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DCA28-A3FF-7584-99E0-03A151862C13}" v="19" dt="2023-04-21T05:29:00.510"/>
    <p1510:client id="{5B299E7C-5A9F-DCE5-0B4D-0B7418AF4DC4}" v="143" dt="2021-12-09T07:12:07.393"/>
    <p1510:client id="{8981A667-88E7-B4A9-1AA1-1765C8770B31}" v="1017" dt="2022-01-13T07:48:19.301"/>
    <p1510:client id="{8B5698E4-B54D-0915-E3D2-3A88DAEA881C}" v="350" dt="2022-01-10T03:57:27.830"/>
    <p1510:client id="{D6A29181-37E1-4600-8B48-4BA31B30CEDC}" v="573" dt="2021-12-09T07:03:32.943"/>
    <p1510:client id="{DA5760CD-DA5E-7FEA-7E95-00606210A5D1}" v="109" dt="2021-12-17T06:38:20.425"/>
    <p1510:client id="{F9F88749-AD65-E9A2-6B26-1698B757AB9D}" v="54" dt="2022-02-07T08:03:50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392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3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7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805264"/>
            <a:ext cx="4765676" cy="105273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>
          <a:xfrm>
            <a:off x="-3173" y="5805265"/>
            <a:ext cx="12195173" cy="105273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8"/>
            <a:ext cx="10027920" cy="434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864722">
            <a:off x="87135" y="6152052"/>
            <a:ext cx="2021380" cy="251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DEBC5B-162C-4902-BA45-E3B8DC3DE4AA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7FAC762-99F6-4174-A586-6CBE721A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C14D-B7FE-40F1-9984-23187D5A7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9709" y="3814619"/>
            <a:ext cx="7924801" cy="842296"/>
          </a:xfrm>
        </p:spPr>
        <p:txBody>
          <a:bodyPr/>
          <a:lstStyle/>
          <a:p>
            <a:pPr algn="ctr"/>
            <a:r>
              <a:rPr lang="en-US" sz="4000" b="1" dirty="0">
                <a:ea typeface="+mj-lt"/>
                <a:cs typeface="+mj-lt"/>
              </a:rPr>
              <a:t>Exercise 1: Login module</a:t>
            </a:r>
            <a:endParaRPr lang="en-US" sz="4000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41638-8539-4A62-9FF4-2CAA4DBF88EE}"/>
              </a:ext>
            </a:extLst>
          </p:cNvPr>
          <p:cNvSpPr txBox="1"/>
          <p:nvPr/>
        </p:nvSpPr>
        <p:spPr>
          <a:xfrm>
            <a:off x="5732504" y="4866585"/>
            <a:ext cx="610262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000" b="1">
              <a:cs typeface="Calibri"/>
            </a:endParaRPr>
          </a:p>
        </p:txBody>
      </p:sp>
      <p:pic>
        <p:nvPicPr>
          <p:cNvPr id="5" name="Hình ảnh 6" descr="Ảnh có chứa biểu tượng&#10;&#10;Mô tả được tự động tạo">
            <a:extLst>
              <a:ext uri="{FF2B5EF4-FFF2-40B4-BE49-F238E27FC236}">
                <a16:creationId xmlns:a16="http://schemas.microsoft.com/office/drawing/2014/main" id="{9839CDDA-D011-9CE4-16BD-17091E98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" y="716562"/>
            <a:ext cx="6395047" cy="18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7" y="319578"/>
            <a:ext cx="10027920" cy="54864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SET data to redux store</a:t>
            </a:r>
            <a:endParaRPr lang="en-US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64B997-003E-4DCD-8BF2-8738B181DA76}"/>
              </a:ext>
            </a:extLst>
          </p:cNvPr>
          <p:cNvSpPr txBox="1">
            <a:spLocks/>
          </p:cNvSpPr>
          <p:nvPr/>
        </p:nvSpPr>
        <p:spPr>
          <a:xfrm>
            <a:off x="717197" y="1014330"/>
            <a:ext cx="4372595" cy="138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Update user data info, login token to redux store when login success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638DA03-B345-4396-A046-4BBCE567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77" y="1016038"/>
            <a:ext cx="6700091" cy="41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6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62" y="328814"/>
            <a:ext cx="10027920" cy="54864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VALIDATE DATA BEFORE LOGIN</a:t>
            </a:r>
            <a:endParaRPr lang="en-US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64B997-003E-4DCD-8BF2-8738B181DA76}"/>
              </a:ext>
            </a:extLst>
          </p:cNvPr>
          <p:cNvSpPr txBox="1">
            <a:spLocks/>
          </p:cNvSpPr>
          <p:nvPr/>
        </p:nvSpPr>
        <p:spPr>
          <a:xfrm>
            <a:off x="717197" y="1014330"/>
            <a:ext cx="4372595" cy="138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Create file </a:t>
            </a:r>
            <a:r>
              <a:rPr lang="en-US" sz="2000" dirty="0" err="1">
                <a:cs typeface="Calibri"/>
              </a:rPr>
              <a:t>utils.ts</a:t>
            </a:r>
            <a:r>
              <a:rPr lang="en-US" sz="2000" b="0" dirty="0">
                <a:cs typeface="Calibri"/>
              </a:rPr>
              <a:t> in module </a:t>
            </a:r>
            <a:r>
              <a:rPr lang="en-US" sz="2000" dirty="0">
                <a:cs typeface="Calibri"/>
              </a:rPr>
              <a:t>auth </a:t>
            </a:r>
            <a:r>
              <a:rPr lang="en-US" sz="2000" b="0" dirty="0">
                <a:cs typeface="Calibri"/>
              </a:rPr>
              <a:t>folder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Write function validate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7DCF5A9-85C4-4F02-A1DA-212BC7C8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17" y="132366"/>
            <a:ext cx="5451512" cy="56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0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40050"/>
            <a:ext cx="10027920" cy="54864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VALIDATE DATA BEFORE LOGIN</a:t>
            </a:r>
            <a:endParaRPr lang="en-US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64B997-003E-4DCD-8BF2-8738B181DA76}"/>
              </a:ext>
            </a:extLst>
          </p:cNvPr>
          <p:cNvSpPr txBox="1">
            <a:spLocks/>
          </p:cNvSpPr>
          <p:nvPr/>
        </p:nvSpPr>
        <p:spPr>
          <a:xfrm>
            <a:off x="717197" y="1014330"/>
            <a:ext cx="4372595" cy="138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Call function validate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display error if form values invalid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8FC5FAA-8795-4FCA-B4D2-E3A7B1B1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014" y="715396"/>
            <a:ext cx="5552501" cy="1993617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BA95D20-9C10-4015-840B-64EAA5E9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14" y="2960293"/>
            <a:ext cx="5552501" cy="25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98" y="340050"/>
            <a:ext cx="10027920" cy="54864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VALIDATE DATA BEFORE LOGIN</a:t>
            </a:r>
            <a:endParaRPr lang="en-US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64B997-003E-4DCD-8BF2-8738B181DA76}"/>
              </a:ext>
            </a:extLst>
          </p:cNvPr>
          <p:cNvSpPr txBox="1">
            <a:spLocks/>
          </p:cNvSpPr>
          <p:nvPr/>
        </p:nvSpPr>
        <p:spPr>
          <a:xfrm>
            <a:off x="717197" y="1014330"/>
            <a:ext cx="4372595" cy="138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Call function validate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display error if form values invalid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8FC5FAA-8795-4FCA-B4D2-E3A7B1B1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014" y="715396"/>
            <a:ext cx="5552501" cy="1993617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BA95D20-9C10-4015-840B-64EAA5E9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14" y="2960293"/>
            <a:ext cx="5552501" cy="2544040"/>
          </a:xfrm>
          <a:prstGeom prst="rect">
            <a:avLst/>
          </a:prstGeom>
        </p:spPr>
      </p:pic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33423E-C396-4C9A-85BF-1D1137B3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61" y="2003936"/>
            <a:ext cx="4496718" cy="3501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94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"/>
              </a:rPr>
              <a:t>HOMEWORK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7210BE9-5446-4973-9034-CC0AAE6A3B13}"/>
              </a:ext>
            </a:extLst>
          </p:cNvPr>
          <p:cNvSpPr txBox="1">
            <a:spLocks/>
          </p:cNvSpPr>
          <p:nvPr/>
        </p:nvSpPr>
        <p:spPr>
          <a:xfrm>
            <a:off x="717198" y="1014330"/>
            <a:ext cx="6016112" cy="1959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Complete login module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Required:</a:t>
            </a:r>
          </a:p>
          <a:p>
            <a:pPr marL="401955" lvl="2" indent="-164465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Validate (email, password) (No use library)</a:t>
            </a:r>
            <a:endParaRPr lang="en-US" dirty="0">
              <a:cs typeface="Calibri"/>
            </a:endParaRPr>
          </a:p>
          <a:p>
            <a:pPr marL="401955" lvl="2" indent="-164465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Show error message when input invalid</a:t>
            </a:r>
          </a:p>
          <a:p>
            <a:pPr marL="401955" lvl="2" indent="-164465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Show error when login fail</a:t>
            </a:r>
          </a:p>
        </p:txBody>
      </p:sp>
    </p:spTree>
    <p:extLst>
      <p:ext uri="{BB962C8B-B14F-4D97-AF65-F5344CB8AC3E}">
        <p14:creationId xmlns:p14="http://schemas.microsoft.com/office/powerpoint/2010/main" val="24421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43D60589-3593-42A0-B19A-047A08CB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20" y="1622705"/>
            <a:ext cx="5647426" cy="41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3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80D9-56AA-472A-AFC6-7C1F8298F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14" y="1463043"/>
            <a:ext cx="10027920" cy="4344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4800" dirty="0">
              <a:cs typeface="Calibri"/>
            </a:endParaRPr>
          </a:p>
          <a:p>
            <a:pPr algn="ctr"/>
            <a:r>
              <a:rPr lang="en-US" sz="4800">
                <a:cs typeface="Calibri"/>
              </a:rPr>
              <a:t>THANK YOU FOR LISTENING</a:t>
            </a:r>
            <a:endParaRPr lang="en-US"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5985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64D1-983D-476C-8288-79340953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sz="2000" b="0" dirty="0">
                <a:ea typeface="+mn-lt"/>
                <a:cs typeface="+mn-lt"/>
              </a:rPr>
              <a:t>Control State in React function component</a:t>
            </a:r>
          </a:p>
          <a:p>
            <a:pPr>
              <a:buChar char="•"/>
            </a:pPr>
            <a:r>
              <a:rPr lang="en-US" sz="2000" b="0" dirty="0">
                <a:ea typeface="+mn-lt"/>
                <a:cs typeface="+mn-lt"/>
              </a:rPr>
              <a:t>How to using fetch call API with redux </a:t>
            </a:r>
            <a:r>
              <a:rPr lang="en-US" sz="2000" b="0" dirty="0" err="1">
                <a:ea typeface="+mn-lt"/>
                <a:cs typeface="+mn-lt"/>
              </a:rPr>
              <a:t>thunk</a:t>
            </a:r>
            <a:r>
              <a:rPr lang="en-US" sz="2000" b="0" dirty="0">
                <a:ea typeface="+mn-lt"/>
                <a:cs typeface="+mn-lt"/>
              </a:rPr>
              <a:t> or redux saga</a:t>
            </a:r>
          </a:p>
          <a:p>
            <a:pPr>
              <a:buChar char="•"/>
            </a:pPr>
            <a:r>
              <a:rPr lang="en-US" sz="2000" b="0" dirty="0">
                <a:ea typeface="+mn-lt"/>
                <a:cs typeface="+mn-lt"/>
              </a:rPr>
              <a:t>Control input data</a:t>
            </a:r>
          </a:p>
          <a:p>
            <a:pPr>
              <a:buChar char="•"/>
            </a:pPr>
            <a:endParaRPr lang="en-US" sz="2000" b="0" dirty="0">
              <a:ea typeface="+mn-lt"/>
              <a:cs typeface="+mn-lt"/>
            </a:endParaRPr>
          </a:p>
          <a:p>
            <a:pPr>
              <a:buChar char="•"/>
            </a:pPr>
            <a:endParaRPr lang="en-US" b="0" dirty="0">
              <a:ea typeface="+mn-lt"/>
              <a:cs typeface="+mn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40751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64D1-983D-476C-8288-7934095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00628"/>
            <a:ext cx="6594330" cy="4344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Create 2 files similar to the image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Handle logic in </a:t>
            </a:r>
            <a:r>
              <a:rPr lang="en-US" sz="2000" dirty="0">
                <a:ea typeface="+mn-lt"/>
                <a:cs typeface="+mn-lt"/>
              </a:rPr>
              <a:t>pages</a:t>
            </a:r>
            <a:endParaRPr lang="en-US" sz="2000" b="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Components will receive data from page and display to view</a:t>
            </a:r>
            <a:endParaRPr lang="en-US" dirty="0"/>
          </a:p>
          <a:p>
            <a:pPr>
              <a:buChar char="•"/>
            </a:pPr>
            <a:endParaRPr lang="en-US" b="0">
              <a:ea typeface="+mn-lt"/>
              <a:cs typeface="+mn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Setup skeleton module</a:t>
            </a:r>
          </a:p>
        </p:txBody>
      </p:sp>
      <p:pic>
        <p:nvPicPr>
          <p:cNvPr id="9" name="Picture 2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0376C94-2C07-49B4-9A75-3DEB335EB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83" b="-1"/>
          <a:stretch/>
        </p:blipFill>
        <p:spPr>
          <a:xfrm>
            <a:off x="8023972" y="174444"/>
            <a:ext cx="3745041" cy="55451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871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64D1-983D-476C-8288-7934095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00628"/>
            <a:ext cx="6594330" cy="4344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File </a:t>
            </a:r>
            <a:r>
              <a:rPr lang="en-US" sz="2000" b="0" dirty="0" err="1">
                <a:ea typeface="+mn-lt"/>
                <a:cs typeface="+mn-lt"/>
              </a:rPr>
              <a:t>LoginPage.tsx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Import </a:t>
            </a:r>
            <a:r>
              <a:rPr lang="en-US" sz="2000" b="0" dirty="0" err="1">
                <a:cs typeface="Calibri"/>
              </a:rPr>
              <a:t>LoginForm</a:t>
            </a:r>
            <a:r>
              <a:rPr lang="en-US" sz="2000" b="0" dirty="0">
                <a:cs typeface="Calibri"/>
              </a:rPr>
              <a:t> into </a:t>
            </a:r>
            <a:r>
              <a:rPr lang="en-US" sz="2000" b="0" dirty="0" err="1">
                <a:cs typeface="Calibri"/>
              </a:rPr>
              <a:t>LoginPage</a:t>
            </a:r>
            <a:endParaRPr lang="en-US" sz="2000" b="0" dirty="0">
              <a:cs typeface="Calibri"/>
            </a:endParaRPr>
          </a:p>
          <a:p>
            <a:pPr>
              <a:buChar char="•"/>
            </a:pPr>
            <a:endParaRPr lang="en-US" b="0" dirty="0">
              <a:ea typeface="+mn-lt"/>
              <a:cs typeface="+mn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Setup skeleton module</a:t>
            </a:r>
          </a:p>
        </p:txBody>
      </p:sp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4515791D-CA05-47FB-A7B1-BA547B19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28145"/>
          <a:stretch/>
        </p:blipFill>
        <p:spPr>
          <a:xfrm>
            <a:off x="6411316" y="1413630"/>
            <a:ext cx="5604484" cy="35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6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64D1-983D-476C-8288-7934095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00628"/>
            <a:ext cx="6594330" cy="4344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File </a:t>
            </a:r>
            <a:r>
              <a:rPr lang="en-US" sz="2000" b="0" dirty="0" err="1">
                <a:ea typeface="+mn-lt"/>
                <a:cs typeface="+mn-lt"/>
              </a:rPr>
              <a:t>LoginForm.tsx</a:t>
            </a:r>
            <a:endParaRPr lang="en-US" sz="2000" b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Using bootstrap </a:t>
            </a:r>
            <a:r>
              <a:rPr lang="en-US" sz="2000" b="0" dirty="0" err="1">
                <a:cs typeface="Calibri"/>
              </a:rPr>
              <a:t>css</a:t>
            </a:r>
            <a:r>
              <a:rPr lang="en-US" sz="2000" b="0" dirty="0">
                <a:cs typeface="Calibri"/>
              </a:rPr>
              <a:t> styling login form input</a:t>
            </a:r>
          </a:p>
          <a:p>
            <a:pPr>
              <a:buChar char="•"/>
            </a:pPr>
            <a:endParaRPr lang="en-US" b="0">
              <a:ea typeface="+mn-lt"/>
              <a:cs typeface="+mn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Code UI Login form</a:t>
            </a:r>
            <a:endParaRPr lang="en-US" b="1" dirty="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17E4D0FF-0AEC-412B-8BF2-FAFB71638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4" b="4079"/>
          <a:stretch/>
        </p:blipFill>
        <p:spPr>
          <a:xfrm>
            <a:off x="6600942" y="120936"/>
            <a:ext cx="5398265" cy="5535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43D666-0E80-46DF-ADEB-22E1D9828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99" y="1956935"/>
            <a:ext cx="4722541" cy="3671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6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64D1-983D-476C-8288-7934095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00628"/>
            <a:ext cx="4464404" cy="4344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Create interface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Create 2 state and </a:t>
            </a:r>
            <a:r>
              <a:rPr lang="en-US" sz="2000" b="0" dirty="0" err="1">
                <a:ea typeface="+mn-lt"/>
                <a:cs typeface="+mn-lt"/>
              </a:rPr>
              <a:t>init</a:t>
            </a:r>
            <a:r>
              <a:rPr lang="en-US" sz="2000" b="0" dirty="0">
                <a:ea typeface="+mn-lt"/>
                <a:cs typeface="+mn-lt"/>
              </a:rPr>
              <a:t> values:</a:t>
            </a:r>
          </a:p>
          <a:p>
            <a:pPr marL="466090" lvl="3" indent="0">
              <a:lnSpc>
                <a:spcPct val="90000"/>
              </a:lnSpc>
              <a:spcBef>
                <a:spcPts val="500"/>
              </a:spcBef>
              <a:buClr>
                <a:srgbClr val="F96A1B"/>
              </a:buClr>
              <a:buNone/>
            </a:pPr>
            <a:r>
              <a:rPr lang="en-US" sz="2000" err="1">
                <a:ea typeface="+mn-lt"/>
                <a:cs typeface="+mn-lt"/>
              </a:rPr>
              <a:t>formValues</a:t>
            </a:r>
            <a:endParaRPr lang="en-US" sz="2000">
              <a:ea typeface="+mn-lt"/>
              <a:cs typeface="+mn-lt"/>
            </a:endParaRPr>
          </a:p>
          <a:p>
            <a:pPr marL="466090" lvl="3" indent="0">
              <a:lnSpc>
                <a:spcPct val="90000"/>
              </a:lnSpc>
              <a:spcBef>
                <a:spcPts val="500"/>
              </a:spcBef>
              <a:buClr>
                <a:srgbClr val="F96A1B"/>
              </a:buClr>
              <a:buNone/>
            </a:pPr>
            <a:r>
              <a:rPr lang="en-US" sz="2000" dirty="0">
                <a:ea typeface="+mn-lt"/>
                <a:cs typeface="+mn-lt"/>
              </a:rPr>
              <a:t>validate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Set value input and update change value when input change (</a:t>
            </a:r>
            <a:r>
              <a:rPr lang="en-US" sz="2000" b="0" dirty="0" err="1">
                <a:ea typeface="+mn-lt"/>
                <a:cs typeface="+mn-lt"/>
              </a:rPr>
              <a:t>onChange</a:t>
            </a:r>
            <a:r>
              <a:rPr lang="en-US" sz="2000" b="0" dirty="0">
                <a:ea typeface="+mn-lt"/>
                <a:cs typeface="+mn-lt"/>
              </a:rPr>
              <a:t>)</a:t>
            </a:r>
            <a:endParaRPr lang="en-US" dirty="0"/>
          </a:p>
          <a:p>
            <a:pPr>
              <a:buChar char="•"/>
            </a:pPr>
            <a:endParaRPr lang="en-US" b="0">
              <a:ea typeface="+mn-lt"/>
              <a:cs typeface="+mn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Init state &amp; interface</a:t>
            </a:r>
            <a:endParaRPr lang="en-US" b="1" dirty="0"/>
          </a:p>
        </p:txBody>
      </p:sp>
      <p:pic>
        <p:nvPicPr>
          <p:cNvPr id="3" name="Picture 8" descr="Text&#10;&#10;Description automatically generated">
            <a:extLst>
              <a:ext uri="{FF2B5EF4-FFF2-40B4-BE49-F238E27FC236}">
                <a16:creationId xmlns:a16="http://schemas.microsoft.com/office/drawing/2014/main" id="{93590911-43A7-41B7-895D-4AEBAF49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321" y="519712"/>
            <a:ext cx="3579542" cy="2094449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96A2D3FA-E779-4891-BBEC-EEE8A8ACC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98" r="8672" b="70805"/>
          <a:stretch/>
        </p:blipFill>
        <p:spPr>
          <a:xfrm>
            <a:off x="5731561" y="2781767"/>
            <a:ext cx="6190059" cy="983305"/>
          </a:xfrm>
          <a:prstGeom prst="rect">
            <a:avLst/>
          </a:prstGeom>
          <a:effectLst/>
        </p:spPr>
      </p:pic>
      <p:pic>
        <p:nvPicPr>
          <p:cNvPr id="10" name="Picture 7" descr="Text&#10;&#10;Description automatically generated">
            <a:extLst>
              <a:ext uri="{FF2B5EF4-FFF2-40B4-BE49-F238E27FC236}">
                <a16:creationId xmlns:a16="http://schemas.microsoft.com/office/drawing/2014/main" id="{DA6DB73A-2896-4100-8FFF-73E138141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525" r="25249" b="8114"/>
          <a:stretch/>
        </p:blipFill>
        <p:spPr>
          <a:xfrm>
            <a:off x="5731562" y="3910998"/>
            <a:ext cx="6195089" cy="17938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59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64D1-983D-476C-8288-7934095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71" y="791746"/>
            <a:ext cx="5178519" cy="8338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1700" b="0" dirty="0"/>
              <a:t>Define variables, functions in interface Props children component</a:t>
            </a:r>
            <a:endParaRPr lang="en-US" sz="1700" b="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1700" b="0" dirty="0"/>
              <a:t>Send and get data from parent component</a:t>
            </a:r>
            <a:endParaRPr lang="en-US" sz="1700" b="0" dirty="0">
              <a:cs typeface="Calibri"/>
            </a:endParaRPr>
          </a:p>
          <a:p>
            <a:pPr>
              <a:buChar char="•"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04" y="243107"/>
            <a:ext cx="10027920" cy="54864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Send and get data via props</a:t>
            </a:r>
            <a:endParaRPr lang="en-US" b="1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FEBF763-687D-4EF8-AF74-4CEBC82C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31" y="2845950"/>
            <a:ext cx="5993177" cy="2791089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2CF8A9EC-8AC7-46FA-B1BC-D498E63E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31" y="791747"/>
            <a:ext cx="5993176" cy="1739927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2AA10744-1D08-47E1-B05E-2180AB4B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" y="1754824"/>
            <a:ext cx="5910048" cy="3983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18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64D1-983D-476C-8288-7934095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00628"/>
            <a:ext cx="4244065" cy="4344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File </a:t>
            </a:r>
            <a:r>
              <a:rPr lang="en-US" sz="2000" b="0" dirty="0" err="1">
                <a:ea typeface="+mn-lt"/>
                <a:cs typeface="+mn-lt"/>
              </a:rPr>
              <a:t>LoginPage.tsx</a:t>
            </a:r>
            <a:endParaRPr lang="en-US" sz="2000" b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cs typeface="Calibri"/>
              </a:rPr>
              <a:t>On function </a:t>
            </a:r>
            <a:r>
              <a:rPr lang="en-US" sz="2000" b="0" dirty="0" err="1">
                <a:cs typeface="Calibri"/>
              </a:rPr>
              <a:t>onLogin</a:t>
            </a:r>
            <a:r>
              <a:rPr lang="en-US" sz="2000" b="0" dirty="0">
                <a:cs typeface="Calibri"/>
              </a:rPr>
              <a:t> receive data from form input and call API login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endParaRPr lang="en-US" sz="2000" b="0" dirty="0">
              <a:ea typeface="+mn-lt"/>
              <a:cs typeface="+mn-lt"/>
            </a:endParaRPr>
          </a:p>
          <a:p>
            <a:pPr>
              <a:buChar char="•"/>
            </a:pPr>
            <a:endParaRPr lang="en-US" b="0">
              <a:ea typeface="+mn-lt"/>
              <a:cs typeface="+mn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Update login function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D5CAF907-96F6-49A6-8095-C387ED62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81" y="1592344"/>
            <a:ext cx="6617464" cy="39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64D1-983D-476C-8288-7934095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70" y="1724918"/>
            <a:ext cx="4372595" cy="1388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</a:pPr>
            <a:endParaRPr lang="en-US" sz="2000" b="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sz="2000" b="0" dirty="0">
                <a:ea typeface="+mn-lt"/>
                <a:cs typeface="+mn-lt"/>
              </a:rPr>
              <a:t>Import </a:t>
            </a:r>
            <a:r>
              <a:rPr lang="en-US" sz="2000" dirty="0" err="1">
                <a:ea typeface="+mn-lt"/>
                <a:cs typeface="+mn-lt"/>
              </a:rPr>
              <a:t>authReducer</a:t>
            </a:r>
            <a:r>
              <a:rPr lang="en-US" sz="2000" b="0" dirty="0">
                <a:ea typeface="+mn-lt"/>
                <a:cs typeface="+mn-lt"/>
              </a:rPr>
              <a:t> to </a:t>
            </a:r>
            <a:r>
              <a:rPr lang="en-US" sz="2000" dirty="0" err="1">
                <a:ea typeface="+mn-lt"/>
                <a:cs typeface="+mn-lt"/>
              </a:rPr>
              <a:t>rootReducer</a:t>
            </a:r>
            <a:endParaRPr lang="en-US" sz="2000" dirty="0">
              <a:ea typeface="+mn-lt"/>
              <a:cs typeface="+mn-lt"/>
            </a:endParaRPr>
          </a:p>
          <a:p>
            <a:pPr>
              <a:buChar char="•"/>
            </a:pPr>
            <a:endParaRPr lang="en-US" b="0">
              <a:ea typeface="+mn-lt"/>
              <a:cs typeface="+mn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24D5DD-6A82-43A4-94A9-C9A336F0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Setup redux</a:t>
            </a:r>
            <a:endParaRPr lang="en-US" b="1" dirty="0"/>
          </a:p>
        </p:txBody>
      </p:sp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F71F658C-820F-4B44-B692-BF7F11D0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39" y="518994"/>
            <a:ext cx="6700090" cy="519572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7020330-9081-4633-87D3-9041BB14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18" y="1024719"/>
            <a:ext cx="6323682" cy="4055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64B997-003E-4DCD-8BF2-8738B181DA76}"/>
              </a:ext>
            </a:extLst>
          </p:cNvPr>
          <p:cNvSpPr txBox="1">
            <a:spLocks/>
          </p:cNvSpPr>
          <p:nvPr/>
        </p:nvSpPr>
        <p:spPr>
          <a:xfrm>
            <a:off x="717197" y="1014330"/>
            <a:ext cx="4372595" cy="138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b="0" dirty="0">
                <a:ea typeface="+mn-lt"/>
                <a:cs typeface="+mn-lt"/>
              </a:rPr>
              <a:t>create file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authReducer.ts</a:t>
            </a:r>
            <a:r>
              <a:rPr lang="en-US" sz="2000" b="0" dirty="0">
                <a:ea typeface="+mn-lt"/>
                <a:cs typeface="+mn-lt"/>
              </a:rPr>
              <a:t> in folder redux</a:t>
            </a:r>
            <a:endParaRPr lang="en-US" sz="2000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62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8A7F80B-1511-4C4B-BA61-CB02FE08989D}" vid="{4245D2CB-A9BB-4E7A-A41B-E46553A780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1117D424BE548A36A66E0D4B49C3E" ma:contentTypeVersion="17" ma:contentTypeDescription="Create a new document." ma:contentTypeScope="" ma:versionID="140096411f21876d1e010247fbe31434">
  <xsd:schema xmlns:xsd="http://www.w3.org/2001/XMLSchema" xmlns:xs="http://www.w3.org/2001/XMLSchema" xmlns:p="http://schemas.microsoft.com/office/2006/metadata/properties" xmlns:ns2="862c56f4-dc71-48c1-9488-3698fd368ae8" xmlns:ns3="94b113e1-4c62-45bc-9a2f-1a686ebeac7e" targetNamespace="http://schemas.microsoft.com/office/2006/metadata/properties" ma:root="true" ma:fieldsID="3a005dae8c0fabdd4514500eab2401aa" ns2:_="" ns3:_="">
    <xsd:import namespace="862c56f4-dc71-48c1-9488-3698fd368ae8"/>
    <xsd:import namespace="94b113e1-4c62-45bc-9a2f-1a686ebeac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c56f4-dc71-48c1-9488-3698fd368a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0e4327f-45fd-4524-a07d-f101edbb6fb9}" ma:internalName="TaxCatchAll" ma:showField="CatchAllData" ma:web="862c56f4-dc71-48c1-9488-3698fd368a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113e1-4c62-45bc-9a2f-1a686ebeac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7e370cc-40ea-4c97-9d33-d38890a197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b113e1-4c62-45bc-9a2f-1a686ebeac7e">
      <Terms xmlns="http://schemas.microsoft.com/office/infopath/2007/PartnerControls"/>
    </lcf76f155ced4ddcb4097134ff3c332f>
    <TaxCatchAll xmlns="862c56f4-dc71-48c1-9488-3698fd368ae8" xsi:nil="true"/>
  </documentManagement>
</p:properties>
</file>

<file path=customXml/itemProps1.xml><?xml version="1.0" encoding="utf-8"?>
<ds:datastoreItem xmlns:ds="http://schemas.openxmlformats.org/officeDocument/2006/customXml" ds:itemID="{AFF8223F-1EB3-411A-9CDC-7334283C0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2c56f4-dc71-48c1-9488-3698fd368ae8"/>
    <ds:schemaRef ds:uri="94b113e1-4c62-45bc-9a2f-1a686ebeac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29C0F6-CFC6-4D15-A0E5-9276EB36F8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F4AD37-CFC5-4038-8699-95641F8256A6}">
  <ds:schemaRefs>
    <ds:schemaRef ds:uri="7acd665c-3044-442b-8fc7-8c3e10de2cfa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fc697edc-8e6d-42b8-9ea3-b34b322de7b7"/>
    <ds:schemaRef ds:uri="http://www.w3.org/XML/1998/namespace"/>
    <ds:schemaRef ds:uri="94b113e1-4c62-45bc-9a2f-1a686ebeac7e"/>
    <ds:schemaRef ds:uri="862c56f4-dc71-48c1-9488-3698fd368a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256</Words>
  <Application>Microsoft Office PowerPoint</Application>
  <PresentationFormat>Màn hình rộng</PresentationFormat>
  <Paragraphs>51</Paragraphs>
  <Slides>16</Slides>
  <Notes>0</Notes>
  <HiddenSlides>1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17" baseType="lpstr">
      <vt:lpstr>Theme1</vt:lpstr>
      <vt:lpstr>Exercise 1: Login module</vt:lpstr>
      <vt:lpstr>Purpose</vt:lpstr>
      <vt:lpstr>Setup skeleton module</vt:lpstr>
      <vt:lpstr>Setup skeleton module</vt:lpstr>
      <vt:lpstr>Code UI Login form</vt:lpstr>
      <vt:lpstr>Init state &amp; interface</vt:lpstr>
      <vt:lpstr>Send and get data via props</vt:lpstr>
      <vt:lpstr>Update login function</vt:lpstr>
      <vt:lpstr>Setup redux</vt:lpstr>
      <vt:lpstr>SET data to redux store</vt:lpstr>
      <vt:lpstr>VALIDATE DATA BEFORE LOGIN</vt:lpstr>
      <vt:lpstr>VALIDATE DATA BEFORE LOGIN</vt:lpstr>
      <vt:lpstr>VALIDATE DATA BEFORE LOGIN</vt:lpstr>
      <vt:lpstr>HOMEWORK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Hien Nguyen Thu</cp:lastModifiedBy>
  <cp:revision>551</cp:revision>
  <dcterms:created xsi:type="dcterms:W3CDTF">2021-12-08T09:44:49Z</dcterms:created>
  <dcterms:modified xsi:type="dcterms:W3CDTF">2024-03-15T09:02:20Z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0x0101003361117D424BE548A36A66E0D4B49C3E</vt:lpwstr>
  </property>
  <property fmtid="{D5CDD505-2E9C-101B-9397-08002B2CF9AE}" pid="3" name="MediaServiceImageTags">
    <vt:lpwstr/>
  </property>
</Properties>
</file>