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1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F05B-D297-40F9-829F-8579513BF0C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5725-8B3A-42BE-ACBD-1031E745E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86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F05B-D297-40F9-829F-8579513BF0C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5725-8B3A-42BE-ACBD-1031E745E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79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F05B-D297-40F9-829F-8579513BF0C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5725-8B3A-42BE-ACBD-1031E745E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6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F05B-D297-40F9-829F-8579513BF0C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5725-8B3A-42BE-ACBD-1031E745E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29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F05B-D297-40F9-829F-8579513BF0C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5725-8B3A-42BE-ACBD-1031E745E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F05B-D297-40F9-829F-8579513BF0C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5725-8B3A-42BE-ACBD-1031E745E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86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F05B-D297-40F9-829F-8579513BF0C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5725-8B3A-42BE-ACBD-1031E745E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02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F05B-D297-40F9-829F-8579513BF0C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5725-8B3A-42BE-ACBD-1031E745E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8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F05B-D297-40F9-829F-8579513BF0C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5725-8B3A-42BE-ACBD-1031E745E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08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F05B-D297-40F9-829F-8579513BF0C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5725-8B3A-42BE-ACBD-1031E745E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14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F05B-D297-40F9-829F-8579513BF0C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5725-8B3A-42BE-ACBD-1031E745E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07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1F05B-D297-40F9-829F-8579513BF0CF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5725-8B3A-42BE-ACBD-1031E745E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ogo Caixa Economica Federal – Log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40" y="-3804313"/>
            <a:ext cx="10241280" cy="1024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1753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>Projeto BOOTCAMP </a:t>
            </a:r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dirty="0" smtClean="0"/>
              <a:t>CAIXA – IA Generativa com Microsoft </a:t>
            </a:r>
            <a:r>
              <a:rPr lang="pt-BR" sz="4000" b="1" dirty="0" err="1" smtClean="0"/>
              <a:t>Copilot</a:t>
            </a:r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dirty="0" smtClean="0"/>
              <a:t> 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5454" y="4340947"/>
            <a:ext cx="9144000" cy="1655762"/>
          </a:xfrm>
        </p:spPr>
        <p:txBody>
          <a:bodyPr>
            <a:normAutofit fontScale="85000" lnSpcReduction="10000"/>
          </a:bodyPr>
          <a:lstStyle/>
          <a:p>
            <a:endParaRPr lang="pt-BR" dirty="0" smtClean="0"/>
          </a:p>
          <a:p>
            <a:r>
              <a:rPr lang="pt-BR" sz="3200" b="1" dirty="0" smtClean="0"/>
              <a:t>VAMOS PREENCHER UMA NOTA FISCAL CORRETAMENTE?</a:t>
            </a:r>
          </a:p>
          <a:p>
            <a:r>
              <a:rPr lang="pt-BR" dirty="0" smtClean="0"/>
              <a:t>Por </a:t>
            </a:r>
            <a:r>
              <a:rPr lang="pt-BR" dirty="0" err="1" smtClean="0"/>
              <a:t>Vládia</a:t>
            </a:r>
            <a:r>
              <a:rPr lang="pt-BR" dirty="0" smtClean="0"/>
              <a:t> Campos </a:t>
            </a:r>
            <a:r>
              <a:rPr lang="pt-BR" dirty="0" err="1" smtClean="0"/>
              <a:t>Lóscio</a:t>
            </a:r>
            <a:endParaRPr lang="pt-BR" dirty="0" smtClean="0"/>
          </a:p>
          <a:p>
            <a:r>
              <a:rPr lang="pt-BR" dirty="0" smtClean="0"/>
              <a:t>Janeiro/2025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468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   Projeto BOOTCAMP  CAIXA – IA Generativa com Microsoft Copilot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BOOTCAMP  CAIXA – IA Generativa com Microsoft Copilot</dc:title>
  <dc:creator>Lucimar Loscio</dc:creator>
  <cp:lastModifiedBy>Lucimar Loscio</cp:lastModifiedBy>
  <cp:revision>2</cp:revision>
  <dcterms:created xsi:type="dcterms:W3CDTF">2025-01-31T20:04:01Z</dcterms:created>
  <dcterms:modified xsi:type="dcterms:W3CDTF">2025-01-31T20:12:06Z</dcterms:modified>
</cp:coreProperties>
</file>