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8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5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1FFC-ABE2-4F39-9F97-BD21B704ABB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A1FE-0E16-4A9A-91CB-FD68F126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241" y="479567"/>
            <a:ext cx="7420824" cy="1204378"/>
          </a:xfrm>
        </p:spPr>
        <p:txBody>
          <a:bodyPr>
            <a:normAutofit/>
          </a:bodyPr>
          <a:lstStyle/>
          <a:p>
            <a:r>
              <a:rPr lang="en-US" dirty="0" err="1" smtClean="0"/>
              <a:t>PowerCo</a:t>
            </a:r>
            <a:r>
              <a:rPr lang="en-US" dirty="0" smtClean="0"/>
              <a:t> Hypothesis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9022" y="1845666"/>
            <a:ext cx="4061988" cy="553502"/>
          </a:xfrm>
        </p:spPr>
        <p:txBody>
          <a:bodyPr/>
          <a:lstStyle/>
          <a:p>
            <a:pPr algn="l"/>
            <a:r>
              <a:rPr lang="en-US" dirty="0" smtClean="0"/>
              <a:t>Offer 20% will decrease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PowerCo Hypothesis</vt:lpstr>
    </vt:vector>
  </TitlesOfParts>
  <Company>www.easyosteam.com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 Hypothesis</dc:title>
  <dc:creator>Mr.KKD</dc:creator>
  <cp:lastModifiedBy>Mr.KKD</cp:lastModifiedBy>
  <cp:revision>1</cp:revision>
  <dcterms:created xsi:type="dcterms:W3CDTF">2022-03-04T06:22:16Z</dcterms:created>
  <dcterms:modified xsi:type="dcterms:W3CDTF">2022-03-04T06:23:55Z</dcterms:modified>
</cp:coreProperties>
</file>