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4" r:id="rId5"/>
    <p:sldId id="265" r:id="rId6"/>
    <p:sldId id="260" r:id="rId7"/>
    <p:sldId id="26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90979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89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smtClean="0"/>
              <a:t>Data </a:t>
            </a:r>
            <a:r>
              <a:rPr dirty="0"/>
              <a:t>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</a:t>
            </a:r>
            <a:r>
              <a:rPr dirty="0" smtClean="0"/>
              <a:t>Developmen</a:t>
            </a:r>
            <a:r>
              <a:rPr lang="en-US" dirty="0" smtClean="0"/>
              <a:t>t</a:t>
            </a:r>
            <a:endParaRPr dirty="0"/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</a:t>
            </a:r>
            <a:r>
              <a:rPr lang="en-US" dirty="0" smtClean="0"/>
              <a:t>ealth segment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570997"/>
            <a:ext cx="3746002" cy="98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show that a lot of high profile customer in age group of </a:t>
            </a:r>
            <a:r>
              <a:rPr lang="en-US" b="1" dirty="0" smtClean="0"/>
              <a:t>40 – 60</a:t>
            </a:r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447" y="425286"/>
            <a:ext cx="3143621" cy="23330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892" y="2758321"/>
            <a:ext cx="2984733" cy="2284184"/>
          </a:xfrm>
          <a:prstGeom prst="rect">
            <a:avLst/>
          </a:prstGeom>
        </p:spPr>
      </p:pic>
      <p:sp>
        <p:nvSpPr>
          <p:cNvPr id="13" name="Shape 82"/>
          <p:cNvSpPr/>
          <p:nvPr/>
        </p:nvSpPr>
        <p:spPr>
          <a:xfrm>
            <a:off x="205025" y="2173773"/>
            <a:ext cx="3746002" cy="98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of new customer is in </a:t>
            </a:r>
            <a:r>
              <a:rPr lang="en-US" b="1" dirty="0" smtClean="0"/>
              <a:t>50 – 60 </a:t>
            </a:r>
            <a:r>
              <a:rPr lang="en-US" dirty="0" smtClean="0"/>
              <a:t>age group</a:t>
            </a:r>
            <a:endParaRPr lang="en-US" b="1" dirty="0" smtClean="0"/>
          </a:p>
          <a:p>
            <a:endParaRPr dirty="0"/>
          </a:p>
        </p:txBody>
      </p:sp>
      <p:sp>
        <p:nvSpPr>
          <p:cNvPr id="14" name="Shape 82"/>
          <p:cNvSpPr/>
          <p:nvPr/>
        </p:nvSpPr>
        <p:spPr>
          <a:xfrm>
            <a:off x="205025" y="2798511"/>
            <a:ext cx="3746002" cy="98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NSW has the largest population and high amount of high profile customer</a:t>
            </a:r>
            <a:endParaRPr lang="en-US" b="1" dirty="0" smtClean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Gender segment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884650"/>
            <a:ext cx="3746002" cy="98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Gender doesn’t seem to be much of impact in both wealth and age group</a:t>
            </a:r>
            <a:endParaRPr lang="en-US" b="1" dirty="0" smtClean="0"/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228" y="2711523"/>
            <a:ext cx="3086168" cy="2290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801" y="148378"/>
            <a:ext cx="2879134" cy="2546011"/>
          </a:xfrm>
          <a:prstGeom prst="rect">
            <a:avLst/>
          </a:prstGeom>
        </p:spPr>
      </p:pic>
      <p:sp>
        <p:nvSpPr>
          <p:cNvPr id="15" name="Shape 82"/>
          <p:cNvSpPr/>
          <p:nvPr/>
        </p:nvSpPr>
        <p:spPr>
          <a:xfrm>
            <a:off x="205025" y="2858456"/>
            <a:ext cx="3746002" cy="98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It’s appear we attract to both gender equally</a:t>
            </a:r>
            <a:endParaRPr lang="en-US" b="1" dirty="0" smtClean="0"/>
          </a:p>
          <a:p>
            <a:endParaRPr dirty="0"/>
          </a:p>
        </p:txBody>
      </p:sp>
      <p:sp>
        <p:nvSpPr>
          <p:cNvPr id="16" name="Shape 82"/>
          <p:cNvSpPr/>
          <p:nvPr/>
        </p:nvSpPr>
        <p:spPr>
          <a:xfrm>
            <a:off x="205025" y="3611358"/>
            <a:ext cx="3746002" cy="124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a lack of non-binary gender in the data it’s possible that we are not attracted for them.</a:t>
            </a:r>
            <a:endParaRPr lang="en-US" b="1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45379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Job industry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884650"/>
            <a:ext cx="3746002" cy="715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b="1" dirty="0" smtClean="0"/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5" name="Shape 82"/>
          <p:cNvSpPr/>
          <p:nvPr/>
        </p:nvSpPr>
        <p:spPr>
          <a:xfrm>
            <a:off x="205025" y="2483143"/>
            <a:ext cx="3746002" cy="98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great as both are a high profile customer.</a:t>
            </a:r>
            <a:endParaRPr lang="en-US" b="1" dirty="0" smtClean="0"/>
          </a:p>
          <a:p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406" y="2067974"/>
            <a:ext cx="3214049" cy="29112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568" y="185052"/>
            <a:ext cx="2191723" cy="1796494"/>
          </a:xfrm>
          <a:prstGeom prst="rect">
            <a:avLst/>
          </a:prstGeom>
        </p:spPr>
      </p:pic>
      <p:sp>
        <p:nvSpPr>
          <p:cNvPr id="13" name="Shape 82"/>
          <p:cNvSpPr/>
          <p:nvPr/>
        </p:nvSpPr>
        <p:spPr>
          <a:xfrm>
            <a:off x="205025" y="1620575"/>
            <a:ext cx="3746002" cy="98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Our top customer is in Manufacturing and Financial Service.</a:t>
            </a:r>
            <a:endParaRPr lang="en-US" b="1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76422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1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Targeting high value customer of the following:</a:t>
            </a:r>
            <a:endParaRPr dirty="0"/>
          </a:p>
        </p:txBody>
      </p:sp>
      <p:sp>
        <p:nvSpPr>
          <p:cNvPr id="12" name="Shape 82"/>
          <p:cNvSpPr/>
          <p:nvPr/>
        </p:nvSpPr>
        <p:spPr>
          <a:xfrm>
            <a:off x="205025" y="1620575"/>
            <a:ext cx="3746002" cy="715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 group 40-50 </a:t>
            </a:r>
            <a:endParaRPr lang="en-US" b="1" dirty="0" smtClean="0"/>
          </a:p>
          <a:p>
            <a:endParaRPr dirty="0"/>
          </a:p>
        </p:txBody>
      </p:sp>
      <p:sp>
        <p:nvSpPr>
          <p:cNvPr id="13" name="Shape 82"/>
          <p:cNvSpPr/>
          <p:nvPr/>
        </p:nvSpPr>
        <p:spPr>
          <a:xfrm>
            <a:off x="205025" y="2209703"/>
            <a:ext cx="3746002" cy="715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 living in NSW</a:t>
            </a:r>
            <a:endParaRPr lang="en-US" b="1" dirty="0" smtClean="0"/>
          </a:p>
          <a:p>
            <a:endParaRPr dirty="0"/>
          </a:p>
        </p:txBody>
      </p:sp>
      <p:sp>
        <p:nvSpPr>
          <p:cNvPr id="14" name="Shape 82"/>
          <p:cNvSpPr/>
          <p:nvPr/>
        </p:nvSpPr>
        <p:spPr>
          <a:xfrm>
            <a:off x="205025" y="2798831"/>
            <a:ext cx="3746002" cy="95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 working in </a:t>
            </a:r>
            <a:r>
              <a:rPr lang="en-US" dirty="0"/>
              <a:t>Manufacturing and Financial Service</a:t>
            </a:r>
            <a:r>
              <a:rPr lang="en-US" dirty="0" smtClean="0"/>
              <a:t>.</a:t>
            </a:r>
            <a:endParaRPr lang="en-US" b="1" dirty="0" smtClean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 smtClean="0"/>
              <a:t>Thank 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395</Words>
  <Application>Microsoft Office PowerPoint</Application>
  <PresentationFormat>On-screen Show (16:9)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Mr.KKD</cp:lastModifiedBy>
  <cp:revision>6</cp:revision>
  <dcterms:modified xsi:type="dcterms:W3CDTF">2022-04-11T04:11:32Z</dcterms:modified>
</cp:coreProperties>
</file>