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p:regular r:id="rId17"/>
      <p:bold r:id="rId18"/>
      <p:italic r:id="rId19"/>
      <p:boldItalic r:id="rId20"/>
    </p:embeddedFon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7.xml"/><Relationship Id="rId22" Type="http://schemas.openxmlformats.org/officeDocument/2006/relationships/font" Target="fonts/Lora-bold.fntdata"/><Relationship Id="rId10" Type="http://schemas.openxmlformats.org/officeDocument/2006/relationships/slide" Target="slides/slide6.xml"/><Relationship Id="rId21" Type="http://schemas.openxmlformats.org/officeDocument/2006/relationships/font" Target="fonts/Lora-regular.fntdata"/><Relationship Id="rId13" Type="http://schemas.openxmlformats.org/officeDocument/2006/relationships/slide" Target="slides/slide9.xml"/><Relationship Id="rId24" Type="http://schemas.openxmlformats.org/officeDocument/2006/relationships/font" Target="fonts/Lora-boldItalic.fntdata"/><Relationship Id="rId12" Type="http://schemas.openxmlformats.org/officeDocument/2006/relationships/slide" Target="slides/slide8.xml"/><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fairDisplay-italic.fntdata"/><Relationship Id="rId6" Type="http://schemas.openxmlformats.org/officeDocument/2006/relationships/slide" Target="slides/slide2.xml"/><Relationship Id="rId18"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111111"/>
        </a:solidFill>
      </p:bgPr>
    </p:bg>
    <p:spTree>
      <p:nvGrpSpPr>
        <p:cNvPr id="8" name="Shape 8"/>
        <p:cNvGrpSpPr/>
        <p:nvPr/>
      </p:nvGrpSpPr>
      <p:grpSpPr>
        <a:xfrm>
          <a:off x="0" y="0"/>
          <a:ext cx="0" cy="0"/>
          <a:chOff x="0" y="0"/>
          <a:chExt cx="0" cy="0"/>
        </a:xfrm>
      </p:grpSpPr>
      <p:sp>
        <p:nvSpPr>
          <p:cNvPr id="9" name="Shape 9"/>
          <p:cNvSpPr txBox="1"/>
          <p:nvPr>
            <p:ph type="ctrTitle"/>
          </p:nvPr>
        </p:nvSpPr>
        <p:spPr>
          <a:xfrm>
            <a:off x="1598400" y="1763225"/>
            <a:ext cx="5947200" cy="1159800"/>
          </a:xfrm>
          <a:prstGeom prst="rect">
            <a:avLst/>
          </a:prstGeom>
        </p:spPr>
        <p:txBody>
          <a:bodyPr anchorCtr="0" anchor="t" bIns="91425" lIns="91425" spcFirstLastPara="1" rIns="91425" wrap="square" tIns="91425"/>
          <a:lstStyle>
            <a:lvl1pPr lvl="0" algn="ctr">
              <a:spcBef>
                <a:spcPts val="0"/>
              </a:spcBef>
              <a:spcAft>
                <a:spcPts val="0"/>
              </a:spcAft>
              <a:buClr>
                <a:srgbClr val="FFFFFF"/>
              </a:buClr>
              <a:buSzPts val="4800"/>
              <a:buNone/>
              <a:defRPr b="1"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grpSp>
        <p:nvGrpSpPr>
          <p:cNvPr id="10" name="Shape 10"/>
          <p:cNvGrpSpPr/>
          <p:nvPr/>
        </p:nvGrpSpPr>
        <p:grpSpPr>
          <a:xfrm>
            <a:off x="3239978" y="-11"/>
            <a:ext cx="2664079" cy="1326980"/>
            <a:chOff x="3578850" y="-50"/>
            <a:chExt cx="1816500" cy="904800"/>
          </a:xfrm>
        </p:grpSpPr>
        <p:sp>
          <p:nvSpPr>
            <p:cNvPr id="11" name="Shape 11"/>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decoration">
  <p:cSld name="BLANK_1">
    <p:spTree>
      <p:nvGrpSpPr>
        <p:cNvPr id="44" name="Shape 44"/>
        <p:cNvGrpSpPr/>
        <p:nvPr/>
      </p:nvGrpSpPr>
      <p:grpSpPr>
        <a:xfrm>
          <a:off x="0" y="0"/>
          <a:ext cx="0" cy="0"/>
          <a:chOff x="0" y="0"/>
          <a:chExt cx="0" cy="0"/>
        </a:xfrm>
      </p:grpSpPr>
      <p:sp>
        <p:nvSpPr>
          <p:cNvPr id="45" name="Shape 45"/>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Shape 14"/>
          <p:cNvSpPr txBox="1"/>
          <p:nvPr>
            <p:ph type="ctrTitle"/>
          </p:nvPr>
        </p:nvSpPr>
        <p:spPr>
          <a:xfrm>
            <a:off x="2129175" y="1659550"/>
            <a:ext cx="4885800" cy="1159800"/>
          </a:xfrm>
          <a:prstGeom prst="rect">
            <a:avLst/>
          </a:prstGeom>
        </p:spPr>
        <p:txBody>
          <a:bodyPr anchorCtr="0" anchor="t"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5" name="Shape 15"/>
          <p:cNvSpPr txBox="1"/>
          <p:nvPr>
            <p:ph idx="1" type="subTitle"/>
          </p:nvPr>
        </p:nvSpPr>
        <p:spPr>
          <a:xfrm>
            <a:off x="2129175" y="2992450"/>
            <a:ext cx="4885800" cy="7848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800"/>
              <a:buNone/>
              <a:defRPr sz="1800">
                <a:solidFill>
                  <a:srgbClr val="666666"/>
                </a:solidFill>
              </a:defRPr>
            </a:lvl2pPr>
            <a:lvl3pPr lvl="2" rtl="0" algn="ctr">
              <a:spcBef>
                <a:spcPts val="0"/>
              </a:spcBef>
              <a:spcAft>
                <a:spcPts val="0"/>
              </a:spcAft>
              <a:buClr>
                <a:srgbClr val="666666"/>
              </a:buClr>
              <a:buSzPts val="1800"/>
              <a:buNone/>
              <a:defRPr sz="1800">
                <a:solidFill>
                  <a:srgbClr val="666666"/>
                </a:solidFill>
              </a:defRPr>
            </a:lvl3pPr>
            <a:lvl4pPr lvl="3" rtl="0" algn="ctr">
              <a:spcBef>
                <a:spcPts val="0"/>
              </a:spcBef>
              <a:spcAft>
                <a:spcPts val="0"/>
              </a:spcAft>
              <a:buClr>
                <a:srgbClr val="666666"/>
              </a:buClr>
              <a:buSzPts val="2000"/>
              <a:buNone/>
              <a:defRPr>
                <a:solidFill>
                  <a:srgbClr val="666666"/>
                </a:solidFill>
              </a:defRPr>
            </a:lvl4pPr>
            <a:lvl5pPr lvl="4" rtl="0" algn="ctr">
              <a:spcBef>
                <a:spcPts val="0"/>
              </a:spcBef>
              <a:spcAft>
                <a:spcPts val="0"/>
              </a:spcAft>
              <a:buClr>
                <a:srgbClr val="666666"/>
              </a:buClr>
              <a:buSzPts val="2000"/>
              <a:buNone/>
              <a:defRPr>
                <a:solidFill>
                  <a:srgbClr val="666666"/>
                </a:solidFill>
              </a:defRPr>
            </a:lvl5pPr>
            <a:lvl6pPr lvl="5" rtl="0" algn="ctr">
              <a:spcBef>
                <a:spcPts val="0"/>
              </a:spcBef>
              <a:spcAft>
                <a:spcPts val="0"/>
              </a:spcAft>
              <a:buClr>
                <a:srgbClr val="666666"/>
              </a:buClr>
              <a:buSzPts val="2000"/>
              <a:buNone/>
              <a:defRPr>
                <a:solidFill>
                  <a:srgbClr val="666666"/>
                </a:solidFill>
              </a:defRPr>
            </a:lvl6pPr>
            <a:lvl7pPr lvl="6" rtl="0" algn="ctr">
              <a:spcBef>
                <a:spcPts val="0"/>
              </a:spcBef>
              <a:spcAft>
                <a:spcPts val="0"/>
              </a:spcAft>
              <a:buClr>
                <a:srgbClr val="666666"/>
              </a:buClr>
              <a:buSzPts val="2000"/>
              <a:buNone/>
              <a:defRPr>
                <a:solidFill>
                  <a:srgbClr val="666666"/>
                </a:solidFill>
              </a:defRPr>
            </a:lvl7pPr>
            <a:lvl8pPr lvl="7" rtl="0" algn="ctr">
              <a:spcBef>
                <a:spcPts val="0"/>
              </a:spcBef>
              <a:spcAft>
                <a:spcPts val="0"/>
              </a:spcAft>
              <a:buClr>
                <a:srgbClr val="666666"/>
              </a:buClr>
              <a:buSzPts val="2000"/>
              <a:buNone/>
              <a:defRPr>
                <a:solidFill>
                  <a:srgbClr val="666666"/>
                </a:solidFill>
              </a:defRPr>
            </a:lvl8pPr>
            <a:lvl9pPr lvl="8" rtl="0" algn="ctr">
              <a:spcBef>
                <a:spcPts val="0"/>
              </a:spcBef>
              <a:spcAft>
                <a:spcPts val="0"/>
              </a:spcAft>
              <a:buClr>
                <a:srgbClr val="666666"/>
              </a:buClr>
              <a:buSzPts val="2000"/>
              <a:buNone/>
              <a:defRPr>
                <a:solidFill>
                  <a:srgbClr val="666666"/>
                </a:solidFill>
              </a:defRPr>
            </a:lvl9pPr>
          </a:lstStyle>
          <a:p/>
        </p:txBody>
      </p:sp>
      <p:sp>
        <p:nvSpPr>
          <p:cNvPr id="16" name="Shape 16"/>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sp>
        <p:nvSpPr>
          <p:cNvPr id="18" name="Shape 18"/>
          <p:cNvSpPr txBox="1"/>
          <p:nvPr>
            <p:ph idx="1" type="body"/>
          </p:nvPr>
        </p:nvSpPr>
        <p:spPr>
          <a:xfrm>
            <a:off x="2454925" y="1045950"/>
            <a:ext cx="4234200" cy="3188400"/>
          </a:xfrm>
          <a:prstGeom prst="rect">
            <a:avLst/>
          </a:prstGeom>
        </p:spPr>
        <p:txBody>
          <a:bodyPr anchorCtr="0" anchor="t" bIns="91425" lIns="91425" spcFirstLastPara="1" rIns="91425" wrap="square" tIns="91425"/>
          <a:lstStyle>
            <a:lvl1pPr indent="-419100" lvl="0" marL="457200" rtl="0" algn="ctr">
              <a:lnSpc>
                <a:spcPct val="115000"/>
              </a:lnSpc>
              <a:spcBef>
                <a:spcPts val="600"/>
              </a:spcBef>
              <a:spcAft>
                <a:spcPts val="0"/>
              </a:spcAft>
              <a:buSzPts val="3000"/>
              <a:buFont typeface="Playfair Display"/>
              <a:buChar char="◈"/>
              <a:defRPr i="1" sz="3000">
                <a:latin typeface="Playfair Display"/>
                <a:ea typeface="Playfair Display"/>
                <a:cs typeface="Playfair Display"/>
                <a:sym typeface="Playfair Display"/>
              </a:defRPr>
            </a:lvl1pPr>
            <a:lvl2pPr indent="-419100" lvl="1" marL="914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2pPr>
            <a:lvl3pPr indent="-419100" lvl="2" marL="1371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3pPr>
            <a:lvl4pPr indent="-419100" lvl="3" marL="1828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4pPr>
            <a:lvl5pPr indent="-419100" lvl="4" marL="22860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5pPr>
            <a:lvl6pPr indent="-419100" lvl="5" marL="27432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6pPr>
            <a:lvl7pPr indent="-419100" lvl="6" marL="3200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7pPr>
            <a:lvl8pPr indent="-419100" lvl="7" marL="3657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8pPr>
            <a:lvl9pPr indent="-419100" lvl="8" marL="411480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9pPr>
          </a:lstStyle>
          <a:p/>
        </p:txBody>
      </p:sp>
      <p:sp>
        <p:nvSpPr>
          <p:cNvPr id="19" name="Shape 19"/>
          <p:cNvSpPr txBox="1"/>
          <p:nvPr/>
        </p:nvSpPr>
        <p:spPr>
          <a:xfrm>
            <a:off x="3593400" y="-114731"/>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6000">
                <a:solidFill>
                  <a:srgbClr val="CC0000"/>
                </a:solidFill>
                <a:latin typeface="Playfair Display"/>
                <a:ea typeface="Playfair Display"/>
                <a:cs typeface="Playfair Display"/>
                <a:sym typeface="Playfair Display"/>
              </a:rPr>
              <a:t>“</a:t>
            </a:r>
            <a:endParaRPr sz="6000">
              <a:solidFill>
                <a:srgbClr val="CC0000"/>
              </a:solidFill>
              <a:latin typeface="Playfair Display"/>
              <a:ea typeface="Playfair Display"/>
              <a:cs typeface="Playfair Display"/>
              <a:sym typeface="Playfair Display"/>
            </a:endParaRPr>
          </a:p>
        </p:txBody>
      </p:sp>
      <p:sp>
        <p:nvSpPr>
          <p:cNvPr id="20" name="Shape 2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Shape 22"/>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3" name="Shape 23"/>
          <p:cNvSpPr txBox="1"/>
          <p:nvPr>
            <p:ph idx="1" type="body"/>
          </p:nvPr>
        </p:nvSpPr>
        <p:spPr>
          <a:xfrm>
            <a:off x="1031425" y="1351100"/>
            <a:ext cx="7081200" cy="3462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4" name="Shape 24"/>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Shape 27"/>
          <p:cNvSpPr txBox="1"/>
          <p:nvPr>
            <p:ph idx="1" type="body"/>
          </p:nvPr>
        </p:nvSpPr>
        <p:spPr>
          <a:xfrm>
            <a:off x="784100"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8" name="Shape 28"/>
          <p:cNvSpPr txBox="1"/>
          <p:nvPr>
            <p:ph idx="2" type="body"/>
          </p:nvPr>
        </p:nvSpPr>
        <p:spPr>
          <a:xfrm>
            <a:off x="4682718"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9" name="Shape 29"/>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0" name="Shape 30"/>
        <p:cNvGrpSpPr/>
        <p:nvPr/>
      </p:nvGrpSpPr>
      <p:grpSpPr>
        <a:xfrm>
          <a:off x="0" y="0"/>
          <a:ext cx="0" cy="0"/>
          <a:chOff x="0" y="0"/>
          <a:chExt cx="0" cy="0"/>
        </a:xfrm>
      </p:grpSpPr>
      <p:sp>
        <p:nvSpPr>
          <p:cNvPr id="31" name="Shape 31"/>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Shape 32"/>
          <p:cNvSpPr txBox="1"/>
          <p:nvPr>
            <p:ph idx="1" type="body"/>
          </p:nvPr>
        </p:nvSpPr>
        <p:spPr>
          <a:xfrm>
            <a:off x="539000"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3" name="Shape 33"/>
          <p:cNvSpPr txBox="1"/>
          <p:nvPr>
            <p:ph idx="2" type="body"/>
          </p:nvPr>
        </p:nvSpPr>
        <p:spPr>
          <a:xfrm>
            <a:off x="3250326"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4" name="Shape 34"/>
          <p:cNvSpPr txBox="1"/>
          <p:nvPr>
            <p:ph idx="3" type="body"/>
          </p:nvPr>
        </p:nvSpPr>
        <p:spPr>
          <a:xfrm>
            <a:off x="5961653"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Shape 35"/>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Shape 38"/>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Shape 40"/>
          <p:cNvSpPr txBox="1"/>
          <p:nvPr>
            <p:ph idx="1" type="body"/>
          </p:nvPr>
        </p:nvSpPr>
        <p:spPr>
          <a:xfrm>
            <a:off x="2352350" y="4177700"/>
            <a:ext cx="44394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Clr>
                <a:srgbClr val="666666"/>
              </a:buClr>
              <a:buSzPts val="1400"/>
              <a:buNone/>
              <a:defRPr sz="1400">
                <a:solidFill>
                  <a:srgbClr val="666666"/>
                </a:solidFill>
              </a:defRPr>
            </a:lvl1pPr>
          </a:lstStyle>
          <a:p/>
        </p:txBody>
      </p:sp>
      <p:sp>
        <p:nvSpPr>
          <p:cNvPr id="41" name="Shape 41"/>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op decoration" type="blank">
  <p:cSld name="BLANK">
    <p:spTree>
      <p:nvGrpSpPr>
        <p:cNvPr id="42" name="Shape 42"/>
        <p:cNvGrpSpPr/>
        <p:nvPr/>
      </p:nvGrpSpPr>
      <p:grpSpPr>
        <a:xfrm>
          <a:off x="0" y="0"/>
          <a:ext cx="0" cy="0"/>
          <a:chOff x="0" y="0"/>
          <a:chExt cx="0" cy="0"/>
        </a:xfrm>
      </p:grpSpPr>
      <p:sp>
        <p:nvSpPr>
          <p:cNvPr id="43" name="Shape 43"/>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algn="ctr">
              <a:spcBef>
                <a:spcPts val="0"/>
              </a:spcBef>
              <a:spcAft>
                <a:spcPts val="0"/>
              </a:spcAft>
              <a:buSzPts val="1800"/>
              <a:buFont typeface="Playfair Display"/>
              <a:buNone/>
              <a:defRPr i="1" sz="1800">
                <a:latin typeface="Playfair Display"/>
                <a:ea typeface="Playfair Display"/>
                <a:cs typeface="Playfair Display"/>
                <a:sym typeface="Playfair Display"/>
              </a:defRPr>
            </a:lvl1pPr>
            <a:lvl2pPr lvl="1">
              <a:spcBef>
                <a:spcPts val="0"/>
              </a:spcBef>
              <a:spcAft>
                <a:spcPts val="0"/>
              </a:spcAft>
              <a:buSzPts val="3600"/>
              <a:buNone/>
              <a:defRPr b="1" sz="3600"/>
            </a:lvl2pPr>
            <a:lvl3pPr lvl="2">
              <a:spcBef>
                <a:spcPts val="0"/>
              </a:spcBef>
              <a:spcAft>
                <a:spcPts val="0"/>
              </a:spcAft>
              <a:buSzPts val="3600"/>
              <a:buNone/>
              <a:defRPr b="1" sz="3600"/>
            </a:lvl3pPr>
            <a:lvl4pPr lvl="3">
              <a:spcBef>
                <a:spcPts val="0"/>
              </a:spcBef>
              <a:spcAft>
                <a:spcPts val="0"/>
              </a:spcAft>
              <a:buSzPts val="3600"/>
              <a:buNone/>
              <a:defRPr b="1" sz="3600"/>
            </a:lvl4pPr>
            <a:lvl5pPr lvl="4">
              <a:spcBef>
                <a:spcPts val="0"/>
              </a:spcBef>
              <a:spcAft>
                <a:spcPts val="0"/>
              </a:spcAft>
              <a:buSzPts val="3600"/>
              <a:buNone/>
              <a:defRPr b="1" sz="3600"/>
            </a:lvl5pPr>
            <a:lvl6pPr lvl="5">
              <a:spcBef>
                <a:spcPts val="0"/>
              </a:spcBef>
              <a:spcAft>
                <a:spcPts val="0"/>
              </a:spcAft>
              <a:buSzPts val="3600"/>
              <a:buNone/>
              <a:defRPr b="1" sz="3600"/>
            </a:lvl6pPr>
            <a:lvl7pPr lvl="6">
              <a:spcBef>
                <a:spcPts val="0"/>
              </a:spcBef>
              <a:spcAft>
                <a:spcPts val="0"/>
              </a:spcAft>
              <a:buSzPts val="3600"/>
              <a:buNone/>
              <a:defRPr b="1" sz="3600"/>
            </a:lvl7pPr>
            <a:lvl8pPr lvl="7">
              <a:spcBef>
                <a:spcPts val="0"/>
              </a:spcBef>
              <a:spcAft>
                <a:spcPts val="0"/>
              </a:spcAft>
              <a:buSzPts val="3600"/>
              <a:buNone/>
              <a:defRPr b="1" sz="3600"/>
            </a:lvl8pPr>
            <a:lvl9pPr lvl="8">
              <a:spcBef>
                <a:spcPts val="0"/>
              </a:spcBef>
              <a:spcAft>
                <a:spcPts val="0"/>
              </a:spcAft>
              <a:buSzPts val="3600"/>
              <a:buNone/>
              <a:defRPr b="1" sz="3600"/>
            </a:lvl9pPr>
          </a:lstStyle>
          <a:p/>
        </p:txBody>
      </p:sp>
      <p:sp>
        <p:nvSpPr>
          <p:cNvPr id="7" name="Shape 7"/>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a:lnSpc>
                <a:spcPct val="115000"/>
              </a:lnSpc>
              <a:spcBef>
                <a:spcPts val="600"/>
              </a:spcBef>
              <a:spcAft>
                <a:spcPts val="0"/>
              </a:spcAft>
              <a:buClr>
                <a:srgbClr val="CC0000"/>
              </a:buClr>
              <a:buSzPts val="2400"/>
              <a:buFont typeface="Lora"/>
              <a:buChar char="◈"/>
              <a:defRPr sz="2400">
                <a:latin typeface="Lora"/>
                <a:ea typeface="Lora"/>
                <a:cs typeface="Lora"/>
                <a:sym typeface="Lora"/>
              </a:defRPr>
            </a:lvl1pPr>
            <a:lvl2pPr indent="-355600" lvl="1" marL="914400">
              <a:lnSpc>
                <a:spcPct val="115000"/>
              </a:lnSpc>
              <a:spcBef>
                <a:spcPts val="0"/>
              </a:spcBef>
              <a:spcAft>
                <a:spcPts val="0"/>
              </a:spcAft>
              <a:buClr>
                <a:srgbClr val="CC0000"/>
              </a:buClr>
              <a:buSzPts val="2000"/>
              <a:buFont typeface="Lora"/>
              <a:buChar char="⬥"/>
              <a:defRPr sz="2000">
                <a:latin typeface="Lora"/>
                <a:ea typeface="Lora"/>
                <a:cs typeface="Lora"/>
                <a:sym typeface="Lora"/>
              </a:defRPr>
            </a:lvl2pPr>
            <a:lvl3pPr indent="-355600" lvl="2" marL="1371600">
              <a:lnSpc>
                <a:spcPct val="115000"/>
              </a:lnSpc>
              <a:spcBef>
                <a:spcPts val="0"/>
              </a:spcBef>
              <a:spcAft>
                <a:spcPts val="0"/>
              </a:spcAft>
              <a:buClr>
                <a:srgbClr val="CC0000"/>
              </a:buClr>
              <a:buSzPts val="2000"/>
              <a:buFont typeface="Lora"/>
              <a:buChar char="⬦"/>
              <a:defRPr sz="2000">
                <a:latin typeface="Lora"/>
                <a:ea typeface="Lora"/>
                <a:cs typeface="Lora"/>
                <a:sym typeface="Lora"/>
              </a:defRPr>
            </a:lvl3pPr>
            <a:lvl4pPr indent="-355600" lvl="3" marL="1828800">
              <a:lnSpc>
                <a:spcPct val="115000"/>
              </a:lnSpc>
              <a:spcBef>
                <a:spcPts val="0"/>
              </a:spcBef>
              <a:spcAft>
                <a:spcPts val="0"/>
              </a:spcAft>
              <a:buClr>
                <a:srgbClr val="CC0000"/>
              </a:buClr>
              <a:buSzPts val="2000"/>
              <a:buFont typeface="Lora"/>
              <a:buChar char="⬩"/>
              <a:defRPr sz="2000">
                <a:latin typeface="Lora"/>
                <a:ea typeface="Lora"/>
                <a:cs typeface="Lora"/>
                <a:sym typeface="Lora"/>
              </a:defRPr>
            </a:lvl4pPr>
            <a:lvl5pPr indent="-355600" lvl="4" marL="2286000">
              <a:lnSpc>
                <a:spcPct val="115000"/>
              </a:lnSpc>
              <a:spcBef>
                <a:spcPts val="0"/>
              </a:spcBef>
              <a:spcAft>
                <a:spcPts val="0"/>
              </a:spcAft>
              <a:buClr>
                <a:srgbClr val="CC0000"/>
              </a:buClr>
              <a:buSzPts val="2000"/>
              <a:buFont typeface="Lora"/>
              <a:buChar char="⬩"/>
              <a:defRPr sz="2000">
                <a:latin typeface="Lora"/>
                <a:ea typeface="Lora"/>
                <a:cs typeface="Lora"/>
                <a:sym typeface="Lora"/>
              </a:defRPr>
            </a:lvl5pPr>
            <a:lvl6pPr indent="-355600" lvl="5" marL="2743200">
              <a:lnSpc>
                <a:spcPct val="115000"/>
              </a:lnSpc>
              <a:spcBef>
                <a:spcPts val="0"/>
              </a:spcBef>
              <a:spcAft>
                <a:spcPts val="0"/>
              </a:spcAft>
              <a:buClr>
                <a:srgbClr val="CC0000"/>
              </a:buClr>
              <a:buSzPts val="2000"/>
              <a:buFont typeface="Lora"/>
              <a:buChar char="⬩"/>
              <a:defRPr sz="2000">
                <a:latin typeface="Lora"/>
                <a:ea typeface="Lora"/>
                <a:cs typeface="Lora"/>
                <a:sym typeface="Lora"/>
              </a:defRPr>
            </a:lvl6pPr>
            <a:lvl7pPr indent="-355600" lvl="6" marL="3200400">
              <a:lnSpc>
                <a:spcPct val="115000"/>
              </a:lnSpc>
              <a:spcBef>
                <a:spcPts val="0"/>
              </a:spcBef>
              <a:spcAft>
                <a:spcPts val="0"/>
              </a:spcAft>
              <a:buClr>
                <a:srgbClr val="CC0000"/>
              </a:buClr>
              <a:buSzPts val="2000"/>
              <a:buFont typeface="Lora"/>
              <a:buChar char="⬩"/>
              <a:defRPr sz="2000">
                <a:latin typeface="Lora"/>
                <a:ea typeface="Lora"/>
                <a:cs typeface="Lora"/>
                <a:sym typeface="Lora"/>
              </a:defRPr>
            </a:lvl7pPr>
            <a:lvl8pPr indent="-355600" lvl="7" marL="3657600">
              <a:lnSpc>
                <a:spcPct val="115000"/>
              </a:lnSpc>
              <a:spcBef>
                <a:spcPts val="0"/>
              </a:spcBef>
              <a:spcAft>
                <a:spcPts val="0"/>
              </a:spcAft>
              <a:buSzPts val="2000"/>
              <a:buFont typeface="Lora"/>
              <a:buChar char="○"/>
              <a:defRPr sz="2000">
                <a:latin typeface="Lora"/>
                <a:ea typeface="Lora"/>
                <a:cs typeface="Lora"/>
                <a:sym typeface="Lora"/>
              </a:defRPr>
            </a:lvl8pPr>
            <a:lvl9pPr indent="-355600" lvl="8" marL="4114800">
              <a:lnSpc>
                <a:spcPct val="115000"/>
              </a:lnSpc>
              <a:spcBef>
                <a:spcPts val="0"/>
              </a:spcBef>
              <a:spcAft>
                <a:spcPts val="0"/>
              </a:spcAft>
              <a:buSzPts val="2000"/>
              <a:buFont typeface="Lora"/>
              <a:buChar char="■"/>
              <a:defRPr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ctrTitle"/>
          </p:nvPr>
        </p:nvSpPr>
        <p:spPr>
          <a:xfrm>
            <a:off x="1598400" y="1763225"/>
            <a:ext cx="5947200" cy="11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Galaxy Buccaneers</a:t>
            </a:r>
            <a:endParaRPr/>
          </a:p>
        </p:txBody>
      </p:sp>
      <p:pic>
        <p:nvPicPr>
          <p:cNvPr id="52" name="Shape 52"/>
          <p:cNvPicPr preferRelativeResize="0"/>
          <p:nvPr/>
        </p:nvPicPr>
        <p:blipFill>
          <a:blip r:embed="rId3">
            <a:alphaModFix/>
          </a:blip>
          <a:stretch>
            <a:fillRect/>
          </a:stretch>
        </p:blipFill>
        <p:spPr>
          <a:xfrm>
            <a:off x="6358750" y="2601825"/>
            <a:ext cx="2785250" cy="2541676"/>
          </a:xfrm>
          <a:prstGeom prst="rect">
            <a:avLst/>
          </a:prstGeom>
          <a:noFill/>
          <a:ln>
            <a:noFill/>
          </a:ln>
        </p:spPr>
      </p:pic>
      <p:sp>
        <p:nvSpPr>
          <p:cNvPr id="53" name="Shape 53"/>
          <p:cNvSpPr txBox="1"/>
          <p:nvPr/>
        </p:nvSpPr>
        <p:spPr>
          <a:xfrm>
            <a:off x="2319400" y="3512075"/>
            <a:ext cx="34611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Playfair Display"/>
                <a:ea typeface="Playfair Display"/>
                <a:cs typeface="Playfair Display"/>
                <a:sym typeface="Playfair Display"/>
              </a:rPr>
              <a:t>Leo Bunyea and Vincent Miller</a:t>
            </a:r>
            <a:endParaRPr>
              <a:solidFill>
                <a:srgbClr val="FFFFFF"/>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4" name="Shape 144"/>
          <p:cNvGrpSpPr/>
          <p:nvPr/>
        </p:nvGrpSpPr>
        <p:grpSpPr>
          <a:xfrm>
            <a:off x="4369918" y="63344"/>
            <a:ext cx="357366" cy="344164"/>
            <a:chOff x="2583325" y="2972875"/>
            <a:chExt cx="462850" cy="445750"/>
          </a:xfrm>
        </p:grpSpPr>
        <p:sp>
          <p:nvSpPr>
            <p:cNvPr id="145" name="Shape 145"/>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 name="Shape 147"/>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48" name="Shape 148"/>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player beads to goals to finish level.</a:t>
            </a:r>
            <a:endParaRPr/>
          </a:p>
        </p:txBody>
      </p:sp>
      <p:pic>
        <p:nvPicPr>
          <p:cNvPr id="149" name="Shape 149"/>
          <p:cNvPicPr preferRelativeResize="0"/>
          <p:nvPr/>
        </p:nvPicPr>
        <p:blipFill>
          <a:blip r:embed="rId3">
            <a:alphaModFix/>
          </a:blip>
          <a:stretch>
            <a:fillRect/>
          </a:stretch>
        </p:blipFill>
        <p:spPr>
          <a:xfrm>
            <a:off x="3470575" y="1546100"/>
            <a:ext cx="2244225" cy="224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5" name="Shape 155"/>
          <p:cNvGrpSpPr/>
          <p:nvPr/>
        </p:nvGrpSpPr>
        <p:grpSpPr>
          <a:xfrm>
            <a:off x="4369918" y="63344"/>
            <a:ext cx="357366" cy="344164"/>
            <a:chOff x="2583325" y="2972875"/>
            <a:chExt cx="462850" cy="445750"/>
          </a:xfrm>
        </p:grpSpPr>
        <p:sp>
          <p:nvSpPr>
            <p:cNvPr id="156" name="Shape 156"/>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8" name="Shape 158"/>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59" name="Shape 159"/>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All player controlled beads persist to next level.</a:t>
            </a:r>
            <a:endParaRPr/>
          </a:p>
        </p:txBody>
      </p:sp>
      <p:pic>
        <p:nvPicPr>
          <p:cNvPr id="160" name="Shape 160"/>
          <p:cNvPicPr preferRelativeResize="0"/>
          <p:nvPr/>
        </p:nvPicPr>
        <p:blipFill>
          <a:blip r:embed="rId3">
            <a:alphaModFix/>
          </a:blip>
          <a:stretch>
            <a:fillRect/>
          </a:stretch>
        </p:blipFill>
        <p:spPr>
          <a:xfrm>
            <a:off x="3470575" y="1546100"/>
            <a:ext cx="2244225" cy="224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031425" y="1784825"/>
            <a:ext cx="7081200" cy="279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CC0000"/>
                </a:solidFill>
              </a:rPr>
              <a:t>THE END</a:t>
            </a:r>
            <a:endParaRPr b="1" sz="3600">
              <a:solidFill>
                <a:srgbClr val="CC0000"/>
              </a:solidFill>
            </a:endParaRPr>
          </a:p>
          <a:p>
            <a:pPr indent="0" lvl="0" marL="0" rtl="0" algn="ctr">
              <a:spcBef>
                <a:spcPts val="600"/>
              </a:spcBef>
              <a:spcAft>
                <a:spcPts val="0"/>
              </a:spcAft>
              <a:buNone/>
            </a:pPr>
            <a:r>
              <a:t/>
            </a:r>
            <a:endParaRPr/>
          </a:p>
          <a:p>
            <a:pPr indent="0" lvl="0" marL="0" rtl="0" algn="ctr">
              <a:spcBef>
                <a:spcPts val="0"/>
              </a:spcBef>
              <a:spcAft>
                <a:spcPts val="0"/>
              </a:spcAft>
              <a:buNone/>
            </a:pPr>
            <a:r>
              <a:t/>
            </a:r>
            <a:endParaRPr/>
          </a:p>
        </p:txBody>
      </p:sp>
      <p:sp>
        <p:nvSpPr>
          <p:cNvPr id="166" name="Shape 166"/>
          <p:cNvSpPr/>
          <p:nvPr/>
        </p:nvSpPr>
        <p:spPr>
          <a:xfrm>
            <a:off x="4410757" y="11109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7" name="Shape 167"/>
          <p:cNvPicPr preferRelativeResize="0"/>
          <p:nvPr/>
        </p:nvPicPr>
        <p:blipFill>
          <a:blip r:embed="rId3">
            <a:alphaModFix/>
          </a:blip>
          <a:stretch>
            <a:fillRect/>
          </a:stretch>
        </p:blipFill>
        <p:spPr>
          <a:xfrm>
            <a:off x="5757575" y="1093212"/>
            <a:ext cx="3240451" cy="295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2129100" y="1368975"/>
            <a:ext cx="48858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Divided</a:t>
            </a:r>
            <a:endParaRPr/>
          </a:p>
        </p:txBody>
      </p:sp>
      <p:sp>
        <p:nvSpPr>
          <p:cNvPr id="59" name="Shape 59"/>
          <p:cNvSpPr txBox="1"/>
          <p:nvPr>
            <p:ph idx="1" type="subTitle"/>
          </p:nvPr>
        </p:nvSpPr>
        <p:spPr>
          <a:xfrm>
            <a:off x="2094775" y="1994150"/>
            <a:ext cx="48858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Torn between two places.</a:t>
            </a:r>
            <a:endParaRPr/>
          </a:p>
        </p:txBody>
      </p:sp>
      <p:sp>
        <p:nvSpPr>
          <p:cNvPr id="60" name="Shape 60"/>
          <p:cNvSpPr/>
          <p:nvPr/>
        </p:nvSpPr>
        <p:spPr>
          <a:xfrm>
            <a:off x="4271822" y="157778"/>
            <a:ext cx="600370" cy="600332"/>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1" name="Shape 61"/>
          <p:cNvPicPr preferRelativeResize="0"/>
          <p:nvPr/>
        </p:nvPicPr>
        <p:blipFill>
          <a:blip r:embed="rId3">
            <a:alphaModFix/>
          </a:blip>
          <a:stretch>
            <a:fillRect/>
          </a:stretch>
        </p:blipFill>
        <p:spPr>
          <a:xfrm>
            <a:off x="991525" y="2384575"/>
            <a:ext cx="2689275" cy="2689275"/>
          </a:xfrm>
          <a:prstGeom prst="rect">
            <a:avLst/>
          </a:prstGeom>
          <a:noFill/>
          <a:ln>
            <a:noFill/>
          </a:ln>
        </p:spPr>
      </p:pic>
      <p:pic>
        <p:nvPicPr>
          <p:cNvPr id="62" name="Shape 62"/>
          <p:cNvPicPr preferRelativeResize="0"/>
          <p:nvPr/>
        </p:nvPicPr>
        <p:blipFill>
          <a:blip r:embed="rId4">
            <a:alphaModFix/>
          </a:blip>
          <a:stretch>
            <a:fillRect/>
          </a:stretch>
        </p:blipFill>
        <p:spPr>
          <a:xfrm>
            <a:off x="5076150" y="2378259"/>
            <a:ext cx="2553275" cy="270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Summary</a:t>
            </a:r>
            <a:endParaRPr sz="3600"/>
          </a:p>
        </p:txBody>
      </p:sp>
      <p:sp>
        <p:nvSpPr>
          <p:cNvPr id="68" name="Shape 68"/>
          <p:cNvSpPr txBox="1"/>
          <p:nvPr>
            <p:ph idx="2" type="body"/>
          </p:nvPr>
        </p:nvSpPr>
        <p:spPr>
          <a:xfrm>
            <a:off x="1080600" y="1778500"/>
            <a:ext cx="6982800" cy="3150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400"/>
              <a:t>Divided is a movement-based puzzle game where the player must navigate all beads to the goal. The player starts by controlling one large bead, which can be split by “division” beads and rejoined by “join” beads throughout each level. Beads that are separated from the main bead have mirrored movement. These divisions persist as the player moves from level to level. It is up to the player to manage excess beads by moving them onto destruction beads or </a:t>
            </a:r>
            <a:r>
              <a:rPr lang="en" sz="1400"/>
              <a:t>joining</a:t>
            </a:r>
            <a:r>
              <a:rPr lang="en" sz="1400"/>
              <a:t> them with each other.</a:t>
            </a:r>
            <a:endParaRPr sz="1400"/>
          </a:p>
          <a:p>
            <a:pPr indent="0" lvl="0" marL="0" rtl="0">
              <a:spcBef>
                <a:spcPts val="600"/>
              </a:spcBef>
              <a:spcAft>
                <a:spcPts val="0"/>
              </a:spcAft>
              <a:buNone/>
            </a:pPr>
            <a:r>
              <a:t/>
            </a:r>
            <a:endParaRPr sz="1200"/>
          </a:p>
        </p:txBody>
      </p:sp>
      <p:grpSp>
        <p:nvGrpSpPr>
          <p:cNvPr id="69" name="Shape 69"/>
          <p:cNvGrpSpPr/>
          <p:nvPr/>
        </p:nvGrpSpPr>
        <p:grpSpPr>
          <a:xfrm>
            <a:off x="4406518" y="110100"/>
            <a:ext cx="330961" cy="275331"/>
            <a:chOff x="1926350" y="995225"/>
            <a:chExt cx="428650" cy="356600"/>
          </a:xfrm>
        </p:grpSpPr>
        <p:sp>
          <p:nvSpPr>
            <p:cNvPr id="70" name="Shape 70"/>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Features</a:t>
            </a:r>
            <a:endParaRPr sz="3600"/>
          </a:p>
        </p:txBody>
      </p:sp>
      <p:sp>
        <p:nvSpPr>
          <p:cNvPr id="79" name="Shape 79"/>
          <p:cNvSpPr txBox="1"/>
          <p:nvPr>
            <p:ph idx="1" type="body"/>
          </p:nvPr>
        </p:nvSpPr>
        <p:spPr>
          <a:xfrm>
            <a:off x="1031425" y="1351100"/>
            <a:ext cx="7081200" cy="34623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Navigate all beads to goal through a set of levels</a:t>
            </a:r>
            <a:endParaRPr sz="1800"/>
          </a:p>
          <a:p>
            <a:pPr indent="-342900" lvl="0" marL="457200" rtl="0">
              <a:spcBef>
                <a:spcPts val="0"/>
              </a:spcBef>
              <a:spcAft>
                <a:spcPts val="0"/>
              </a:spcAft>
              <a:buSzPts val="1800"/>
              <a:buChar char="◈"/>
            </a:pPr>
            <a:r>
              <a:rPr lang="en" sz="1800"/>
              <a:t>Split into two beads with mirrored movement</a:t>
            </a:r>
            <a:endParaRPr sz="1800"/>
          </a:p>
          <a:p>
            <a:pPr indent="-342900" lvl="0" marL="457200" rtl="0">
              <a:spcBef>
                <a:spcPts val="0"/>
              </a:spcBef>
              <a:spcAft>
                <a:spcPts val="0"/>
              </a:spcAft>
              <a:buSzPts val="1800"/>
              <a:buChar char="◈"/>
            </a:pPr>
            <a:r>
              <a:rPr lang="en" sz="1800"/>
              <a:t>Divisions persist between levels</a:t>
            </a:r>
            <a:endParaRPr sz="1800"/>
          </a:p>
          <a:p>
            <a:pPr indent="-342900" lvl="0" marL="457200" rtl="0">
              <a:spcBef>
                <a:spcPts val="0"/>
              </a:spcBef>
              <a:spcAft>
                <a:spcPts val="0"/>
              </a:spcAft>
              <a:buSzPts val="1800"/>
              <a:buChar char="◈"/>
            </a:pPr>
            <a:r>
              <a:rPr lang="en" sz="1800"/>
              <a:t>Custom audio</a:t>
            </a:r>
            <a:endParaRPr sz="1800"/>
          </a:p>
        </p:txBody>
      </p:sp>
      <p:grpSp>
        <p:nvGrpSpPr>
          <p:cNvPr id="80" name="Shape 80"/>
          <p:cNvGrpSpPr/>
          <p:nvPr/>
        </p:nvGrpSpPr>
        <p:grpSpPr>
          <a:xfrm>
            <a:off x="4416909" y="87780"/>
            <a:ext cx="310230" cy="366786"/>
            <a:chOff x="4636075" y="261925"/>
            <a:chExt cx="401800" cy="475050"/>
          </a:xfrm>
        </p:grpSpPr>
        <p:sp>
          <p:nvSpPr>
            <p:cNvPr id="81" name="Shape 81"/>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Emotional Goals</a:t>
            </a:r>
            <a:endParaRPr/>
          </a:p>
        </p:txBody>
      </p:sp>
      <p:sp>
        <p:nvSpPr>
          <p:cNvPr id="90" name="Shape 90"/>
          <p:cNvSpPr txBox="1"/>
          <p:nvPr>
            <p:ph idx="1" type="body"/>
          </p:nvPr>
        </p:nvSpPr>
        <p:spPr>
          <a:xfrm>
            <a:off x="1489500" y="1123950"/>
            <a:ext cx="6165000" cy="70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t>Despair and Regret.</a:t>
            </a:r>
            <a:endParaRPr sz="1200"/>
          </a:p>
        </p:txBody>
      </p:sp>
      <p:pic>
        <p:nvPicPr>
          <p:cNvPr id="91" name="Shape 91"/>
          <p:cNvPicPr preferRelativeResize="0"/>
          <p:nvPr/>
        </p:nvPicPr>
        <p:blipFill rotWithShape="1">
          <a:blip r:embed="rId3">
            <a:alphaModFix/>
          </a:blip>
          <a:srcRect b="0" l="4432" r="28718" t="0"/>
          <a:stretch/>
        </p:blipFill>
        <p:spPr>
          <a:xfrm>
            <a:off x="3735148" y="2744079"/>
            <a:ext cx="3106500" cy="3098100"/>
          </a:xfrm>
          <a:prstGeom prst="diamond">
            <a:avLst/>
          </a:prstGeom>
          <a:noFill/>
          <a:ln>
            <a:noFill/>
          </a:ln>
        </p:spPr>
      </p:pic>
      <p:pic>
        <p:nvPicPr>
          <p:cNvPr id="92" name="Shape 92"/>
          <p:cNvPicPr preferRelativeResize="0"/>
          <p:nvPr/>
        </p:nvPicPr>
        <p:blipFill rotWithShape="1">
          <a:blip r:embed="rId4">
            <a:alphaModFix/>
          </a:blip>
          <a:srcRect b="0" l="3397" r="29726" t="0"/>
          <a:stretch/>
        </p:blipFill>
        <p:spPr>
          <a:xfrm>
            <a:off x="2219298" y="2269501"/>
            <a:ext cx="2274000" cy="2268000"/>
          </a:xfrm>
          <a:prstGeom prst="diamond">
            <a:avLst/>
          </a:prstGeom>
          <a:noFill/>
          <a:ln>
            <a:noFill/>
          </a:ln>
        </p:spPr>
      </p:pic>
      <p:pic>
        <p:nvPicPr>
          <p:cNvPr id="93" name="Shape 93"/>
          <p:cNvPicPr preferRelativeResize="0"/>
          <p:nvPr/>
        </p:nvPicPr>
        <p:blipFill rotWithShape="1">
          <a:blip r:embed="rId5">
            <a:alphaModFix/>
          </a:blip>
          <a:srcRect b="0" l="12399" r="12406" t="0"/>
          <a:stretch/>
        </p:blipFill>
        <p:spPr>
          <a:xfrm>
            <a:off x="3823992" y="1831503"/>
            <a:ext cx="1500900" cy="1497000"/>
          </a:xfrm>
          <a:prstGeom prst="diamond">
            <a:avLst/>
          </a:prstGeom>
          <a:noFill/>
          <a:ln>
            <a:noFill/>
          </a:ln>
        </p:spPr>
      </p:pic>
      <p:sp>
        <p:nvSpPr>
          <p:cNvPr id="94" name="Shape 94"/>
          <p:cNvSpPr/>
          <p:nvPr/>
        </p:nvSpPr>
        <p:spPr>
          <a:xfrm>
            <a:off x="4410782" y="107620"/>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Restrictions</a:t>
            </a:r>
            <a:endParaRPr/>
          </a:p>
        </p:txBody>
      </p:sp>
      <p:sp>
        <p:nvSpPr>
          <p:cNvPr id="100" name="Shape 100"/>
          <p:cNvSpPr txBox="1"/>
          <p:nvPr>
            <p:ph idx="1" type="body"/>
          </p:nvPr>
        </p:nvSpPr>
        <p:spPr>
          <a:xfrm>
            <a:off x="457225" y="19192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16 x 16 grid maximum</a:t>
            </a:r>
            <a:endParaRPr sz="1200"/>
          </a:p>
        </p:txBody>
      </p:sp>
      <p:sp>
        <p:nvSpPr>
          <p:cNvPr id="101" name="Shape 101"/>
          <p:cNvSpPr txBox="1"/>
          <p:nvPr>
            <p:ph idx="2" type="body"/>
          </p:nvPr>
        </p:nvSpPr>
        <p:spPr>
          <a:xfrm>
            <a:off x="3223964" y="19192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Only controlled by arrow keys or WASD</a:t>
            </a:r>
            <a:endParaRPr sz="1200"/>
          </a:p>
        </p:txBody>
      </p:sp>
      <p:sp>
        <p:nvSpPr>
          <p:cNvPr id="102" name="Shape 102"/>
          <p:cNvSpPr txBox="1"/>
          <p:nvPr>
            <p:ph idx="3" type="body"/>
          </p:nvPr>
        </p:nvSpPr>
        <p:spPr>
          <a:xfrm>
            <a:off x="5990727" y="19192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No intelligible words, numbers, etc</a:t>
            </a:r>
            <a:endParaRPr sz="1200"/>
          </a:p>
          <a:p>
            <a:pPr indent="0" lvl="0" marL="0" rtl="0">
              <a:spcBef>
                <a:spcPts val="600"/>
              </a:spcBef>
              <a:spcAft>
                <a:spcPts val="0"/>
              </a:spcAft>
              <a:buNone/>
            </a:pPr>
            <a:r>
              <a:t/>
            </a:r>
            <a:endParaRPr sz="1200"/>
          </a:p>
        </p:txBody>
      </p:sp>
      <p:grpSp>
        <p:nvGrpSpPr>
          <p:cNvPr id="103" name="Shape 103"/>
          <p:cNvGrpSpPr/>
          <p:nvPr/>
        </p:nvGrpSpPr>
        <p:grpSpPr>
          <a:xfrm>
            <a:off x="4381077" y="103171"/>
            <a:ext cx="381881" cy="241378"/>
            <a:chOff x="3241525" y="3039450"/>
            <a:chExt cx="494600" cy="312625"/>
          </a:xfrm>
        </p:grpSpPr>
        <p:sp>
          <p:nvSpPr>
            <p:cNvPr id="104" name="Shape 104"/>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4369918" y="63344"/>
            <a:ext cx="357366" cy="344164"/>
            <a:chOff x="2583325" y="2972875"/>
            <a:chExt cx="462850" cy="445750"/>
          </a:xfrm>
        </p:grpSpPr>
        <p:sp>
          <p:nvSpPr>
            <p:cNvPr id="112" name="Shape 112"/>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4" name="Shape 114"/>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15" name="Shape 115"/>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onto a division bead to create mirrored copy and shrink.</a:t>
            </a:r>
            <a:endParaRPr/>
          </a:p>
        </p:txBody>
      </p:sp>
      <p:pic>
        <p:nvPicPr>
          <p:cNvPr id="116" name="Shape 116"/>
          <p:cNvPicPr preferRelativeResize="0"/>
          <p:nvPr/>
        </p:nvPicPr>
        <p:blipFill>
          <a:blip r:embed="rId3">
            <a:alphaModFix/>
          </a:blip>
          <a:stretch>
            <a:fillRect/>
          </a:stretch>
        </p:blipFill>
        <p:spPr>
          <a:xfrm>
            <a:off x="3470575" y="1546100"/>
            <a:ext cx="2244225" cy="224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2" name="Shape 122"/>
          <p:cNvGrpSpPr/>
          <p:nvPr/>
        </p:nvGrpSpPr>
        <p:grpSpPr>
          <a:xfrm>
            <a:off x="4369918" y="63344"/>
            <a:ext cx="357366" cy="344164"/>
            <a:chOff x="2583325" y="2972875"/>
            <a:chExt cx="462850" cy="445750"/>
          </a:xfrm>
        </p:grpSpPr>
        <p:sp>
          <p:nvSpPr>
            <p:cNvPr id="123" name="Shape 123"/>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26" name="Shape 126"/>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onto a division bead to create mirrored copy and shrink.</a:t>
            </a:r>
            <a:endParaRPr/>
          </a:p>
        </p:txBody>
      </p:sp>
      <p:pic>
        <p:nvPicPr>
          <p:cNvPr id="127" name="Shape 127"/>
          <p:cNvPicPr preferRelativeResize="0"/>
          <p:nvPr/>
        </p:nvPicPr>
        <p:blipFill>
          <a:blip r:embed="rId3">
            <a:alphaModFix/>
          </a:blip>
          <a:stretch>
            <a:fillRect/>
          </a:stretch>
        </p:blipFill>
        <p:spPr>
          <a:xfrm>
            <a:off x="3470575" y="1546100"/>
            <a:ext cx="2244225" cy="224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33" name="Shape 133"/>
          <p:cNvGrpSpPr/>
          <p:nvPr/>
        </p:nvGrpSpPr>
        <p:grpSpPr>
          <a:xfrm>
            <a:off x="4369918" y="63344"/>
            <a:ext cx="357366" cy="344164"/>
            <a:chOff x="2583325" y="2972875"/>
            <a:chExt cx="462850" cy="445750"/>
          </a:xfrm>
        </p:grpSpPr>
        <p:sp>
          <p:nvSpPr>
            <p:cNvPr id="134" name="Shape 134"/>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6" name="Shape 136"/>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37" name="Shape 137"/>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onto a division bead to create mirrored copy and shrink.</a:t>
            </a:r>
            <a:endParaRPr/>
          </a:p>
        </p:txBody>
      </p:sp>
      <p:pic>
        <p:nvPicPr>
          <p:cNvPr id="138" name="Shape 138"/>
          <p:cNvPicPr preferRelativeResize="0"/>
          <p:nvPr/>
        </p:nvPicPr>
        <p:blipFill>
          <a:blip r:embed="rId3">
            <a:alphaModFix/>
          </a:blip>
          <a:stretch>
            <a:fillRect/>
          </a:stretch>
        </p:blipFill>
        <p:spPr>
          <a:xfrm>
            <a:off x="3470575" y="1546100"/>
            <a:ext cx="2244225" cy="224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