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Playfair Display"/>
      <p:regular r:id="rId21"/>
      <p:bold r:id="rId22"/>
      <p:italic r:id="rId23"/>
      <p:boldItalic r:id="rId24"/>
    </p:embeddedFont>
    <p:embeddedFont>
      <p:font typeface="Lor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ora-bold.fntdata"/><Relationship Id="rId25" Type="http://schemas.openxmlformats.org/officeDocument/2006/relationships/font" Target="fonts/Lora-regular.fntdata"/><Relationship Id="rId28" Type="http://schemas.openxmlformats.org/officeDocument/2006/relationships/font" Target="fonts/Lora-boldItalic.fntdata"/><Relationship Id="rId27" Type="http://schemas.openxmlformats.org/officeDocument/2006/relationships/font" Target="fonts/Lora-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game.savedLevel = 24</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111111"/>
        </a:solidFill>
      </p:bgPr>
    </p:bg>
    <p:spTree>
      <p:nvGrpSpPr>
        <p:cNvPr id="8" name="Shape 8"/>
        <p:cNvGrpSpPr/>
        <p:nvPr/>
      </p:nvGrpSpPr>
      <p:grpSpPr>
        <a:xfrm>
          <a:off x="0" y="0"/>
          <a:ext cx="0" cy="0"/>
          <a:chOff x="0" y="0"/>
          <a:chExt cx="0" cy="0"/>
        </a:xfrm>
      </p:grpSpPr>
      <p:sp>
        <p:nvSpPr>
          <p:cNvPr id="9" name="Shape 9"/>
          <p:cNvSpPr txBox="1"/>
          <p:nvPr>
            <p:ph type="ctrTitle"/>
          </p:nvPr>
        </p:nvSpPr>
        <p:spPr>
          <a:xfrm>
            <a:off x="1598400" y="1763225"/>
            <a:ext cx="5947200" cy="1159800"/>
          </a:xfrm>
          <a:prstGeom prst="rect">
            <a:avLst/>
          </a:prstGeom>
        </p:spPr>
        <p:txBody>
          <a:bodyPr anchorCtr="0" anchor="t" bIns="91425" lIns="91425" spcFirstLastPara="1" rIns="91425" wrap="square" tIns="91425"/>
          <a:lstStyle>
            <a:lvl1pPr lvl="0" algn="ctr">
              <a:spcBef>
                <a:spcPts val="0"/>
              </a:spcBef>
              <a:spcAft>
                <a:spcPts val="0"/>
              </a:spcAft>
              <a:buClr>
                <a:srgbClr val="FFFFFF"/>
              </a:buClr>
              <a:buSzPts val="4800"/>
              <a:buNone/>
              <a:defRPr b="1"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p:txBody>
      </p:sp>
      <p:grpSp>
        <p:nvGrpSpPr>
          <p:cNvPr id="10" name="Shape 10"/>
          <p:cNvGrpSpPr/>
          <p:nvPr/>
        </p:nvGrpSpPr>
        <p:grpSpPr>
          <a:xfrm>
            <a:off x="3239978" y="-11"/>
            <a:ext cx="2664079" cy="1326980"/>
            <a:chOff x="3578850" y="-50"/>
            <a:chExt cx="1816500" cy="904800"/>
          </a:xfrm>
        </p:grpSpPr>
        <p:sp>
          <p:nvSpPr>
            <p:cNvPr id="11" name="Shape 11"/>
            <p:cNvSpPr/>
            <p:nvPr/>
          </p:nvSpPr>
          <p:spPr>
            <a:xfrm rot="10800000">
              <a:off x="3578850" y="-50"/>
              <a:ext cx="1816500" cy="904800"/>
            </a:xfrm>
            <a:prstGeom prst="triangle">
              <a:avLst>
                <a:gd fmla="val 50000" name="adj"/>
              </a:avLst>
            </a:pr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4487250" y="-50"/>
              <a:ext cx="908100" cy="904800"/>
            </a:xfrm>
            <a:prstGeom prst="triangle">
              <a:avLst>
                <a:gd fmla="val 100000" name="adj"/>
              </a:avLst>
            </a:prstGeom>
            <a:solidFill>
              <a:srgbClr val="99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ottom decoration">
  <p:cSld name="BLANK_1">
    <p:spTree>
      <p:nvGrpSpPr>
        <p:cNvPr id="44" name="Shape 44"/>
        <p:cNvGrpSpPr/>
        <p:nvPr/>
      </p:nvGrpSpPr>
      <p:grpSpPr>
        <a:xfrm>
          <a:off x="0" y="0"/>
          <a:ext cx="0" cy="0"/>
          <a:chOff x="0" y="0"/>
          <a:chExt cx="0" cy="0"/>
        </a:xfrm>
      </p:grpSpPr>
      <p:sp>
        <p:nvSpPr>
          <p:cNvPr id="45" name="Shape 45"/>
          <p:cNvSpPr/>
          <p:nvPr/>
        </p:nvSpPr>
        <p:spPr>
          <a:xfrm>
            <a:off x="3821306" y="4465658"/>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_1">
    <p:spTree>
      <p:nvGrpSpPr>
        <p:cNvPr id="46"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Shape 14"/>
          <p:cNvSpPr txBox="1"/>
          <p:nvPr>
            <p:ph type="ctrTitle"/>
          </p:nvPr>
        </p:nvSpPr>
        <p:spPr>
          <a:xfrm>
            <a:off x="2129175" y="1659550"/>
            <a:ext cx="4885800" cy="1159800"/>
          </a:xfrm>
          <a:prstGeom prst="rect">
            <a:avLst/>
          </a:prstGeom>
        </p:spPr>
        <p:txBody>
          <a:bodyPr anchorCtr="0" anchor="t"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15" name="Shape 15"/>
          <p:cNvSpPr txBox="1"/>
          <p:nvPr>
            <p:ph idx="1" type="subTitle"/>
          </p:nvPr>
        </p:nvSpPr>
        <p:spPr>
          <a:xfrm>
            <a:off x="2129175" y="2992450"/>
            <a:ext cx="4885800" cy="7848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1800"/>
              <a:buNone/>
              <a:defRPr sz="1800">
                <a:solidFill>
                  <a:srgbClr val="666666"/>
                </a:solidFill>
              </a:defRPr>
            </a:lvl1pPr>
            <a:lvl2pPr lvl="1" rtl="0" algn="ctr">
              <a:spcBef>
                <a:spcPts val="0"/>
              </a:spcBef>
              <a:spcAft>
                <a:spcPts val="0"/>
              </a:spcAft>
              <a:buClr>
                <a:srgbClr val="666666"/>
              </a:buClr>
              <a:buSzPts val="1800"/>
              <a:buNone/>
              <a:defRPr sz="1800">
                <a:solidFill>
                  <a:srgbClr val="666666"/>
                </a:solidFill>
              </a:defRPr>
            </a:lvl2pPr>
            <a:lvl3pPr lvl="2" rtl="0" algn="ctr">
              <a:spcBef>
                <a:spcPts val="0"/>
              </a:spcBef>
              <a:spcAft>
                <a:spcPts val="0"/>
              </a:spcAft>
              <a:buClr>
                <a:srgbClr val="666666"/>
              </a:buClr>
              <a:buSzPts val="1800"/>
              <a:buNone/>
              <a:defRPr sz="1800">
                <a:solidFill>
                  <a:srgbClr val="666666"/>
                </a:solidFill>
              </a:defRPr>
            </a:lvl3pPr>
            <a:lvl4pPr lvl="3" rtl="0" algn="ctr">
              <a:spcBef>
                <a:spcPts val="0"/>
              </a:spcBef>
              <a:spcAft>
                <a:spcPts val="0"/>
              </a:spcAft>
              <a:buClr>
                <a:srgbClr val="666666"/>
              </a:buClr>
              <a:buSzPts val="2000"/>
              <a:buNone/>
              <a:defRPr>
                <a:solidFill>
                  <a:srgbClr val="666666"/>
                </a:solidFill>
              </a:defRPr>
            </a:lvl4pPr>
            <a:lvl5pPr lvl="4" rtl="0" algn="ctr">
              <a:spcBef>
                <a:spcPts val="0"/>
              </a:spcBef>
              <a:spcAft>
                <a:spcPts val="0"/>
              </a:spcAft>
              <a:buClr>
                <a:srgbClr val="666666"/>
              </a:buClr>
              <a:buSzPts val="2000"/>
              <a:buNone/>
              <a:defRPr>
                <a:solidFill>
                  <a:srgbClr val="666666"/>
                </a:solidFill>
              </a:defRPr>
            </a:lvl5pPr>
            <a:lvl6pPr lvl="5" rtl="0" algn="ctr">
              <a:spcBef>
                <a:spcPts val="0"/>
              </a:spcBef>
              <a:spcAft>
                <a:spcPts val="0"/>
              </a:spcAft>
              <a:buClr>
                <a:srgbClr val="666666"/>
              </a:buClr>
              <a:buSzPts val="2000"/>
              <a:buNone/>
              <a:defRPr>
                <a:solidFill>
                  <a:srgbClr val="666666"/>
                </a:solidFill>
              </a:defRPr>
            </a:lvl6pPr>
            <a:lvl7pPr lvl="6" rtl="0" algn="ctr">
              <a:spcBef>
                <a:spcPts val="0"/>
              </a:spcBef>
              <a:spcAft>
                <a:spcPts val="0"/>
              </a:spcAft>
              <a:buClr>
                <a:srgbClr val="666666"/>
              </a:buClr>
              <a:buSzPts val="2000"/>
              <a:buNone/>
              <a:defRPr>
                <a:solidFill>
                  <a:srgbClr val="666666"/>
                </a:solidFill>
              </a:defRPr>
            </a:lvl7pPr>
            <a:lvl8pPr lvl="7" rtl="0" algn="ctr">
              <a:spcBef>
                <a:spcPts val="0"/>
              </a:spcBef>
              <a:spcAft>
                <a:spcPts val="0"/>
              </a:spcAft>
              <a:buClr>
                <a:srgbClr val="666666"/>
              </a:buClr>
              <a:buSzPts val="2000"/>
              <a:buNone/>
              <a:defRPr>
                <a:solidFill>
                  <a:srgbClr val="666666"/>
                </a:solidFill>
              </a:defRPr>
            </a:lvl8pPr>
            <a:lvl9pPr lvl="8" rtl="0" algn="ctr">
              <a:spcBef>
                <a:spcPts val="0"/>
              </a:spcBef>
              <a:spcAft>
                <a:spcPts val="0"/>
              </a:spcAft>
              <a:buClr>
                <a:srgbClr val="666666"/>
              </a:buClr>
              <a:buSzPts val="2000"/>
              <a:buNone/>
              <a:defRPr>
                <a:solidFill>
                  <a:srgbClr val="666666"/>
                </a:solidFill>
              </a:defRPr>
            </a:lvl9pPr>
          </a:lstStyle>
          <a:p/>
        </p:txBody>
      </p:sp>
      <p:sp>
        <p:nvSpPr>
          <p:cNvPr id="16" name="Shape 16"/>
          <p:cNvSpPr/>
          <p:nvPr/>
        </p:nvSpPr>
        <p:spPr>
          <a:xfrm rot="10800000">
            <a:off x="3269346" y="-44122"/>
            <a:ext cx="2605500" cy="12978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7" name="Shape 17"/>
        <p:cNvGrpSpPr/>
        <p:nvPr/>
      </p:nvGrpSpPr>
      <p:grpSpPr>
        <a:xfrm>
          <a:off x="0" y="0"/>
          <a:ext cx="0" cy="0"/>
          <a:chOff x="0" y="0"/>
          <a:chExt cx="0" cy="0"/>
        </a:xfrm>
      </p:grpSpPr>
      <p:sp>
        <p:nvSpPr>
          <p:cNvPr id="18" name="Shape 18"/>
          <p:cNvSpPr txBox="1"/>
          <p:nvPr>
            <p:ph idx="1" type="body"/>
          </p:nvPr>
        </p:nvSpPr>
        <p:spPr>
          <a:xfrm>
            <a:off x="2454925" y="1045950"/>
            <a:ext cx="4234200" cy="3188400"/>
          </a:xfrm>
          <a:prstGeom prst="rect">
            <a:avLst/>
          </a:prstGeom>
        </p:spPr>
        <p:txBody>
          <a:bodyPr anchorCtr="0" anchor="t" bIns="91425" lIns="91425" spcFirstLastPara="1" rIns="91425" wrap="square" tIns="91425"/>
          <a:lstStyle>
            <a:lvl1pPr indent="-419100" lvl="0" marL="457200" rtl="0" algn="ctr">
              <a:lnSpc>
                <a:spcPct val="115000"/>
              </a:lnSpc>
              <a:spcBef>
                <a:spcPts val="600"/>
              </a:spcBef>
              <a:spcAft>
                <a:spcPts val="0"/>
              </a:spcAft>
              <a:buSzPts val="3000"/>
              <a:buFont typeface="Playfair Display"/>
              <a:buChar char="◈"/>
              <a:defRPr i="1" sz="3000">
                <a:latin typeface="Playfair Display"/>
                <a:ea typeface="Playfair Display"/>
                <a:cs typeface="Playfair Display"/>
                <a:sym typeface="Playfair Display"/>
              </a:defRPr>
            </a:lvl1pPr>
            <a:lvl2pPr indent="-419100" lvl="1" marL="9144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2pPr>
            <a:lvl3pPr indent="-419100" lvl="2" marL="13716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3pPr>
            <a:lvl4pPr indent="-419100" lvl="3" marL="18288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4pPr>
            <a:lvl5pPr indent="-419100" lvl="4" marL="22860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5pPr>
            <a:lvl6pPr indent="-419100" lvl="5" marL="27432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6pPr>
            <a:lvl7pPr indent="-419100" lvl="6" marL="32004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7pPr>
            <a:lvl8pPr indent="-419100" lvl="7" marL="3657600" rtl="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8pPr>
            <a:lvl9pPr indent="-419100" lvl="8" marL="4114800" algn="ctr">
              <a:lnSpc>
                <a:spcPct val="115000"/>
              </a:lnSpc>
              <a:spcBef>
                <a:spcPts val="0"/>
              </a:spcBef>
              <a:spcAft>
                <a:spcPts val="0"/>
              </a:spcAft>
              <a:buSzPts val="3000"/>
              <a:buFont typeface="Playfair Display"/>
              <a:buChar char="■"/>
              <a:defRPr i="1" sz="3000">
                <a:latin typeface="Playfair Display"/>
                <a:ea typeface="Playfair Display"/>
                <a:cs typeface="Playfair Display"/>
                <a:sym typeface="Playfair Display"/>
              </a:defRPr>
            </a:lvl9pPr>
          </a:lstStyle>
          <a:p/>
        </p:txBody>
      </p:sp>
      <p:sp>
        <p:nvSpPr>
          <p:cNvPr id="19" name="Shape 19"/>
          <p:cNvSpPr txBox="1"/>
          <p:nvPr/>
        </p:nvSpPr>
        <p:spPr>
          <a:xfrm>
            <a:off x="3593400" y="-114731"/>
            <a:ext cx="19572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6000">
                <a:solidFill>
                  <a:srgbClr val="CC0000"/>
                </a:solidFill>
                <a:latin typeface="Playfair Display"/>
                <a:ea typeface="Playfair Display"/>
                <a:cs typeface="Playfair Display"/>
                <a:sym typeface="Playfair Display"/>
              </a:rPr>
              <a:t>“</a:t>
            </a:r>
            <a:endParaRPr sz="6000">
              <a:solidFill>
                <a:srgbClr val="CC0000"/>
              </a:solidFill>
              <a:latin typeface="Playfair Display"/>
              <a:ea typeface="Playfair Display"/>
              <a:cs typeface="Playfair Display"/>
              <a:sym typeface="Playfair Display"/>
            </a:endParaRPr>
          </a:p>
        </p:txBody>
      </p:sp>
      <p:sp>
        <p:nvSpPr>
          <p:cNvPr id="20" name="Shape 20"/>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 name="Shape 21"/>
        <p:cNvGrpSpPr/>
        <p:nvPr/>
      </p:nvGrpSpPr>
      <p:grpSpPr>
        <a:xfrm>
          <a:off x="0" y="0"/>
          <a:ext cx="0" cy="0"/>
          <a:chOff x="0" y="0"/>
          <a:chExt cx="0" cy="0"/>
        </a:xfrm>
      </p:grpSpPr>
      <p:sp>
        <p:nvSpPr>
          <p:cNvPr id="22" name="Shape 22"/>
          <p:cNvSpPr txBox="1"/>
          <p:nvPr>
            <p:ph type="title"/>
          </p:nvPr>
        </p:nvSpPr>
        <p:spPr>
          <a:xfrm>
            <a:off x="1031425" y="750150"/>
            <a:ext cx="7081200" cy="5391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3" name="Shape 23"/>
          <p:cNvSpPr txBox="1"/>
          <p:nvPr>
            <p:ph idx="1" type="body"/>
          </p:nvPr>
        </p:nvSpPr>
        <p:spPr>
          <a:xfrm>
            <a:off x="1031425" y="1351100"/>
            <a:ext cx="7081200" cy="34623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24" name="Shape 24"/>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1031425" y="750150"/>
            <a:ext cx="7081200" cy="5391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Shape 27"/>
          <p:cNvSpPr txBox="1"/>
          <p:nvPr>
            <p:ph idx="1" type="body"/>
          </p:nvPr>
        </p:nvSpPr>
        <p:spPr>
          <a:xfrm>
            <a:off x="784100" y="1453625"/>
            <a:ext cx="3677100" cy="34722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28" name="Shape 28"/>
          <p:cNvSpPr txBox="1"/>
          <p:nvPr>
            <p:ph idx="2" type="body"/>
          </p:nvPr>
        </p:nvSpPr>
        <p:spPr>
          <a:xfrm>
            <a:off x="4682718" y="1453625"/>
            <a:ext cx="3677100" cy="34722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29" name="Shape 29"/>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0" name="Shape 30"/>
        <p:cNvGrpSpPr/>
        <p:nvPr/>
      </p:nvGrpSpPr>
      <p:grpSpPr>
        <a:xfrm>
          <a:off x="0" y="0"/>
          <a:ext cx="0" cy="0"/>
          <a:chOff x="0" y="0"/>
          <a:chExt cx="0" cy="0"/>
        </a:xfrm>
      </p:grpSpPr>
      <p:sp>
        <p:nvSpPr>
          <p:cNvPr id="31" name="Shape 31"/>
          <p:cNvSpPr txBox="1"/>
          <p:nvPr>
            <p:ph type="title"/>
          </p:nvPr>
        </p:nvSpPr>
        <p:spPr>
          <a:xfrm>
            <a:off x="1031425" y="750150"/>
            <a:ext cx="7081200" cy="539100"/>
          </a:xfrm>
          <a:prstGeom prst="rect">
            <a:avLst/>
          </a:prstGeom>
        </p:spPr>
        <p:txBody>
          <a:bodyPr anchorCtr="0" anchor="t"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Shape 32"/>
          <p:cNvSpPr txBox="1"/>
          <p:nvPr>
            <p:ph idx="1" type="body"/>
          </p:nvPr>
        </p:nvSpPr>
        <p:spPr>
          <a:xfrm>
            <a:off x="539000" y="1471725"/>
            <a:ext cx="2579100" cy="3454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3" name="Shape 33"/>
          <p:cNvSpPr txBox="1"/>
          <p:nvPr>
            <p:ph idx="2" type="body"/>
          </p:nvPr>
        </p:nvSpPr>
        <p:spPr>
          <a:xfrm>
            <a:off x="3250326" y="1471725"/>
            <a:ext cx="2579100" cy="3454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4" name="Shape 34"/>
          <p:cNvSpPr txBox="1"/>
          <p:nvPr>
            <p:ph idx="3" type="body"/>
          </p:nvPr>
        </p:nvSpPr>
        <p:spPr>
          <a:xfrm>
            <a:off x="5961653" y="1471725"/>
            <a:ext cx="2579100" cy="3454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5" name="Shape 35"/>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1031425" y="750150"/>
            <a:ext cx="7081200" cy="5391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8" name="Shape 38"/>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9" name="Shape 39"/>
        <p:cNvGrpSpPr/>
        <p:nvPr/>
      </p:nvGrpSpPr>
      <p:grpSpPr>
        <a:xfrm>
          <a:off x="0" y="0"/>
          <a:ext cx="0" cy="0"/>
          <a:chOff x="0" y="0"/>
          <a:chExt cx="0" cy="0"/>
        </a:xfrm>
      </p:grpSpPr>
      <p:sp>
        <p:nvSpPr>
          <p:cNvPr id="40" name="Shape 40"/>
          <p:cNvSpPr txBox="1"/>
          <p:nvPr>
            <p:ph idx="1" type="body"/>
          </p:nvPr>
        </p:nvSpPr>
        <p:spPr>
          <a:xfrm>
            <a:off x="2352350" y="4177700"/>
            <a:ext cx="4439400" cy="519600"/>
          </a:xfrm>
          <a:prstGeom prst="rect">
            <a:avLst/>
          </a:prstGeom>
        </p:spPr>
        <p:txBody>
          <a:bodyPr anchorCtr="0" anchor="b" bIns="91425" lIns="91425" spcFirstLastPara="1" rIns="91425" wrap="square" tIns="91425"/>
          <a:lstStyle>
            <a:lvl1pPr indent="-228600" lvl="0" marL="457200" algn="ctr">
              <a:spcBef>
                <a:spcPts val="360"/>
              </a:spcBef>
              <a:spcAft>
                <a:spcPts val="0"/>
              </a:spcAft>
              <a:buClr>
                <a:srgbClr val="666666"/>
              </a:buClr>
              <a:buSzPts val="1400"/>
              <a:buNone/>
              <a:defRPr sz="1400">
                <a:solidFill>
                  <a:srgbClr val="666666"/>
                </a:solidFill>
              </a:defRPr>
            </a:lvl1pPr>
          </a:lstStyle>
          <a:p/>
        </p:txBody>
      </p:sp>
      <p:sp>
        <p:nvSpPr>
          <p:cNvPr id="41" name="Shape 41"/>
          <p:cNvSpPr/>
          <p:nvPr/>
        </p:nvSpPr>
        <p:spPr>
          <a:xfrm>
            <a:off x="3821306" y="4697309"/>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op decoration" type="blank">
  <p:cSld name="BLANK">
    <p:spTree>
      <p:nvGrpSpPr>
        <p:cNvPr id="42" name="Shape 42"/>
        <p:cNvGrpSpPr/>
        <p:nvPr/>
      </p:nvGrpSpPr>
      <p:grpSpPr>
        <a:xfrm>
          <a:off x="0" y="0"/>
          <a:ext cx="0" cy="0"/>
          <a:chOff x="0" y="0"/>
          <a:chExt cx="0" cy="0"/>
        </a:xfrm>
      </p:grpSpPr>
      <p:sp>
        <p:nvSpPr>
          <p:cNvPr id="43" name="Shape 43"/>
          <p:cNvSpPr/>
          <p:nvPr/>
        </p:nvSpPr>
        <p:spPr>
          <a:xfrm rot="10800000">
            <a:off x="3821306" y="-52066"/>
            <a:ext cx="1501500" cy="747900"/>
          </a:xfrm>
          <a:prstGeom prst="triangle">
            <a:avLst>
              <a:gd fmla="val 50000" name="adj"/>
            </a:avLst>
          </a:prstGeom>
          <a:noFill/>
          <a:ln cap="flat" cmpd="thinThick" w="76200">
            <a:solidFill>
              <a:srgbClr val="CC0000"/>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1031425" y="750150"/>
            <a:ext cx="7081200" cy="539100"/>
          </a:xfrm>
          <a:prstGeom prst="rect">
            <a:avLst/>
          </a:prstGeom>
          <a:noFill/>
          <a:ln>
            <a:noFill/>
          </a:ln>
        </p:spPr>
        <p:txBody>
          <a:bodyPr anchorCtr="0" anchor="t" bIns="91425" lIns="91425" spcFirstLastPara="1" rIns="91425" wrap="square" tIns="91425"/>
          <a:lstStyle>
            <a:lvl1pPr lvl="0" algn="ctr">
              <a:spcBef>
                <a:spcPts val="0"/>
              </a:spcBef>
              <a:spcAft>
                <a:spcPts val="0"/>
              </a:spcAft>
              <a:buSzPts val="1800"/>
              <a:buFont typeface="Playfair Display"/>
              <a:buNone/>
              <a:defRPr i="1" sz="1800">
                <a:latin typeface="Playfair Display"/>
                <a:ea typeface="Playfair Display"/>
                <a:cs typeface="Playfair Display"/>
                <a:sym typeface="Playfair Display"/>
              </a:defRPr>
            </a:lvl1pPr>
            <a:lvl2pPr lvl="1">
              <a:spcBef>
                <a:spcPts val="0"/>
              </a:spcBef>
              <a:spcAft>
                <a:spcPts val="0"/>
              </a:spcAft>
              <a:buSzPts val="3600"/>
              <a:buNone/>
              <a:defRPr b="1" sz="3600"/>
            </a:lvl2pPr>
            <a:lvl3pPr lvl="2">
              <a:spcBef>
                <a:spcPts val="0"/>
              </a:spcBef>
              <a:spcAft>
                <a:spcPts val="0"/>
              </a:spcAft>
              <a:buSzPts val="3600"/>
              <a:buNone/>
              <a:defRPr b="1" sz="3600"/>
            </a:lvl3pPr>
            <a:lvl4pPr lvl="3">
              <a:spcBef>
                <a:spcPts val="0"/>
              </a:spcBef>
              <a:spcAft>
                <a:spcPts val="0"/>
              </a:spcAft>
              <a:buSzPts val="3600"/>
              <a:buNone/>
              <a:defRPr b="1" sz="3600"/>
            </a:lvl4pPr>
            <a:lvl5pPr lvl="4">
              <a:spcBef>
                <a:spcPts val="0"/>
              </a:spcBef>
              <a:spcAft>
                <a:spcPts val="0"/>
              </a:spcAft>
              <a:buSzPts val="3600"/>
              <a:buNone/>
              <a:defRPr b="1" sz="3600"/>
            </a:lvl5pPr>
            <a:lvl6pPr lvl="5">
              <a:spcBef>
                <a:spcPts val="0"/>
              </a:spcBef>
              <a:spcAft>
                <a:spcPts val="0"/>
              </a:spcAft>
              <a:buSzPts val="3600"/>
              <a:buNone/>
              <a:defRPr b="1" sz="3600"/>
            </a:lvl6pPr>
            <a:lvl7pPr lvl="6">
              <a:spcBef>
                <a:spcPts val="0"/>
              </a:spcBef>
              <a:spcAft>
                <a:spcPts val="0"/>
              </a:spcAft>
              <a:buSzPts val="3600"/>
              <a:buNone/>
              <a:defRPr b="1" sz="3600"/>
            </a:lvl7pPr>
            <a:lvl8pPr lvl="7">
              <a:spcBef>
                <a:spcPts val="0"/>
              </a:spcBef>
              <a:spcAft>
                <a:spcPts val="0"/>
              </a:spcAft>
              <a:buSzPts val="3600"/>
              <a:buNone/>
              <a:defRPr b="1" sz="3600"/>
            </a:lvl8pPr>
            <a:lvl9pPr lvl="8">
              <a:spcBef>
                <a:spcPts val="0"/>
              </a:spcBef>
              <a:spcAft>
                <a:spcPts val="0"/>
              </a:spcAft>
              <a:buSzPts val="3600"/>
              <a:buNone/>
              <a:defRPr b="1" sz="3600"/>
            </a:lvl9pPr>
          </a:lstStyle>
          <a:p/>
        </p:txBody>
      </p:sp>
      <p:sp>
        <p:nvSpPr>
          <p:cNvPr id="7" name="Shape 7"/>
          <p:cNvSpPr txBox="1"/>
          <p:nvPr>
            <p:ph idx="1" type="body"/>
          </p:nvPr>
        </p:nvSpPr>
        <p:spPr>
          <a:xfrm>
            <a:off x="1031425" y="1351100"/>
            <a:ext cx="7081200" cy="3462300"/>
          </a:xfrm>
          <a:prstGeom prst="rect">
            <a:avLst/>
          </a:prstGeom>
          <a:noFill/>
          <a:ln>
            <a:noFill/>
          </a:ln>
        </p:spPr>
        <p:txBody>
          <a:bodyPr anchorCtr="0" anchor="t" bIns="91425" lIns="91425" spcFirstLastPara="1" rIns="91425" wrap="square" tIns="91425"/>
          <a:lstStyle>
            <a:lvl1pPr indent="-381000" lvl="0" marL="457200">
              <a:lnSpc>
                <a:spcPct val="115000"/>
              </a:lnSpc>
              <a:spcBef>
                <a:spcPts val="600"/>
              </a:spcBef>
              <a:spcAft>
                <a:spcPts val="0"/>
              </a:spcAft>
              <a:buClr>
                <a:srgbClr val="CC0000"/>
              </a:buClr>
              <a:buSzPts val="2400"/>
              <a:buFont typeface="Lora"/>
              <a:buChar char="◈"/>
              <a:defRPr sz="2400">
                <a:latin typeface="Lora"/>
                <a:ea typeface="Lora"/>
                <a:cs typeface="Lora"/>
                <a:sym typeface="Lora"/>
              </a:defRPr>
            </a:lvl1pPr>
            <a:lvl2pPr indent="-355600" lvl="1" marL="914400">
              <a:lnSpc>
                <a:spcPct val="115000"/>
              </a:lnSpc>
              <a:spcBef>
                <a:spcPts val="0"/>
              </a:spcBef>
              <a:spcAft>
                <a:spcPts val="0"/>
              </a:spcAft>
              <a:buClr>
                <a:srgbClr val="CC0000"/>
              </a:buClr>
              <a:buSzPts val="2000"/>
              <a:buFont typeface="Lora"/>
              <a:buChar char="⬥"/>
              <a:defRPr sz="2000">
                <a:latin typeface="Lora"/>
                <a:ea typeface="Lora"/>
                <a:cs typeface="Lora"/>
                <a:sym typeface="Lora"/>
              </a:defRPr>
            </a:lvl2pPr>
            <a:lvl3pPr indent="-355600" lvl="2" marL="1371600">
              <a:lnSpc>
                <a:spcPct val="115000"/>
              </a:lnSpc>
              <a:spcBef>
                <a:spcPts val="0"/>
              </a:spcBef>
              <a:spcAft>
                <a:spcPts val="0"/>
              </a:spcAft>
              <a:buClr>
                <a:srgbClr val="CC0000"/>
              </a:buClr>
              <a:buSzPts val="2000"/>
              <a:buFont typeface="Lora"/>
              <a:buChar char="⬦"/>
              <a:defRPr sz="2000">
                <a:latin typeface="Lora"/>
                <a:ea typeface="Lora"/>
                <a:cs typeface="Lora"/>
                <a:sym typeface="Lora"/>
              </a:defRPr>
            </a:lvl3pPr>
            <a:lvl4pPr indent="-355600" lvl="3" marL="1828800">
              <a:lnSpc>
                <a:spcPct val="115000"/>
              </a:lnSpc>
              <a:spcBef>
                <a:spcPts val="0"/>
              </a:spcBef>
              <a:spcAft>
                <a:spcPts val="0"/>
              </a:spcAft>
              <a:buClr>
                <a:srgbClr val="CC0000"/>
              </a:buClr>
              <a:buSzPts val="2000"/>
              <a:buFont typeface="Lora"/>
              <a:buChar char="⬩"/>
              <a:defRPr sz="2000">
                <a:latin typeface="Lora"/>
                <a:ea typeface="Lora"/>
                <a:cs typeface="Lora"/>
                <a:sym typeface="Lora"/>
              </a:defRPr>
            </a:lvl4pPr>
            <a:lvl5pPr indent="-355600" lvl="4" marL="2286000">
              <a:lnSpc>
                <a:spcPct val="115000"/>
              </a:lnSpc>
              <a:spcBef>
                <a:spcPts val="0"/>
              </a:spcBef>
              <a:spcAft>
                <a:spcPts val="0"/>
              </a:spcAft>
              <a:buClr>
                <a:srgbClr val="CC0000"/>
              </a:buClr>
              <a:buSzPts val="2000"/>
              <a:buFont typeface="Lora"/>
              <a:buChar char="⬩"/>
              <a:defRPr sz="2000">
                <a:latin typeface="Lora"/>
                <a:ea typeface="Lora"/>
                <a:cs typeface="Lora"/>
                <a:sym typeface="Lora"/>
              </a:defRPr>
            </a:lvl5pPr>
            <a:lvl6pPr indent="-355600" lvl="5" marL="2743200">
              <a:lnSpc>
                <a:spcPct val="115000"/>
              </a:lnSpc>
              <a:spcBef>
                <a:spcPts val="0"/>
              </a:spcBef>
              <a:spcAft>
                <a:spcPts val="0"/>
              </a:spcAft>
              <a:buClr>
                <a:srgbClr val="CC0000"/>
              </a:buClr>
              <a:buSzPts val="2000"/>
              <a:buFont typeface="Lora"/>
              <a:buChar char="⬩"/>
              <a:defRPr sz="2000">
                <a:latin typeface="Lora"/>
                <a:ea typeface="Lora"/>
                <a:cs typeface="Lora"/>
                <a:sym typeface="Lora"/>
              </a:defRPr>
            </a:lvl6pPr>
            <a:lvl7pPr indent="-355600" lvl="6" marL="3200400">
              <a:lnSpc>
                <a:spcPct val="115000"/>
              </a:lnSpc>
              <a:spcBef>
                <a:spcPts val="0"/>
              </a:spcBef>
              <a:spcAft>
                <a:spcPts val="0"/>
              </a:spcAft>
              <a:buClr>
                <a:srgbClr val="CC0000"/>
              </a:buClr>
              <a:buSzPts val="2000"/>
              <a:buFont typeface="Lora"/>
              <a:buChar char="⬩"/>
              <a:defRPr sz="2000">
                <a:latin typeface="Lora"/>
                <a:ea typeface="Lora"/>
                <a:cs typeface="Lora"/>
                <a:sym typeface="Lora"/>
              </a:defRPr>
            </a:lvl7pPr>
            <a:lvl8pPr indent="-355600" lvl="7" marL="3657600">
              <a:lnSpc>
                <a:spcPct val="115000"/>
              </a:lnSpc>
              <a:spcBef>
                <a:spcPts val="0"/>
              </a:spcBef>
              <a:spcAft>
                <a:spcPts val="0"/>
              </a:spcAft>
              <a:buSzPts val="2000"/>
              <a:buFont typeface="Lora"/>
              <a:buChar char="○"/>
              <a:defRPr sz="2000">
                <a:latin typeface="Lora"/>
                <a:ea typeface="Lora"/>
                <a:cs typeface="Lora"/>
                <a:sym typeface="Lora"/>
              </a:defRPr>
            </a:lvl8pPr>
            <a:lvl9pPr indent="-355600" lvl="8" marL="4114800">
              <a:lnSpc>
                <a:spcPct val="115000"/>
              </a:lnSpc>
              <a:spcBef>
                <a:spcPts val="0"/>
              </a:spcBef>
              <a:spcAft>
                <a:spcPts val="0"/>
              </a:spcAft>
              <a:buSzPts val="2000"/>
              <a:buFont typeface="Lora"/>
              <a:buChar char="■"/>
              <a:defRPr sz="2000">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4.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19.png"/><Relationship Id="rId6"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2.jpg"/><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Shape 51"/>
          <p:cNvSpPr txBox="1"/>
          <p:nvPr>
            <p:ph type="ctrTitle"/>
          </p:nvPr>
        </p:nvSpPr>
        <p:spPr>
          <a:xfrm>
            <a:off x="1598400" y="1763225"/>
            <a:ext cx="5947200" cy="115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Android Galaxy Buccaneers</a:t>
            </a:r>
            <a:endParaRPr/>
          </a:p>
        </p:txBody>
      </p:sp>
      <p:pic>
        <p:nvPicPr>
          <p:cNvPr id="52" name="Shape 52"/>
          <p:cNvPicPr preferRelativeResize="0"/>
          <p:nvPr/>
        </p:nvPicPr>
        <p:blipFill>
          <a:blip r:embed="rId3">
            <a:alphaModFix/>
          </a:blip>
          <a:stretch>
            <a:fillRect/>
          </a:stretch>
        </p:blipFill>
        <p:spPr>
          <a:xfrm>
            <a:off x="6358750" y="2601825"/>
            <a:ext cx="2785250" cy="2541676"/>
          </a:xfrm>
          <a:prstGeom prst="rect">
            <a:avLst/>
          </a:prstGeom>
          <a:noFill/>
          <a:ln>
            <a:noFill/>
          </a:ln>
        </p:spPr>
      </p:pic>
      <p:sp>
        <p:nvSpPr>
          <p:cNvPr id="53" name="Shape 53"/>
          <p:cNvSpPr txBox="1"/>
          <p:nvPr/>
        </p:nvSpPr>
        <p:spPr>
          <a:xfrm>
            <a:off x="2319400" y="3512075"/>
            <a:ext cx="3461100" cy="40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Playfair Display"/>
                <a:ea typeface="Playfair Display"/>
                <a:cs typeface="Playfair Display"/>
                <a:sym typeface="Playfair Display"/>
              </a:rPr>
              <a:t>Leo Bunyea and Vincent Miller</a:t>
            </a:r>
            <a:endParaRPr>
              <a:solidFill>
                <a:srgbClr val="FFFFFF"/>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p:nvPr/>
        </p:nvSpPr>
        <p:spPr>
          <a:xfrm>
            <a:off x="2644425" y="1389332"/>
            <a:ext cx="3855147" cy="3001276"/>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7" name="Shape 147"/>
          <p:cNvGrpSpPr/>
          <p:nvPr/>
        </p:nvGrpSpPr>
        <p:grpSpPr>
          <a:xfrm>
            <a:off x="4369918" y="63344"/>
            <a:ext cx="357366" cy="344164"/>
            <a:chOff x="2583325" y="2972875"/>
            <a:chExt cx="462850" cy="445750"/>
          </a:xfrm>
        </p:grpSpPr>
        <p:sp>
          <p:nvSpPr>
            <p:cNvPr id="148" name="Shape 148"/>
            <p:cNvSpPr/>
            <p:nvPr/>
          </p:nvSpPr>
          <p:spPr>
            <a:xfrm>
              <a:off x="2701775" y="3323350"/>
              <a:ext cx="225950" cy="95275"/>
            </a:xfrm>
            <a:custGeom>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2583325" y="2972875"/>
              <a:ext cx="462850" cy="337075"/>
            </a:xfrm>
            <a:custGeom>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0" name="Shape 150"/>
          <p:cNvSpPr txBox="1"/>
          <p:nvPr>
            <p:ph idx="4294967295" type="body"/>
          </p:nvPr>
        </p:nvSpPr>
        <p:spPr>
          <a:xfrm>
            <a:off x="137350" y="2053950"/>
            <a:ext cx="2346300" cy="1035600"/>
          </a:xfrm>
          <a:prstGeom prst="rect">
            <a:avLst/>
          </a:prstGeom>
        </p:spPr>
        <p:txBody>
          <a:bodyPr anchorCtr="0" anchor="ctr" bIns="91425" lIns="91425" spcFirstLastPara="1" rIns="91425" wrap="square" tIns="91425">
            <a:noAutofit/>
          </a:bodyPr>
          <a:lstStyle/>
          <a:p>
            <a:pPr indent="0" lvl="0" marL="0" rtl="0" algn="r">
              <a:spcBef>
                <a:spcPts val="600"/>
              </a:spcBef>
              <a:spcAft>
                <a:spcPts val="0"/>
              </a:spcAft>
              <a:buNone/>
            </a:pPr>
            <a:r>
              <a:rPr i="1" lang="en">
                <a:latin typeface="Playfair Display"/>
                <a:ea typeface="Playfair Display"/>
                <a:cs typeface="Playfair Display"/>
                <a:sym typeface="Playfair Display"/>
              </a:rPr>
              <a:t>Play Description</a:t>
            </a:r>
            <a:endParaRPr sz="2400"/>
          </a:p>
        </p:txBody>
      </p:sp>
      <p:sp>
        <p:nvSpPr>
          <p:cNvPr id="151" name="Shape 151"/>
          <p:cNvSpPr txBox="1"/>
          <p:nvPr/>
        </p:nvSpPr>
        <p:spPr>
          <a:xfrm>
            <a:off x="6664400" y="1784850"/>
            <a:ext cx="2303700" cy="1573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600"/>
              </a:spcBef>
              <a:spcAft>
                <a:spcPts val="0"/>
              </a:spcAft>
              <a:buNone/>
            </a:pPr>
            <a:r>
              <a:rPr lang="en">
                <a:solidFill>
                  <a:schemeClr val="dk1"/>
                </a:solidFill>
                <a:latin typeface="Lora"/>
                <a:ea typeface="Lora"/>
                <a:cs typeface="Lora"/>
                <a:sym typeface="Lora"/>
              </a:rPr>
              <a:t>All player controlled beads persist to next level.</a:t>
            </a:r>
            <a:endParaRPr/>
          </a:p>
        </p:txBody>
      </p:sp>
      <p:sp>
        <p:nvSpPr>
          <p:cNvPr id="152" name="Shape 152"/>
          <p:cNvSpPr/>
          <p:nvPr/>
        </p:nvSpPr>
        <p:spPr>
          <a:xfrm>
            <a:off x="2795113" y="1551975"/>
            <a:ext cx="3543900" cy="22443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53" name="Shape 153"/>
          <p:cNvPicPr preferRelativeResize="0"/>
          <p:nvPr/>
        </p:nvPicPr>
        <p:blipFill>
          <a:blip r:embed="rId3">
            <a:alphaModFix/>
          </a:blip>
          <a:stretch>
            <a:fillRect/>
          </a:stretch>
        </p:blipFill>
        <p:spPr>
          <a:xfrm>
            <a:off x="3470575" y="1551975"/>
            <a:ext cx="2244224" cy="2244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Playtesting</a:t>
            </a:r>
            <a:endParaRPr/>
          </a:p>
        </p:txBody>
      </p:sp>
      <p:grpSp>
        <p:nvGrpSpPr>
          <p:cNvPr id="159" name="Shape 159"/>
          <p:cNvGrpSpPr/>
          <p:nvPr/>
        </p:nvGrpSpPr>
        <p:grpSpPr>
          <a:xfrm>
            <a:off x="4381077" y="103171"/>
            <a:ext cx="381881" cy="241378"/>
            <a:chOff x="3241525" y="3039450"/>
            <a:chExt cx="494600" cy="312625"/>
          </a:xfrm>
        </p:grpSpPr>
        <p:sp>
          <p:nvSpPr>
            <p:cNvPr id="160" name="Shape 160"/>
            <p:cNvSpPr/>
            <p:nvPr/>
          </p:nvSpPr>
          <p:spPr>
            <a:xfrm>
              <a:off x="3241525" y="3039450"/>
              <a:ext cx="494600" cy="312625"/>
            </a:xfrm>
            <a:custGeom>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a:off x="3384400" y="3091350"/>
              <a:ext cx="208850" cy="208825"/>
            </a:xfrm>
            <a:custGeom>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2" name="Shape 162"/>
          <p:cNvSpPr txBox="1"/>
          <p:nvPr/>
        </p:nvSpPr>
        <p:spPr>
          <a:xfrm>
            <a:off x="636450" y="1289250"/>
            <a:ext cx="8078100" cy="3503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Initial Playtesting</a:t>
            </a:r>
            <a:endParaRPr/>
          </a:p>
          <a:p>
            <a:pPr indent="-317500" lvl="1" marL="914400" rtl="0">
              <a:spcBef>
                <a:spcPts val="0"/>
              </a:spcBef>
              <a:spcAft>
                <a:spcPts val="0"/>
              </a:spcAft>
              <a:buSzPts val="1400"/>
              <a:buChar char="○"/>
            </a:pPr>
            <a:r>
              <a:rPr lang="en"/>
              <a:t>Levels were not solved with optimal solutions</a:t>
            </a:r>
            <a:endParaRPr/>
          </a:p>
          <a:p>
            <a:pPr indent="-317500" lvl="1" marL="914400" rtl="0">
              <a:spcBef>
                <a:spcPts val="0"/>
              </a:spcBef>
              <a:spcAft>
                <a:spcPts val="0"/>
              </a:spcAft>
              <a:buSzPts val="1400"/>
              <a:buChar char="○"/>
            </a:pPr>
            <a:r>
              <a:rPr lang="en"/>
              <a:t>Splitting and joining seemed like arbitrary additions</a:t>
            </a:r>
            <a:endParaRPr/>
          </a:p>
          <a:p>
            <a:pPr indent="-317500" lvl="0" marL="457200" rtl="0">
              <a:spcBef>
                <a:spcPts val="0"/>
              </a:spcBef>
              <a:spcAft>
                <a:spcPts val="0"/>
              </a:spcAft>
              <a:buSzPts val="1400"/>
              <a:buChar char="●"/>
            </a:pPr>
            <a:r>
              <a:rPr lang="en"/>
              <a:t>Second Class Playtesting</a:t>
            </a:r>
            <a:endParaRPr/>
          </a:p>
          <a:p>
            <a:pPr indent="-317500" lvl="1" marL="914400" rtl="0">
              <a:spcBef>
                <a:spcPts val="0"/>
              </a:spcBef>
              <a:spcAft>
                <a:spcPts val="0"/>
              </a:spcAft>
              <a:buSzPts val="1400"/>
              <a:buChar char="○"/>
            </a:pPr>
            <a:r>
              <a:rPr lang="en"/>
              <a:t>Levels could become unsolvable</a:t>
            </a:r>
            <a:endParaRPr/>
          </a:p>
          <a:p>
            <a:pPr indent="-317500" lvl="1" marL="914400" rtl="0">
              <a:spcBef>
                <a:spcPts val="0"/>
              </a:spcBef>
              <a:spcAft>
                <a:spcPts val="0"/>
              </a:spcAft>
              <a:buSzPts val="1400"/>
              <a:buChar char="○"/>
            </a:pPr>
            <a:r>
              <a:rPr lang="en"/>
              <a:t>Too difficult</a:t>
            </a:r>
            <a:endParaRPr/>
          </a:p>
          <a:p>
            <a:pPr indent="-317500" lvl="1" marL="914400" rtl="0">
              <a:spcBef>
                <a:spcPts val="0"/>
              </a:spcBef>
              <a:spcAft>
                <a:spcPts val="0"/>
              </a:spcAft>
              <a:buSzPts val="1400"/>
              <a:buChar char="○"/>
            </a:pPr>
            <a:r>
              <a:rPr lang="en"/>
              <a:t>Mechanics were taught better</a:t>
            </a:r>
            <a:endParaRPr/>
          </a:p>
          <a:p>
            <a:pPr indent="-317500" lvl="2" marL="1371600" rtl="0">
              <a:spcBef>
                <a:spcPts val="0"/>
              </a:spcBef>
              <a:spcAft>
                <a:spcPts val="0"/>
              </a:spcAft>
              <a:buSzPts val="1400"/>
              <a:buChar char="■"/>
            </a:pPr>
            <a:r>
              <a:rPr lang="en"/>
              <a:t>Still not perfect</a:t>
            </a:r>
            <a:endParaRPr/>
          </a:p>
          <a:p>
            <a:pPr indent="-317500" lvl="1" marL="914400" rtl="0">
              <a:spcBef>
                <a:spcPts val="0"/>
              </a:spcBef>
              <a:spcAft>
                <a:spcPts val="0"/>
              </a:spcAft>
              <a:buSzPts val="1400"/>
              <a:buChar char="○"/>
            </a:pPr>
            <a:r>
              <a:rPr lang="en"/>
              <a:t>Splitters and joiners were not distinct enough</a:t>
            </a:r>
            <a:endParaRPr/>
          </a:p>
          <a:p>
            <a:pPr indent="-317500" lvl="0" marL="457200" rtl="0">
              <a:spcBef>
                <a:spcPts val="0"/>
              </a:spcBef>
              <a:spcAft>
                <a:spcPts val="0"/>
              </a:spcAft>
              <a:buSzPts val="1400"/>
              <a:buChar char="●"/>
            </a:pPr>
            <a:r>
              <a:rPr lang="en"/>
              <a:t>Outside Playtesting</a:t>
            </a:r>
            <a:endParaRPr/>
          </a:p>
          <a:p>
            <a:pPr indent="-317500" lvl="1" marL="914400" rtl="0">
              <a:spcBef>
                <a:spcPts val="0"/>
              </a:spcBef>
              <a:spcAft>
                <a:spcPts val="0"/>
              </a:spcAft>
              <a:buSzPts val="1400"/>
              <a:buChar char="○"/>
            </a:pPr>
            <a:r>
              <a:rPr lang="en"/>
              <a:t>Some teaching levels implied that bead size mattered</a:t>
            </a:r>
            <a:endParaRPr/>
          </a:p>
          <a:p>
            <a:pPr indent="-317500" lvl="1" marL="914400">
              <a:spcBef>
                <a:spcPts val="0"/>
              </a:spcBef>
              <a:spcAft>
                <a:spcPts val="0"/>
              </a:spcAft>
              <a:buSzPts val="1400"/>
              <a:buChar char="○"/>
            </a:pPr>
            <a:r>
              <a:rPr lang="en"/>
              <a:t>Mechanic teaching further improved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Shape 167"/>
          <p:cNvPicPr preferRelativeResize="0"/>
          <p:nvPr/>
        </p:nvPicPr>
        <p:blipFill>
          <a:blip r:embed="rId3">
            <a:alphaModFix/>
          </a:blip>
          <a:stretch>
            <a:fillRect/>
          </a:stretch>
        </p:blipFill>
        <p:spPr>
          <a:xfrm>
            <a:off x="131800" y="748225"/>
            <a:ext cx="4695825" cy="2486025"/>
          </a:xfrm>
          <a:prstGeom prst="rect">
            <a:avLst/>
          </a:prstGeom>
          <a:noFill/>
          <a:ln>
            <a:noFill/>
          </a:ln>
        </p:spPr>
      </p:pic>
      <p:pic>
        <p:nvPicPr>
          <p:cNvPr id="168" name="Shape 168"/>
          <p:cNvPicPr preferRelativeResize="0"/>
          <p:nvPr/>
        </p:nvPicPr>
        <p:blipFill>
          <a:blip r:embed="rId4">
            <a:alphaModFix/>
          </a:blip>
          <a:stretch>
            <a:fillRect/>
          </a:stretch>
        </p:blipFill>
        <p:spPr>
          <a:xfrm>
            <a:off x="358425" y="3084675"/>
            <a:ext cx="4011574" cy="1927349"/>
          </a:xfrm>
          <a:prstGeom prst="rect">
            <a:avLst/>
          </a:prstGeom>
          <a:noFill/>
          <a:ln>
            <a:noFill/>
          </a:ln>
        </p:spPr>
      </p:pic>
      <p:pic>
        <p:nvPicPr>
          <p:cNvPr id="169" name="Shape 169"/>
          <p:cNvPicPr preferRelativeResize="0"/>
          <p:nvPr/>
        </p:nvPicPr>
        <p:blipFill>
          <a:blip r:embed="rId5">
            <a:alphaModFix/>
          </a:blip>
          <a:stretch>
            <a:fillRect/>
          </a:stretch>
        </p:blipFill>
        <p:spPr>
          <a:xfrm>
            <a:off x="4827625" y="924313"/>
            <a:ext cx="4295125" cy="1996500"/>
          </a:xfrm>
          <a:prstGeom prst="rect">
            <a:avLst/>
          </a:prstGeom>
          <a:noFill/>
          <a:ln>
            <a:noFill/>
          </a:ln>
        </p:spPr>
      </p:pic>
      <p:pic>
        <p:nvPicPr>
          <p:cNvPr id="170" name="Shape 170"/>
          <p:cNvPicPr preferRelativeResize="0"/>
          <p:nvPr/>
        </p:nvPicPr>
        <p:blipFill>
          <a:blip r:embed="rId6">
            <a:alphaModFix/>
          </a:blip>
          <a:stretch>
            <a:fillRect/>
          </a:stretch>
        </p:blipFill>
        <p:spPr>
          <a:xfrm>
            <a:off x="4899351" y="3145975"/>
            <a:ext cx="4090400" cy="1804750"/>
          </a:xfrm>
          <a:prstGeom prst="rect">
            <a:avLst/>
          </a:prstGeom>
          <a:noFill/>
          <a:ln>
            <a:noFill/>
          </a:ln>
        </p:spPr>
      </p:pic>
      <p:sp>
        <p:nvSpPr>
          <p:cNvPr id="171" name="Shape 171"/>
          <p:cNvSpPr/>
          <p:nvPr/>
        </p:nvSpPr>
        <p:spPr>
          <a:xfrm>
            <a:off x="4410757" y="111095"/>
            <a:ext cx="322468" cy="289480"/>
          </a:xfrm>
          <a:custGeom>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Shape 176"/>
          <p:cNvPicPr preferRelativeResize="0"/>
          <p:nvPr/>
        </p:nvPicPr>
        <p:blipFill rotWithShape="1">
          <a:blip r:embed="rId3">
            <a:alphaModFix/>
          </a:blip>
          <a:srcRect b="4939" l="29603" r="31678" t="18001"/>
          <a:stretch/>
        </p:blipFill>
        <p:spPr>
          <a:xfrm>
            <a:off x="363950" y="913325"/>
            <a:ext cx="3701424" cy="4144076"/>
          </a:xfrm>
          <a:prstGeom prst="rect">
            <a:avLst/>
          </a:prstGeom>
          <a:noFill/>
          <a:ln>
            <a:noFill/>
          </a:ln>
        </p:spPr>
      </p:pic>
      <p:pic>
        <p:nvPicPr>
          <p:cNvPr id="177" name="Shape 177"/>
          <p:cNvPicPr preferRelativeResize="0"/>
          <p:nvPr/>
        </p:nvPicPr>
        <p:blipFill rotWithShape="1">
          <a:blip r:embed="rId4">
            <a:alphaModFix/>
          </a:blip>
          <a:srcRect b="4092" l="29916" r="30888" t="18693"/>
          <a:stretch/>
        </p:blipFill>
        <p:spPr>
          <a:xfrm>
            <a:off x="4913775" y="653850"/>
            <a:ext cx="4020398" cy="4455324"/>
          </a:xfrm>
          <a:prstGeom prst="rect">
            <a:avLst/>
          </a:prstGeom>
          <a:noFill/>
          <a:ln>
            <a:noFill/>
          </a:ln>
        </p:spPr>
      </p:pic>
      <p:sp>
        <p:nvSpPr>
          <p:cNvPr id="178" name="Shape 178"/>
          <p:cNvSpPr/>
          <p:nvPr/>
        </p:nvSpPr>
        <p:spPr>
          <a:xfrm>
            <a:off x="4410757" y="111095"/>
            <a:ext cx="322468" cy="289480"/>
          </a:xfrm>
          <a:custGeom>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Survey Changes</a:t>
            </a:r>
            <a:endParaRPr/>
          </a:p>
        </p:txBody>
      </p:sp>
      <p:grpSp>
        <p:nvGrpSpPr>
          <p:cNvPr id="184" name="Shape 184"/>
          <p:cNvGrpSpPr/>
          <p:nvPr/>
        </p:nvGrpSpPr>
        <p:grpSpPr>
          <a:xfrm>
            <a:off x="4381077" y="103171"/>
            <a:ext cx="381881" cy="241378"/>
            <a:chOff x="3241525" y="3039450"/>
            <a:chExt cx="494600" cy="312625"/>
          </a:xfrm>
        </p:grpSpPr>
        <p:sp>
          <p:nvSpPr>
            <p:cNvPr id="185" name="Shape 185"/>
            <p:cNvSpPr/>
            <p:nvPr/>
          </p:nvSpPr>
          <p:spPr>
            <a:xfrm>
              <a:off x="3241525" y="3039450"/>
              <a:ext cx="494600" cy="312625"/>
            </a:xfrm>
            <a:custGeom>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a:off x="3384400" y="3091350"/>
              <a:ext cx="208850" cy="208825"/>
            </a:xfrm>
            <a:custGeom>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7" name="Shape 187"/>
          <p:cNvSpPr txBox="1"/>
          <p:nvPr/>
        </p:nvSpPr>
        <p:spPr>
          <a:xfrm>
            <a:off x="636450" y="1289250"/>
            <a:ext cx="6000900" cy="3503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
              <a:t>Clarified some mechanics</a:t>
            </a:r>
            <a:endParaRPr/>
          </a:p>
          <a:p>
            <a:pPr indent="-317500" lvl="1" marL="914400" marR="0" rtl="0" algn="l">
              <a:lnSpc>
                <a:spcPct val="100000"/>
              </a:lnSpc>
              <a:spcBef>
                <a:spcPts val="0"/>
              </a:spcBef>
              <a:spcAft>
                <a:spcPts val="0"/>
              </a:spcAft>
              <a:buSzPts val="1400"/>
              <a:buChar char="○"/>
            </a:pPr>
            <a:r>
              <a:rPr lang="en"/>
              <a:t>More introductory levels</a:t>
            </a:r>
            <a:endParaRPr/>
          </a:p>
          <a:p>
            <a:pPr indent="-317500" lvl="1" marL="914400" marR="0" rtl="0" algn="l">
              <a:lnSpc>
                <a:spcPct val="100000"/>
              </a:lnSpc>
              <a:spcBef>
                <a:spcPts val="0"/>
              </a:spcBef>
              <a:spcAft>
                <a:spcPts val="0"/>
              </a:spcAft>
              <a:buSzPts val="1400"/>
              <a:buChar char="○"/>
            </a:pPr>
            <a:r>
              <a:rPr lang="en"/>
              <a:t>Different colors for splitters and joiners</a:t>
            </a:r>
            <a:endParaRPr/>
          </a:p>
          <a:p>
            <a:pPr indent="-317500" lvl="0" marL="457200" rtl="0">
              <a:spcBef>
                <a:spcPts val="0"/>
              </a:spcBef>
              <a:spcAft>
                <a:spcPts val="0"/>
              </a:spcAft>
              <a:buSzPts val="1400"/>
              <a:buChar char="●"/>
            </a:pPr>
            <a:r>
              <a:rPr lang="en"/>
              <a:t>Added more checkpoints early on in the game</a:t>
            </a:r>
            <a:endParaRPr/>
          </a:p>
          <a:p>
            <a:pPr indent="-317500" lvl="0" marL="457200" rtl="0">
              <a:spcBef>
                <a:spcPts val="0"/>
              </a:spcBef>
              <a:spcAft>
                <a:spcPts val="0"/>
              </a:spcAft>
              <a:buSzPts val="1400"/>
              <a:buChar char="●"/>
            </a:pPr>
            <a:r>
              <a:rPr lang="en"/>
              <a:t>Simplified some levels so they won’t become unwinnable</a:t>
            </a:r>
            <a:endParaRPr/>
          </a:p>
        </p:txBody>
      </p:sp>
      <p:pic>
        <p:nvPicPr>
          <p:cNvPr id="188" name="Shape 188"/>
          <p:cNvPicPr preferRelativeResize="0"/>
          <p:nvPr/>
        </p:nvPicPr>
        <p:blipFill>
          <a:blip r:embed="rId3">
            <a:alphaModFix/>
          </a:blip>
          <a:stretch>
            <a:fillRect/>
          </a:stretch>
        </p:blipFill>
        <p:spPr>
          <a:xfrm>
            <a:off x="3477475" y="2807234"/>
            <a:ext cx="3055725" cy="2182692"/>
          </a:xfrm>
          <a:prstGeom prst="rect">
            <a:avLst/>
          </a:prstGeom>
          <a:noFill/>
          <a:ln>
            <a:noFill/>
          </a:ln>
        </p:spPr>
      </p:pic>
      <p:pic>
        <p:nvPicPr>
          <p:cNvPr id="189" name="Shape 189"/>
          <p:cNvPicPr preferRelativeResize="0"/>
          <p:nvPr/>
        </p:nvPicPr>
        <p:blipFill>
          <a:blip r:embed="rId4">
            <a:alphaModFix/>
          </a:blip>
          <a:stretch>
            <a:fillRect/>
          </a:stretch>
        </p:blipFill>
        <p:spPr>
          <a:xfrm>
            <a:off x="168850" y="2795237"/>
            <a:ext cx="3089311" cy="2206675"/>
          </a:xfrm>
          <a:prstGeom prst="rect">
            <a:avLst/>
          </a:prstGeom>
          <a:noFill/>
          <a:ln>
            <a:noFill/>
          </a:ln>
        </p:spPr>
      </p:pic>
      <p:pic>
        <p:nvPicPr>
          <p:cNvPr id="190" name="Shape 190"/>
          <p:cNvPicPr preferRelativeResize="0"/>
          <p:nvPr/>
        </p:nvPicPr>
        <p:blipFill>
          <a:blip r:embed="rId5">
            <a:alphaModFix/>
          </a:blip>
          <a:stretch>
            <a:fillRect/>
          </a:stretch>
        </p:blipFill>
        <p:spPr>
          <a:xfrm>
            <a:off x="6682662" y="2667150"/>
            <a:ext cx="2340775" cy="2340775"/>
          </a:xfrm>
          <a:prstGeom prst="rect">
            <a:avLst/>
          </a:prstGeom>
          <a:noFill/>
          <a:ln>
            <a:noFill/>
          </a:ln>
        </p:spPr>
      </p:pic>
      <p:pic>
        <p:nvPicPr>
          <p:cNvPr id="191" name="Shape 191"/>
          <p:cNvPicPr preferRelativeResize="0"/>
          <p:nvPr/>
        </p:nvPicPr>
        <p:blipFill>
          <a:blip r:embed="rId6">
            <a:alphaModFix/>
          </a:blip>
          <a:stretch>
            <a:fillRect/>
          </a:stretch>
        </p:blipFill>
        <p:spPr>
          <a:xfrm>
            <a:off x="6699825" y="122275"/>
            <a:ext cx="2306449" cy="2306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Critique</a:t>
            </a:r>
            <a:endParaRPr/>
          </a:p>
        </p:txBody>
      </p:sp>
      <p:grpSp>
        <p:nvGrpSpPr>
          <p:cNvPr id="197" name="Shape 197"/>
          <p:cNvGrpSpPr/>
          <p:nvPr/>
        </p:nvGrpSpPr>
        <p:grpSpPr>
          <a:xfrm>
            <a:off x="4381077" y="103171"/>
            <a:ext cx="381881" cy="241378"/>
            <a:chOff x="3241525" y="3039450"/>
            <a:chExt cx="494600" cy="312625"/>
          </a:xfrm>
        </p:grpSpPr>
        <p:sp>
          <p:nvSpPr>
            <p:cNvPr id="198" name="Shape 198"/>
            <p:cNvSpPr/>
            <p:nvPr/>
          </p:nvSpPr>
          <p:spPr>
            <a:xfrm>
              <a:off x="3241525" y="3039450"/>
              <a:ext cx="494600" cy="312625"/>
            </a:xfrm>
            <a:custGeom>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p:nvPr/>
          </p:nvSpPr>
          <p:spPr>
            <a:xfrm>
              <a:off x="3384400" y="3091350"/>
              <a:ext cx="208850" cy="208825"/>
            </a:xfrm>
            <a:custGeom>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00" name="Shape 200"/>
          <p:cNvSpPr txBox="1"/>
          <p:nvPr/>
        </p:nvSpPr>
        <p:spPr>
          <a:xfrm>
            <a:off x="636450" y="1289250"/>
            <a:ext cx="5844300" cy="1113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Text on the cover image was too dark and hard to read</a:t>
            </a:r>
            <a:endParaRPr/>
          </a:p>
          <a:p>
            <a:pPr indent="-317500" lvl="0" marL="457200" rtl="0">
              <a:spcBef>
                <a:spcPts val="0"/>
              </a:spcBef>
              <a:spcAft>
                <a:spcPts val="0"/>
              </a:spcAft>
              <a:buSzPts val="1400"/>
              <a:buChar char="●"/>
            </a:pPr>
            <a:r>
              <a:rPr lang="en"/>
              <a:t>The visuals were beautiful, but the mechanics weren’t being properly communicated</a:t>
            </a:r>
            <a:endParaRPr/>
          </a:p>
          <a:p>
            <a:pPr indent="-317500" lvl="1" marL="914400" rtl="0">
              <a:spcBef>
                <a:spcPts val="0"/>
              </a:spcBef>
              <a:spcAft>
                <a:spcPts val="0"/>
              </a:spcAft>
              <a:buSzPts val="1400"/>
              <a:buChar char="○"/>
            </a:pPr>
            <a:r>
              <a:rPr lang="en"/>
              <a:t>Specifically the </a:t>
            </a:r>
            <a:r>
              <a:rPr lang="en"/>
              <a:t>persistence</a:t>
            </a:r>
            <a:endParaRPr/>
          </a:p>
        </p:txBody>
      </p:sp>
      <p:pic>
        <p:nvPicPr>
          <p:cNvPr id="201" name="Shape 201"/>
          <p:cNvPicPr preferRelativeResize="0"/>
          <p:nvPr/>
        </p:nvPicPr>
        <p:blipFill>
          <a:blip r:embed="rId3">
            <a:alphaModFix/>
          </a:blip>
          <a:stretch>
            <a:fillRect/>
          </a:stretch>
        </p:blipFill>
        <p:spPr>
          <a:xfrm>
            <a:off x="6636087" y="2645250"/>
            <a:ext cx="2308475" cy="2308475"/>
          </a:xfrm>
          <a:prstGeom prst="rect">
            <a:avLst/>
          </a:prstGeom>
          <a:noFill/>
          <a:ln>
            <a:noFill/>
          </a:ln>
        </p:spPr>
      </p:pic>
      <p:pic>
        <p:nvPicPr>
          <p:cNvPr id="202" name="Shape 202"/>
          <p:cNvPicPr preferRelativeResize="0"/>
          <p:nvPr/>
        </p:nvPicPr>
        <p:blipFill>
          <a:blip r:embed="rId4">
            <a:alphaModFix/>
          </a:blip>
          <a:stretch>
            <a:fillRect/>
          </a:stretch>
        </p:blipFill>
        <p:spPr>
          <a:xfrm>
            <a:off x="6611088" y="214175"/>
            <a:ext cx="2358450" cy="2358450"/>
          </a:xfrm>
          <a:prstGeom prst="rect">
            <a:avLst/>
          </a:prstGeom>
          <a:noFill/>
          <a:ln>
            <a:noFill/>
          </a:ln>
        </p:spPr>
      </p:pic>
      <p:pic>
        <p:nvPicPr>
          <p:cNvPr id="203" name="Shape 203"/>
          <p:cNvPicPr preferRelativeResize="0"/>
          <p:nvPr/>
        </p:nvPicPr>
        <p:blipFill>
          <a:blip r:embed="rId5">
            <a:alphaModFix/>
          </a:blip>
          <a:stretch>
            <a:fillRect/>
          </a:stretch>
        </p:blipFill>
        <p:spPr>
          <a:xfrm>
            <a:off x="181800" y="2806988"/>
            <a:ext cx="2936725" cy="1762035"/>
          </a:xfrm>
          <a:prstGeom prst="rect">
            <a:avLst/>
          </a:prstGeom>
          <a:noFill/>
          <a:ln>
            <a:noFill/>
          </a:ln>
        </p:spPr>
      </p:pic>
      <p:pic>
        <p:nvPicPr>
          <p:cNvPr id="204" name="Shape 204"/>
          <p:cNvPicPr preferRelativeResize="0"/>
          <p:nvPr/>
        </p:nvPicPr>
        <p:blipFill>
          <a:blip r:embed="rId6">
            <a:alphaModFix/>
          </a:blip>
          <a:stretch>
            <a:fillRect/>
          </a:stretch>
        </p:blipFill>
        <p:spPr>
          <a:xfrm>
            <a:off x="3339563" y="2787388"/>
            <a:ext cx="3002000" cy="180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idx="1" type="body"/>
          </p:nvPr>
        </p:nvSpPr>
        <p:spPr>
          <a:xfrm>
            <a:off x="1031425" y="1784825"/>
            <a:ext cx="7081200" cy="279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solidFill>
                  <a:srgbClr val="CC0000"/>
                </a:solidFill>
              </a:rPr>
              <a:t>THE END</a:t>
            </a:r>
            <a:endParaRPr b="1" sz="3600">
              <a:solidFill>
                <a:srgbClr val="CC0000"/>
              </a:solidFill>
            </a:endParaRPr>
          </a:p>
          <a:p>
            <a:pPr indent="0" lvl="0" marL="0" rtl="0" algn="ctr">
              <a:spcBef>
                <a:spcPts val="600"/>
              </a:spcBef>
              <a:spcAft>
                <a:spcPts val="0"/>
              </a:spcAft>
              <a:buNone/>
            </a:pPr>
            <a:r>
              <a:t/>
            </a:r>
            <a:endParaRPr/>
          </a:p>
          <a:p>
            <a:pPr indent="0" lvl="0" marL="0" rtl="0" algn="ctr">
              <a:spcBef>
                <a:spcPts val="0"/>
              </a:spcBef>
              <a:spcAft>
                <a:spcPts val="0"/>
              </a:spcAft>
              <a:buNone/>
            </a:pPr>
            <a:r>
              <a:t/>
            </a:r>
            <a:endParaRPr/>
          </a:p>
        </p:txBody>
      </p:sp>
      <p:sp>
        <p:nvSpPr>
          <p:cNvPr id="210" name="Shape 210"/>
          <p:cNvSpPr/>
          <p:nvPr/>
        </p:nvSpPr>
        <p:spPr>
          <a:xfrm>
            <a:off x="4410757" y="111095"/>
            <a:ext cx="322468" cy="289480"/>
          </a:xfrm>
          <a:custGeom>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11" name="Shape 211"/>
          <p:cNvPicPr preferRelativeResize="0"/>
          <p:nvPr/>
        </p:nvPicPr>
        <p:blipFill>
          <a:blip r:embed="rId3">
            <a:alphaModFix/>
          </a:blip>
          <a:stretch>
            <a:fillRect/>
          </a:stretch>
        </p:blipFill>
        <p:spPr>
          <a:xfrm>
            <a:off x="5757575" y="1093212"/>
            <a:ext cx="3240451" cy="295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2129100" y="1368975"/>
            <a:ext cx="4885800" cy="115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Divided</a:t>
            </a:r>
            <a:endParaRPr/>
          </a:p>
        </p:txBody>
      </p:sp>
      <p:sp>
        <p:nvSpPr>
          <p:cNvPr id="59" name="Shape 59"/>
          <p:cNvSpPr txBox="1"/>
          <p:nvPr>
            <p:ph idx="1" type="subTitle"/>
          </p:nvPr>
        </p:nvSpPr>
        <p:spPr>
          <a:xfrm>
            <a:off x="2094775" y="1994150"/>
            <a:ext cx="48858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Torn between two places.</a:t>
            </a:r>
            <a:endParaRPr/>
          </a:p>
        </p:txBody>
      </p:sp>
      <p:sp>
        <p:nvSpPr>
          <p:cNvPr id="60" name="Shape 60"/>
          <p:cNvSpPr/>
          <p:nvPr/>
        </p:nvSpPr>
        <p:spPr>
          <a:xfrm>
            <a:off x="4271822" y="157778"/>
            <a:ext cx="600370" cy="600332"/>
          </a:xfrm>
          <a:custGeom>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1" name="Shape 61"/>
          <p:cNvPicPr preferRelativeResize="0"/>
          <p:nvPr/>
        </p:nvPicPr>
        <p:blipFill>
          <a:blip r:embed="rId3">
            <a:alphaModFix/>
          </a:blip>
          <a:stretch>
            <a:fillRect/>
          </a:stretch>
        </p:blipFill>
        <p:spPr>
          <a:xfrm>
            <a:off x="5158550" y="2327859"/>
            <a:ext cx="2553275" cy="2701900"/>
          </a:xfrm>
          <a:prstGeom prst="rect">
            <a:avLst/>
          </a:prstGeom>
          <a:noFill/>
          <a:ln>
            <a:noFill/>
          </a:ln>
        </p:spPr>
      </p:pic>
      <p:pic>
        <p:nvPicPr>
          <p:cNvPr id="62" name="Shape 62"/>
          <p:cNvPicPr preferRelativeResize="0"/>
          <p:nvPr/>
        </p:nvPicPr>
        <p:blipFill>
          <a:blip r:embed="rId4">
            <a:alphaModFix/>
          </a:blip>
          <a:stretch>
            <a:fillRect/>
          </a:stretch>
        </p:blipFill>
        <p:spPr>
          <a:xfrm>
            <a:off x="1683800" y="2422800"/>
            <a:ext cx="2512026" cy="2512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Summary</a:t>
            </a:r>
            <a:endParaRPr sz="3600"/>
          </a:p>
        </p:txBody>
      </p:sp>
      <p:sp>
        <p:nvSpPr>
          <p:cNvPr id="68" name="Shape 68"/>
          <p:cNvSpPr txBox="1"/>
          <p:nvPr>
            <p:ph idx="2" type="body"/>
          </p:nvPr>
        </p:nvSpPr>
        <p:spPr>
          <a:xfrm>
            <a:off x="1080600" y="1778500"/>
            <a:ext cx="6982800" cy="3150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1400"/>
              <a:t>Divided is a movement-based puzzle game where the player must navigate beads to all goals. The player starts by controlling one large bead, which can be split by “division” beads and rejoined by “join” beads throughout each level. Beads that are separated from the main bead have mirrored movement. These divisions persist as the player moves from level to level. The player must avoid splitting whenever possible, as only beads which end on a goal will persist to the next level, and a bead can only divide three times.</a:t>
            </a:r>
            <a:endParaRPr sz="1200"/>
          </a:p>
        </p:txBody>
      </p:sp>
      <p:grpSp>
        <p:nvGrpSpPr>
          <p:cNvPr id="69" name="Shape 69"/>
          <p:cNvGrpSpPr/>
          <p:nvPr/>
        </p:nvGrpSpPr>
        <p:grpSpPr>
          <a:xfrm>
            <a:off x="4406518" y="110100"/>
            <a:ext cx="330961" cy="275331"/>
            <a:chOff x="1926350" y="995225"/>
            <a:chExt cx="428650" cy="356600"/>
          </a:xfrm>
        </p:grpSpPr>
        <p:sp>
          <p:nvSpPr>
            <p:cNvPr id="70" name="Shape 70"/>
            <p:cNvSpPr/>
            <p:nvPr/>
          </p:nvSpPr>
          <p:spPr>
            <a:xfrm>
              <a:off x="1926350" y="1298075"/>
              <a:ext cx="208225" cy="53750"/>
            </a:xfrm>
            <a:custGeom>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2146775" y="1298075"/>
              <a:ext cx="208225" cy="53750"/>
            </a:xfrm>
            <a:custGeom>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1926350" y="995225"/>
              <a:ext cx="208225" cy="332175"/>
            </a:xfrm>
            <a:custGeom>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146775" y="995225"/>
              <a:ext cx="208225" cy="332175"/>
            </a:xfrm>
            <a:custGeom>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Features</a:t>
            </a:r>
            <a:endParaRPr sz="3600"/>
          </a:p>
        </p:txBody>
      </p:sp>
      <p:sp>
        <p:nvSpPr>
          <p:cNvPr id="79" name="Shape 79"/>
          <p:cNvSpPr txBox="1"/>
          <p:nvPr>
            <p:ph idx="1" type="body"/>
          </p:nvPr>
        </p:nvSpPr>
        <p:spPr>
          <a:xfrm>
            <a:off x="1031425" y="1351100"/>
            <a:ext cx="7081200" cy="34623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n" sz="1800"/>
              <a:t>Navigate beads to goals through a set of levels</a:t>
            </a:r>
            <a:endParaRPr sz="1800"/>
          </a:p>
          <a:p>
            <a:pPr indent="-342900" lvl="0" marL="457200" rtl="0">
              <a:spcBef>
                <a:spcPts val="0"/>
              </a:spcBef>
              <a:spcAft>
                <a:spcPts val="0"/>
              </a:spcAft>
              <a:buSzPts val="1800"/>
              <a:buChar char="◈"/>
            </a:pPr>
            <a:r>
              <a:rPr lang="en" sz="1800"/>
              <a:t>Split into two beads with mirrored movement</a:t>
            </a:r>
            <a:endParaRPr sz="1800"/>
          </a:p>
          <a:p>
            <a:pPr indent="-342900" lvl="0" marL="457200" rtl="0">
              <a:spcBef>
                <a:spcPts val="0"/>
              </a:spcBef>
              <a:spcAft>
                <a:spcPts val="0"/>
              </a:spcAft>
              <a:buSzPts val="1800"/>
              <a:buChar char="◈"/>
            </a:pPr>
            <a:r>
              <a:rPr lang="en" sz="1800"/>
              <a:t>Bead states and positions persist between levels</a:t>
            </a:r>
            <a:endParaRPr sz="1800"/>
          </a:p>
          <a:p>
            <a:pPr indent="-342900" lvl="0" marL="457200" rtl="0">
              <a:spcBef>
                <a:spcPts val="0"/>
              </a:spcBef>
              <a:spcAft>
                <a:spcPts val="0"/>
              </a:spcAft>
              <a:buSzPts val="1800"/>
              <a:buChar char="◈"/>
            </a:pPr>
            <a:r>
              <a:rPr lang="en" sz="1800"/>
              <a:t>Custom audio including music</a:t>
            </a:r>
            <a:endParaRPr sz="1800"/>
          </a:p>
          <a:p>
            <a:pPr indent="-342900" lvl="0" marL="457200" rtl="0">
              <a:spcBef>
                <a:spcPts val="0"/>
              </a:spcBef>
              <a:spcAft>
                <a:spcPts val="0"/>
              </a:spcAft>
              <a:buSzPts val="1800"/>
              <a:buChar char="◈"/>
            </a:pPr>
            <a:r>
              <a:rPr lang="en" sz="1800"/>
              <a:t>Checkpoints to reset to if a mistake is made</a:t>
            </a:r>
            <a:endParaRPr sz="1800"/>
          </a:p>
        </p:txBody>
      </p:sp>
      <p:grpSp>
        <p:nvGrpSpPr>
          <p:cNvPr id="80" name="Shape 80"/>
          <p:cNvGrpSpPr/>
          <p:nvPr/>
        </p:nvGrpSpPr>
        <p:grpSpPr>
          <a:xfrm>
            <a:off x="4416909" y="87780"/>
            <a:ext cx="310230" cy="366786"/>
            <a:chOff x="4636075" y="261925"/>
            <a:chExt cx="401800" cy="475050"/>
          </a:xfrm>
        </p:grpSpPr>
        <p:sp>
          <p:nvSpPr>
            <p:cNvPr id="81" name="Shape 81"/>
            <p:cNvSpPr/>
            <p:nvPr/>
          </p:nvSpPr>
          <p:spPr>
            <a:xfrm>
              <a:off x="4665400" y="326650"/>
              <a:ext cx="372475" cy="97100"/>
            </a:xfrm>
            <a:custGeom>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636075" y="438375"/>
              <a:ext cx="372475" cy="97125"/>
            </a:xfrm>
            <a:custGeom>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4814975" y="261925"/>
              <a:ext cx="44000" cy="50100"/>
            </a:xfrm>
            <a:custGeom>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4814975" y="550125"/>
              <a:ext cx="44000" cy="186850"/>
            </a:xfrm>
            <a:custGeom>
              <a:pathLst>
                <a:path extrusionOk="0" h="7474" w="1760">
                  <a:moveTo>
                    <a:pt x="1" y="0"/>
                  </a:moveTo>
                  <a:lnTo>
                    <a:pt x="1" y="7474"/>
                  </a:lnTo>
                  <a:lnTo>
                    <a:pt x="1759" y="7474"/>
                  </a:lnTo>
                  <a:lnTo>
                    <a:pt x="1759"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Emotional Goals</a:t>
            </a:r>
            <a:endParaRPr/>
          </a:p>
        </p:txBody>
      </p:sp>
      <p:sp>
        <p:nvSpPr>
          <p:cNvPr id="90" name="Shape 90"/>
          <p:cNvSpPr txBox="1"/>
          <p:nvPr>
            <p:ph idx="1" type="body"/>
          </p:nvPr>
        </p:nvSpPr>
        <p:spPr>
          <a:xfrm>
            <a:off x="1489500" y="1123950"/>
            <a:ext cx="6165000" cy="704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200"/>
              <a:t>Despair and then relief</a:t>
            </a:r>
            <a:endParaRPr sz="1200"/>
          </a:p>
        </p:txBody>
      </p:sp>
      <p:pic>
        <p:nvPicPr>
          <p:cNvPr id="91" name="Shape 91"/>
          <p:cNvPicPr preferRelativeResize="0"/>
          <p:nvPr/>
        </p:nvPicPr>
        <p:blipFill rotWithShape="1">
          <a:blip r:embed="rId3">
            <a:alphaModFix/>
          </a:blip>
          <a:srcRect b="0" l="16224" r="16230" t="0"/>
          <a:stretch/>
        </p:blipFill>
        <p:spPr>
          <a:xfrm>
            <a:off x="3735148" y="2744079"/>
            <a:ext cx="3106500" cy="3098100"/>
          </a:xfrm>
          <a:prstGeom prst="diamond">
            <a:avLst/>
          </a:prstGeom>
          <a:noFill/>
          <a:ln>
            <a:noFill/>
          </a:ln>
        </p:spPr>
      </p:pic>
      <p:pic>
        <p:nvPicPr>
          <p:cNvPr id="92" name="Shape 92"/>
          <p:cNvPicPr preferRelativeResize="0"/>
          <p:nvPr/>
        </p:nvPicPr>
        <p:blipFill rotWithShape="1">
          <a:blip r:embed="rId4">
            <a:alphaModFix/>
          </a:blip>
          <a:srcRect b="0" l="3397" r="29726" t="0"/>
          <a:stretch/>
        </p:blipFill>
        <p:spPr>
          <a:xfrm>
            <a:off x="2219298" y="2269501"/>
            <a:ext cx="2274000" cy="2268000"/>
          </a:xfrm>
          <a:prstGeom prst="diamond">
            <a:avLst/>
          </a:prstGeom>
          <a:noFill/>
          <a:ln>
            <a:noFill/>
          </a:ln>
        </p:spPr>
      </p:pic>
      <p:pic>
        <p:nvPicPr>
          <p:cNvPr id="93" name="Shape 93"/>
          <p:cNvPicPr preferRelativeResize="0"/>
          <p:nvPr/>
        </p:nvPicPr>
        <p:blipFill rotWithShape="1">
          <a:blip r:embed="rId5">
            <a:alphaModFix/>
          </a:blip>
          <a:srcRect b="0" l="12399" r="12406" t="0"/>
          <a:stretch/>
        </p:blipFill>
        <p:spPr>
          <a:xfrm>
            <a:off x="3823992" y="1831503"/>
            <a:ext cx="1500900" cy="1497000"/>
          </a:xfrm>
          <a:prstGeom prst="diamond">
            <a:avLst/>
          </a:prstGeom>
          <a:noFill/>
          <a:ln>
            <a:noFill/>
          </a:ln>
        </p:spPr>
      </p:pic>
      <p:sp>
        <p:nvSpPr>
          <p:cNvPr id="94" name="Shape 94"/>
          <p:cNvSpPr/>
          <p:nvPr/>
        </p:nvSpPr>
        <p:spPr>
          <a:xfrm>
            <a:off x="4410782" y="107620"/>
            <a:ext cx="322468" cy="289480"/>
          </a:xfrm>
          <a:custGeom>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1031425" y="750150"/>
            <a:ext cx="7081200" cy="5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Design Restrictions</a:t>
            </a:r>
            <a:endParaRPr/>
          </a:p>
        </p:txBody>
      </p:sp>
      <p:sp>
        <p:nvSpPr>
          <p:cNvPr id="100" name="Shape 100"/>
          <p:cNvSpPr txBox="1"/>
          <p:nvPr>
            <p:ph idx="1" type="body"/>
          </p:nvPr>
        </p:nvSpPr>
        <p:spPr>
          <a:xfrm>
            <a:off x="457225" y="1919250"/>
            <a:ext cx="2631900" cy="13050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a:t>16 x 16 grid maximum</a:t>
            </a:r>
            <a:endParaRPr b="1"/>
          </a:p>
          <a:p>
            <a:pPr indent="0" lvl="0" marL="0" rtl="0">
              <a:spcBef>
                <a:spcPts val="600"/>
              </a:spcBef>
              <a:spcAft>
                <a:spcPts val="0"/>
              </a:spcAft>
              <a:buNone/>
            </a:pPr>
            <a:r>
              <a:rPr b="1" lang="en"/>
              <a:t>(never exceeds 7x7)</a:t>
            </a:r>
            <a:endParaRPr b="1"/>
          </a:p>
        </p:txBody>
      </p:sp>
      <p:sp>
        <p:nvSpPr>
          <p:cNvPr id="101" name="Shape 101"/>
          <p:cNvSpPr txBox="1"/>
          <p:nvPr>
            <p:ph idx="2" type="body"/>
          </p:nvPr>
        </p:nvSpPr>
        <p:spPr>
          <a:xfrm>
            <a:off x="3223964" y="1919250"/>
            <a:ext cx="2631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Only controlled by arrow keys and spacebar</a:t>
            </a:r>
            <a:endParaRPr sz="1200"/>
          </a:p>
        </p:txBody>
      </p:sp>
      <p:sp>
        <p:nvSpPr>
          <p:cNvPr id="102" name="Shape 102"/>
          <p:cNvSpPr txBox="1"/>
          <p:nvPr>
            <p:ph idx="3" type="body"/>
          </p:nvPr>
        </p:nvSpPr>
        <p:spPr>
          <a:xfrm>
            <a:off x="5990727" y="1919250"/>
            <a:ext cx="2631900" cy="1305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No glyphs in beads</a:t>
            </a:r>
            <a:endParaRPr sz="1200"/>
          </a:p>
          <a:p>
            <a:pPr indent="0" lvl="0" marL="0" rtl="0">
              <a:spcBef>
                <a:spcPts val="600"/>
              </a:spcBef>
              <a:spcAft>
                <a:spcPts val="0"/>
              </a:spcAft>
              <a:buNone/>
            </a:pPr>
            <a:r>
              <a:t/>
            </a:r>
            <a:endParaRPr sz="1200"/>
          </a:p>
        </p:txBody>
      </p:sp>
      <p:grpSp>
        <p:nvGrpSpPr>
          <p:cNvPr id="103" name="Shape 103"/>
          <p:cNvGrpSpPr/>
          <p:nvPr/>
        </p:nvGrpSpPr>
        <p:grpSpPr>
          <a:xfrm>
            <a:off x="4381077" y="103171"/>
            <a:ext cx="381881" cy="241378"/>
            <a:chOff x="3241525" y="3039450"/>
            <a:chExt cx="494600" cy="312625"/>
          </a:xfrm>
        </p:grpSpPr>
        <p:sp>
          <p:nvSpPr>
            <p:cNvPr id="104" name="Shape 104"/>
            <p:cNvSpPr/>
            <p:nvPr/>
          </p:nvSpPr>
          <p:spPr>
            <a:xfrm>
              <a:off x="3241525" y="3039450"/>
              <a:ext cx="494600" cy="312625"/>
            </a:xfrm>
            <a:custGeom>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3384400" y="3091350"/>
              <a:ext cx="208850" cy="208825"/>
            </a:xfrm>
            <a:custGeom>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p:nvPr/>
        </p:nvSpPr>
        <p:spPr>
          <a:xfrm>
            <a:off x="2644425" y="1389332"/>
            <a:ext cx="3855147" cy="3001276"/>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4369918" y="63344"/>
            <a:ext cx="357366" cy="344164"/>
            <a:chOff x="2583325" y="2972875"/>
            <a:chExt cx="462850" cy="445750"/>
          </a:xfrm>
        </p:grpSpPr>
        <p:sp>
          <p:nvSpPr>
            <p:cNvPr id="112" name="Shape 112"/>
            <p:cNvSpPr/>
            <p:nvPr/>
          </p:nvSpPr>
          <p:spPr>
            <a:xfrm>
              <a:off x="2701775" y="3323350"/>
              <a:ext cx="225950" cy="95275"/>
            </a:xfrm>
            <a:custGeom>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2583325" y="2972875"/>
              <a:ext cx="462850" cy="337075"/>
            </a:xfrm>
            <a:custGeom>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4" name="Shape 114"/>
          <p:cNvSpPr txBox="1"/>
          <p:nvPr>
            <p:ph idx="4294967295" type="body"/>
          </p:nvPr>
        </p:nvSpPr>
        <p:spPr>
          <a:xfrm>
            <a:off x="137350" y="2053950"/>
            <a:ext cx="2346300" cy="1035600"/>
          </a:xfrm>
          <a:prstGeom prst="rect">
            <a:avLst/>
          </a:prstGeom>
        </p:spPr>
        <p:txBody>
          <a:bodyPr anchorCtr="0" anchor="ctr" bIns="91425" lIns="91425" spcFirstLastPara="1" rIns="91425" wrap="square" tIns="91425">
            <a:noAutofit/>
          </a:bodyPr>
          <a:lstStyle/>
          <a:p>
            <a:pPr indent="0" lvl="0" marL="0" rtl="0" algn="r">
              <a:spcBef>
                <a:spcPts val="600"/>
              </a:spcBef>
              <a:spcAft>
                <a:spcPts val="0"/>
              </a:spcAft>
              <a:buNone/>
            </a:pPr>
            <a:r>
              <a:rPr i="1" lang="en">
                <a:latin typeface="Playfair Display"/>
                <a:ea typeface="Playfair Display"/>
                <a:cs typeface="Playfair Display"/>
                <a:sym typeface="Playfair Display"/>
              </a:rPr>
              <a:t>Play Description</a:t>
            </a:r>
            <a:endParaRPr sz="2400"/>
          </a:p>
        </p:txBody>
      </p:sp>
      <p:sp>
        <p:nvSpPr>
          <p:cNvPr id="115" name="Shape 115"/>
          <p:cNvSpPr txBox="1"/>
          <p:nvPr/>
        </p:nvSpPr>
        <p:spPr>
          <a:xfrm>
            <a:off x="6664400" y="1784850"/>
            <a:ext cx="2303700" cy="1573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600"/>
              </a:spcBef>
              <a:spcAft>
                <a:spcPts val="0"/>
              </a:spcAft>
              <a:buNone/>
            </a:pPr>
            <a:r>
              <a:rPr lang="en">
                <a:solidFill>
                  <a:schemeClr val="dk1"/>
                </a:solidFill>
                <a:latin typeface="Lora"/>
                <a:ea typeface="Lora"/>
                <a:cs typeface="Lora"/>
                <a:sym typeface="Lora"/>
              </a:rPr>
              <a:t>Move onto a division bead to create mirrored copy and shrink.</a:t>
            </a:r>
            <a:endParaRPr/>
          </a:p>
        </p:txBody>
      </p:sp>
      <p:sp>
        <p:nvSpPr>
          <p:cNvPr id="116" name="Shape 116"/>
          <p:cNvSpPr/>
          <p:nvPr/>
        </p:nvSpPr>
        <p:spPr>
          <a:xfrm>
            <a:off x="2795113" y="1551975"/>
            <a:ext cx="3543900" cy="22443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17" name="Shape 117"/>
          <p:cNvPicPr preferRelativeResize="0"/>
          <p:nvPr/>
        </p:nvPicPr>
        <p:blipFill>
          <a:blip r:embed="rId3">
            <a:alphaModFix/>
          </a:blip>
          <a:stretch>
            <a:fillRect/>
          </a:stretch>
        </p:blipFill>
        <p:spPr>
          <a:xfrm>
            <a:off x="3470575" y="1546100"/>
            <a:ext cx="2244224" cy="2244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p:nvPr/>
        </p:nvSpPr>
        <p:spPr>
          <a:xfrm>
            <a:off x="2644425" y="1389332"/>
            <a:ext cx="3855147" cy="3001276"/>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23" name="Shape 123"/>
          <p:cNvGrpSpPr/>
          <p:nvPr/>
        </p:nvGrpSpPr>
        <p:grpSpPr>
          <a:xfrm>
            <a:off x="4369918" y="63344"/>
            <a:ext cx="357366" cy="344164"/>
            <a:chOff x="2583325" y="2972875"/>
            <a:chExt cx="462850" cy="445750"/>
          </a:xfrm>
        </p:grpSpPr>
        <p:sp>
          <p:nvSpPr>
            <p:cNvPr id="124" name="Shape 124"/>
            <p:cNvSpPr/>
            <p:nvPr/>
          </p:nvSpPr>
          <p:spPr>
            <a:xfrm>
              <a:off x="2701775" y="3323350"/>
              <a:ext cx="225950" cy="95275"/>
            </a:xfrm>
            <a:custGeom>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a:off x="2583325" y="2972875"/>
              <a:ext cx="462850" cy="337075"/>
            </a:xfrm>
            <a:custGeom>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6" name="Shape 126"/>
          <p:cNvSpPr txBox="1"/>
          <p:nvPr>
            <p:ph idx="4294967295" type="body"/>
          </p:nvPr>
        </p:nvSpPr>
        <p:spPr>
          <a:xfrm>
            <a:off x="137350" y="2053950"/>
            <a:ext cx="2346300" cy="1035600"/>
          </a:xfrm>
          <a:prstGeom prst="rect">
            <a:avLst/>
          </a:prstGeom>
        </p:spPr>
        <p:txBody>
          <a:bodyPr anchorCtr="0" anchor="ctr" bIns="91425" lIns="91425" spcFirstLastPara="1" rIns="91425" wrap="square" tIns="91425">
            <a:noAutofit/>
          </a:bodyPr>
          <a:lstStyle/>
          <a:p>
            <a:pPr indent="0" lvl="0" marL="0" rtl="0" algn="r">
              <a:spcBef>
                <a:spcPts val="600"/>
              </a:spcBef>
              <a:spcAft>
                <a:spcPts val="0"/>
              </a:spcAft>
              <a:buNone/>
            </a:pPr>
            <a:r>
              <a:rPr i="1" lang="en">
                <a:latin typeface="Playfair Display"/>
                <a:ea typeface="Playfair Display"/>
                <a:cs typeface="Playfair Display"/>
                <a:sym typeface="Playfair Display"/>
              </a:rPr>
              <a:t>Play Description</a:t>
            </a:r>
            <a:endParaRPr sz="2400"/>
          </a:p>
        </p:txBody>
      </p:sp>
      <p:sp>
        <p:nvSpPr>
          <p:cNvPr id="127" name="Shape 127"/>
          <p:cNvSpPr txBox="1"/>
          <p:nvPr/>
        </p:nvSpPr>
        <p:spPr>
          <a:xfrm>
            <a:off x="6664400" y="1784850"/>
            <a:ext cx="2303700" cy="1573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600"/>
              </a:spcBef>
              <a:spcAft>
                <a:spcPts val="0"/>
              </a:spcAft>
              <a:buNone/>
            </a:pPr>
            <a:r>
              <a:rPr lang="en">
                <a:solidFill>
                  <a:schemeClr val="dk1"/>
                </a:solidFill>
                <a:latin typeface="Lora"/>
                <a:ea typeface="Lora"/>
                <a:cs typeface="Lora"/>
                <a:sym typeface="Lora"/>
              </a:rPr>
              <a:t>Move onto a division bead to create mirrored copy and shrink.</a:t>
            </a:r>
            <a:endParaRPr/>
          </a:p>
        </p:txBody>
      </p:sp>
      <p:sp>
        <p:nvSpPr>
          <p:cNvPr id="128" name="Shape 128"/>
          <p:cNvSpPr/>
          <p:nvPr/>
        </p:nvSpPr>
        <p:spPr>
          <a:xfrm>
            <a:off x="2795113" y="1551975"/>
            <a:ext cx="3543900" cy="22443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29" name="Shape 129"/>
          <p:cNvPicPr preferRelativeResize="0"/>
          <p:nvPr/>
        </p:nvPicPr>
        <p:blipFill>
          <a:blip r:embed="rId3">
            <a:alphaModFix/>
          </a:blip>
          <a:stretch>
            <a:fillRect/>
          </a:stretch>
        </p:blipFill>
        <p:spPr>
          <a:xfrm>
            <a:off x="3470575" y="1546100"/>
            <a:ext cx="2244224" cy="2244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p:nvPr/>
        </p:nvSpPr>
        <p:spPr>
          <a:xfrm>
            <a:off x="2644425" y="1389332"/>
            <a:ext cx="3855147" cy="3001276"/>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35" name="Shape 135"/>
          <p:cNvGrpSpPr/>
          <p:nvPr/>
        </p:nvGrpSpPr>
        <p:grpSpPr>
          <a:xfrm>
            <a:off x="4369918" y="63344"/>
            <a:ext cx="357366" cy="344164"/>
            <a:chOff x="2583325" y="2972875"/>
            <a:chExt cx="462850" cy="445750"/>
          </a:xfrm>
        </p:grpSpPr>
        <p:sp>
          <p:nvSpPr>
            <p:cNvPr id="136" name="Shape 136"/>
            <p:cNvSpPr/>
            <p:nvPr/>
          </p:nvSpPr>
          <p:spPr>
            <a:xfrm>
              <a:off x="2701775" y="3323350"/>
              <a:ext cx="225950" cy="95275"/>
            </a:xfrm>
            <a:custGeom>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a:off x="2583325" y="2972875"/>
              <a:ext cx="462850" cy="337075"/>
            </a:xfrm>
            <a:custGeom>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CC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8" name="Shape 138"/>
          <p:cNvSpPr txBox="1"/>
          <p:nvPr>
            <p:ph idx="4294967295" type="body"/>
          </p:nvPr>
        </p:nvSpPr>
        <p:spPr>
          <a:xfrm>
            <a:off x="137350" y="2053950"/>
            <a:ext cx="2346300" cy="1035600"/>
          </a:xfrm>
          <a:prstGeom prst="rect">
            <a:avLst/>
          </a:prstGeom>
        </p:spPr>
        <p:txBody>
          <a:bodyPr anchorCtr="0" anchor="ctr" bIns="91425" lIns="91425" spcFirstLastPara="1" rIns="91425" wrap="square" tIns="91425">
            <a:noAutofit/>
          </a:bodyPr>
          <a:lstStyle/>
          <a:p>
            <a:pPr indent="0" lvl="0" marL="0" rtl="0" algn="r">
              <a:spcBef>
                <a:spcPts val="600"/>
              </a:spcBef>
              <a:spcAft>
                <a:spcPts val="0"/>
              </a:spcAft>
              <a:buNone/>
            </a:pPr>
            <a:r>
              <a:rPr i="1" lang="en">
                <a:latin typeface="Playfair Display"/>
                <a:ea typeface="Playfair Display"/>
                <a:cs typeface="Playfair Display"/>
                <a:sym typeface="Playfair Display"/>
              </a:rPr>
              <a:t>Play Description</a:t>
            </a:r>
            <a:endParaRPr sz="2400"/>
          </a:p>
        </p:txBody>
      </p:sp>
      <p:sp>
        <p:nvSpPr>
          <p:cNvPr id="139" name="Shape 139"/>
          <p:cNvSpPr txBox="1"/>
          <p:nvPr/>
        </p:nvSpPr>
        <p:spPr>
          <a:xfrm>
            <a:off x="6664400" y="1784850"/>
            <a:ext cx="2303700" cy="1573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600"/>
              </a:spcBef>
              <a:spcAft>
                <a:spcPts val="0"/>
              </a:spcAft>
              <a:buNone/>
            </a:pPr>
            <a:r>
              <a:rPr lang="en">
                <a:solidFill>
                  <a:schemeClr val="dk1"/>
                </a:solidFill>
                <a:latin typeface="Lora"/>
                <a:ea typeface="Lora"/>
                <a:cs typeface="Lora"/>
                <a:sym typeface="Lora"/>
              </a:rPr>
              <a:t>Move player beads to goals to finish level.</a:t>
            </a:r>
            <a:endParaRPr/>
          </a:p>
        </p:txBody>
      </p:sp>
      <p:sp>
        <p:nvSpPr>
          <p:cNvPr id="140" name="Shape 140"/>
          <p:cNvSpPr/>
          <p:nvPr/>
        </p:nvSpPr>
        <p:spPr>
          <a:xfrm>
            <a:off x="2795113" y="1551975"/>
            <a:ext cx="3543900" cy="22443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41" name="Shape 141"/>
          <p:cNvPicPr preferRelativeResize="0"/>
          <p:nvPr/>
        </p:nvPicPr>
        <p:blipFill>
          <a:blip r:embed="rId3">
            <a:alphaModFix/>
          </a:blip>
          <a:stretch>
            <a:fillRect/>
          </a:stretch>
        </p:blipFill>
        <p:spPr>
          <a:xfrm>
            <a:off x="3470575" y="1551975"/>
            <a:ext cx="2244224" cy="2244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Yor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