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E6A-DE81-4AB1-9D64-FF90B06D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484740"/>
            <a:ext cx="8361229" cy="2098226"/>
          </a:xfrm>
        </p:spPr>
        <p:txBody>
          <a:bodyPr/>
          <a:lstStyle/>
          <a:p>
            <a:r>
              <a:rPr lang="en-US" dirty="0"/>
              <a:t>Design challenge: whither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0D31-334B-4DB3-97B5-17F5AE4B7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921013"/>
            <a:ext cx="6831673" cy="1086237"/>
          </a:xfrm>
        </p:spPr>
        <p:txBody>
          <a:bodyPr/>
          <a:lstStyle/>
          <a:p>
            <a:r>
              <a:rPr lang="en-US" dirty="0"/>
              <a:t>By Leo Bunyea</a:t>
            </a:r>
          </a:p>
        </p:txBody>
      </p:sp>
    </p:spTree>
    <p:extLst>
      <p:ext uri="{BB962C8B-B14F-4D97-AF65-F5344CB8AC3E}">
        <p14:creationId xmlns:p14="http://schemas.microsoft.com/office/powerpoint/2010/main" val="29166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E529-E989-4584-94F8-48AF9767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Original 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5C61-93BB-4E3A-B984-032DE671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9601200" cy="4265103"/>
          </a:xfrm>
        </p:spPr>
        <p:txBody>
          <a:bodyPr/>
          <a:lstStyle/>
          <a:p>
            <a:r>
              <a:rPr lang="en-US" dirty="0"/>
              <a:t>It can never be completed, and therefore is not satisfying</a:t>
            </a:r>
          </a:p>
          <a:p>
            <a:r>
              <a:rPr lang="en-US" dirty="0"/>
              <a:t>Even when it is failed, the visual effect is the same as failing a regular level</a:t>
            </a:r>
          </a:p>
          <a:p>
            <a:pPr lvl="1"/>
            <a:r>
              <a:rPr lang="en-US" dirty="0"/>
              <a:t>Doesn’t feel important</a:t>
            </a:r>
          </a:p>
          <a:p>
            <a:r>
              <a:rPr lang="en-US" dirty="0"/>
              <a:t>Anticlimactic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9D7D6-26A3-416A-8F46-81C12D0E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490" y="2934671"/>
            <a:ext cx="3321504" cy="33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0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1F8F-E992-4FC0-8C6B-553A6018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demo</a:t>
            </a:r>
          </a:p>
        </p:txBody>
      </p:sp>
    </p:spTree>
    <p:extLst>
      <p:ext uri="{BB962C8B-B14F-4D97-AF65-F5344CB8AC3E}">
        <p14:creationId xmlns:p14="http://schemas.microsoft.com/office/powerpoint/2010/main" val="284432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E529-E989-4584-94F8-48AF9767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5C61-93BB-4E3A-B984-032DE671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9601200" cy="4265103"/>
          </a:xfrm>
        </p:spPr>
        <p:txBody>
          <a:bodyPr/>
          <a:lstStyle/>
          <a:p>
            <a:r>
              <a:rPr lang="en-US" dirty="0"/>
              <a:t>Emotions</a:t>
            </a:r>
          </a:p>
          <a:p>
            <a:pPr lvl="1"/>
            <a:r>
              <a:rPr lang="en-US" dirty="0"/>
              <a:t>Happiness, Contentment, Relief</a:t>
            </a:r>
          </a:p>
          <a:p>
            <a:r>
              <a:rPr lang="en-US" dirty="0"/>
              <a:t>How does it achieve this?</a:t>
            </a:r>
          </a:p>
          <a:p>
            <a:pPr lvl="1"/>
            <a:r>
              <a:rPr lang="en-US" dirty="0"/>
              <a:t>Uplifting piano track</a:t>
            </a:r>
          </a:p>
          <a:p>
            <a:pPr lvl="1"/>
            <a:r>
              <a:rPr lang="en-US" dirty="0"/>
              <a:t>Second “human/entity” bead with growing mechanic</a:t>
            </a:r>
          </a:p>
          <a:p>
            <a:pPr lvl="2"/>
            <a:r>
              <a:rPr lang="en-US" dirty="0"/>
              <a:t>Narrative: You survived nineteen other levels, clinging to life, in order to meet and help a friend.</a:t>
            </a:r>
          </a:p>
          <a:p>
            <a:pPr lvl="1"/>
            <a:r>
              <a:rPr lang="en-US" dirty="0"/>
              <a:t>Fade to white instead of black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912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</TotalTime>
  <Words>99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Design challenge: whither</vt:lpstr>
      <vt:lpstr>Problems With Original Ending</vt:lpstr>
      <vt:lpstr>Ending demo</vt:lpstr>
      <vt:lpstr>My 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challenge: whither</dc:title>
  <dc:creator>Leo Bunyea</dc:creator>
  <cp:lastModifiedBy>Leo Bunyea</cp:lastModifiedBy>
  <cp:revision>2</cp:revision>
  <dcterms:created xsi:type="dcterms:W3CDTF">2018-04-30T19:16:22Z</dcterms:created>
  <dcterms:modified xsi:type="dcterms:W3CDTF">2018-04-30T19:32:15Z</dcterms:modified>
</cp:coreProperties>
</file>