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Galaxy Buccaneers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 Bunyea, Vincent Miller</a:t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0575" y="102850"/>
            <a:ext cx="2173425" cy="19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208700" y="-148562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Notenspiel</a:t>
            </a:r>
            <a:endParaRPr sz="7200"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208700" y="128487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Bouncing bead beats.</a:t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466" y="2118500"/>
            <a:ext cx="2382525" cy="24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4424" y="2479312"/>
            <a:ext cx="2751000" cy="170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936475"/>
            <a:ext cx="2715350" cy="271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 Features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461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 bead columns different notes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note patterns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</a:t>
            </a:r>
            <a:r>
              <a:rPr lang="en"/>
              <a:t>looping </a:t>
            </a:r>
            <a:r>
              <a:rPr lang="en"/>
              <a:t>musical sequences in the key of C major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950" y="2286975"/>
            <a:ext cx="4490400" cy="25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Description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Start with a basic note pattern</a:t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50" y="1836975"/>
            <a:ext cx="5225100" cy="29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Description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459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Click on beads in the grid to activate/deactivate note playing</a:t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850" y="2292025"/>
            <a:ext cx="2294500" cy="22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7075" y="2292036"/>
            <a:ext cx="2294500" cy="22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Description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436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Click on beads at the bottom to cycle notes for that column</a:t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800" y="2401348"/>
            <a:ext cx="2184350" cy="216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8175" y="2401350"/>
            <a:ext cx="2184350" cy="2167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525" y="169603"/>
            <a:ext cx="5184174" cy="47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