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Android Galaxy Buccaneers</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Leo Bunyea and Vincent Miller</a:t>
            </a:r>
            <a:endParaRPr/>
          </a:p>
        </p:txBody>
      </p:sp>
      <p:pic>
        <p:nvPicPr>
          <p:cNvPr id="87" name="Shape 87"/>
          <p:cNvPicPr preferRelativeResize="0"/>
          <p:nvPr/>
        </p:nvPicPr>
        <p:blipFill>
          <a:blip r:embed="rId3">
            <a:alphaModFix/>
          </a:blip>
          <a:stretch>
            <a:fillRect/>
          </a:stretch>
        </p:blipFill>
        <p:spPr>
          <a:xfrm>
            <a:off x="6534350" y="2753725"/>
            <a:ext cx="2451675" cy="223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Stroke</a:t>
            </a:r>
            <a:endParaRPr/>
          </a:p>
        </p:txBody>
      </p:sp>
      <p:pic>
        <p:nvPicPr>
          <p:cNvPr id="93" name="Shape 93"/>
          <p:cNvPicPr preferRelativeResize="0"/>
          <p:nvPr/>
        </p:nvPicPr>
        <p:blipFill>
          <a:blip r:embed="rId3">
            <a:alphaModFix/>
          </a:blip>
          <a:stretch>
            <a:fillRect/>
          </a:stretch>
        </p:blipFill>
        <p:spPr>
          <a:xfrm>
            <a:off x="3119475" y="927949"/>
            <a:ext cx="3823250" cy="3823250"/>
          </a:xfrm>
          <a:prstGeom prst="rect">
            <a:avLst/>
          </a:prstGeom>
          <a:noFill/>
          <a:ln>
            <a:noFill/>
          </a:ln>
        </p:spPr>
      </p:pic>
      <p:sp>
        <p:nvSpPr>
          <p:cNvPr id="94" name="Shape 94"/>
          <p:cNvSpPr txBox="1"/>
          <p:nvPr/>
        </p:nvSpPr>
        <p:spPr>
          <a:xfrm>
            <a:off x="490250" y="3021550"/>
            <a:ext cx="3955500" cy="46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Paint the town rad.</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100" name="Shape 10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a:spcBef>
                <a:spcPts val="0"/>
              </a:spcBef>
              <a:spcAft>
                <a:spcPts val="1600"/>
              </a:spcAft>
              <a:buNone/>
            </a:pPr>
            <a:r>
              <a:rPr lang="en"/>
              <a:t>Stroke is a color-based, painting puzzle game in which the player recreates patterns. The player manipulates a paint brush that leaves behind a color trail in order to accomplish this. The trail can be overwritten by the brush once it has been “dipped” in a new color. In addition to this, the brush will only stay coated in paint for so long. The goal is to produce the desired pattern in the fewest number of moves.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Essential Features</a:t>
            </a:r>
            <a:endParaRPr/>
          </a:p>
        </p:txBody>
      </p:sp>
      <p:sp>
        <p:nvSpPr>
          <p:cNvPr id="106" name="Shape 10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Four introductory levels and four intermediate puzzles</a:t>
            </a:r>
            <a:endParaRPr/>
          </a:p>
          <a:p>
            <a:pPr indent="-342900" lvl="0" marL="457200" rtl="0">
              <a:spcBef>
                <a:spcPts val="0"/>
              </a:spcBef>
              <a:spcAft>
                <a:spcPts val="0"/>
              </a:spcAft>
              <a:buSzPts val="1800"/>
              <a:buChar char="●"/>
            </a:pPr>
            <a:r>
              <a:rPr lang="en"/>
              <a:t>Act as a paintbrush, leaving trails of color behind</a:t>
            </a:r>
            <a:endParaRPr/>
          </a:p>
          <a:p>
            <a:pPr indent="-342900" lvl="0" marL="457200" rtl="0">
              <a:spcBef>
                <a:spcPts val="0"/>
              </a:spcBef>
              <a:spcAft>
                <a:spcPts val="0"/>
              </a:spcAft>
              <a:buSzPts val="1800"/>
              <a:buChar char="●"/>
            </a:pPr>
            <a:r>
              <a:rPr lang="en"/>
              <a:t>Color lasts a set number of moves, shown by border thickness</a:t>
            </a:r>
            <a:endParaRPr/>
          </a:p>
          <a:p>
            <a:pPr indent="-342900" lvl="0" marL="457200" rtl="0">
              <a:spcBef>
                <a:spcPts val="0"/>
              </a:spcBef>
              <a:spcAft>
                <a:spcPts val="0"/>
              </a:spcAft>
              <a:buSzPts val="1800"/>
              <a:buChar char="●"/>
            </a:pPr>
            <a:r>
              <a:rPr lang="en"/>
              <a:t>Recreate patterns exposed at the start of the level</a:t>
            </a:r>
            <a:endParaRPr/>
          </a:p>
          <a:p>
            <a:pPr indent="-342900" lvl="0" marL="457200">
              <a:spcBef>
                <a:spcPts val="0"/>
              </a:spcBef>
              <a:spcAft>
                <a:spcPts val="0"/>
              </a:spcAft>
              <a:buSzPts val="1800"/>
              <a:buChar char="●"/>
            </a:pPr>
            <a:r>
              <a:rPr lang="en"/>
              <a:t>Solve pattern in the fewest number of moves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Play Description</a:t>
            </a:r>
            <a:endParaRPr/>
          </a:p>
        </p:txBody>
      </p:sp>
      <p:sp>
        <p:nvSpPr>
          <p:cNvPr id="112" name="Shape 11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See pattern that must be painted to pass level</a:t>
            </a:r>
            <a:endParaRPr/>
          </a:p>
        </p:txBody>
      </p:sp>
      <p:pic>
        <p:nvPicPr>
          <p:cNvPr id="113" name="Shape 113"/>
          <p:cNvPicPr preferRelativeResize="0"/>
          <p:nvPr/>
        </p:nvPicPr>
        <p:blipFill rotWithShape="1">
          <a:blip r:embed="rId3">
            <a:alphaModFix/>
          </a:blip>
          <a:srcRect b="7123" l="0" r="0" t="0"/>
          <a:stretch/>
        </p:blipFill>
        <p:spPr>
          <a:xfrm>
            <a:off x="2559650" y="1641225"/>
            <a:ext cx="3142525" cy="3131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 Description</a:t>
            </a:r>
            <a:endParaRPr/>
          </a:p>
        </p:txBody>
      </p:sp>
      <p:sp>
        <p:nvSpPr>
          <p:cNvPr id="119" name="Shape 1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Move brush with arrow keys over a paint source to pick up color</a:t>
            </a:r>
            <a:endParaRPr/>
          </a:p>
        </p:txBody>
      </p:sp>
      <p:pic>
        <p:nvPicPr>
          <p:cNvPr id="120" name="Shape 120"/>
          <p:cNvPicPr preferRelativeResize="0"/>
          <p:nvPr/>
        </p:nvPicPr>
        <p:blipFill rotWithShape="1">
          <a:blip r:embed="rId3">
            <a:alphaModFix/>
          </a:blip>
          <a:srcRect b="7518" l="0" r="0" t="0"/>
          <a:stretch/>
        </p:blipFill>
        <p:spPr>
          <a:xfrm>
            <a:off x="2436050" y="1609400"/>
            <a:ext cx="3236225" cy="321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 Description</a:t>
            </a:r>
            <a:endParaRPr/>
          </a:p>
        </p:txBody>
      </p:sp>
      <p:sp>
        <p:nvSpPr>
          <p:cNvPr id="126" name="Shape 1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Move loaded brush over a grid square to paint it</a:t>
            </a:r>
            <a:endParaRPr/>
          </a:p>
        </p:txBody>
      </p:sp>
      <p:pic>
        <p:nvPicPr>
          <p:cNvPr id="127" name="Shape 127"/>
          <p:cNvPicPr preferRelativeResize="0"/>
          <p:nvPr/>
        </p:nvPicPr>
        <p:blipFill rotWithShape="1">
          <a:blip r:embed="rId3">
            <a:alphaModFix/>
          </a:blip>
          <a:srcRect b="5846" l="0" r="0" t="0"/>
          <a:stretch/>
        </p:blipFill>
        <p:spPr>
          <a:xfrm>
            <a:off x="2655800" y="1620750"/>
            <a:ext cx="3174425" cy="320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 Description</a:t>
            </a:r>
            <a:endParaRPr/>
          </a:p>
        </p:txBody>
      </p:sp>
      <p:sp>
        <p:nvSpPr>
          <p:cNvPr id="133" name="Shape 1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Level is completed when the given pattern is constructed</a:t>
            </a:r>
            <a:endParaRPr/>
          </a:p>
        </p:txBody>
      </p:sp>
      <p:pic>
        <p:nvPicPr>
          <p:cNvPr id="134" name="Shape 134"/>
          <p:cNvPicPr preferRelativeResize="0"/>
          <p:nvPr/>
        </p:nvPicPr>
        <p:blipFill rotWithShape="1">
          <a:blip r:embed="rId3">
            <a:alphaModFix/>
          </a:blip>
          <a:srcRect b="6059" l="0" r="0" t="0"/>
          <a:stretch/>
        </p:blipFill>
        <p:spPr>
          <a:xfrm>
            <a:off x="2587125" y="1635025"/>
            <a:ext cx="3167550" cy="319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90250" y="526350"/>
            <a:ext cx="29844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End</a:t>
            </a:r>
            <a:endParaRPr/>
          </a:p>
        </p:txBody>
      </p:sp>
      <p:pic>
        <p:nvPicPr>
          <p:cNvPr id="140" name="Shape 140"/>
          <p:cNvPicPr preferRelativeResize="0"/>
          <p:nvPr/>
        </p:nvPicPr>
        <p:blipFill>
          <a:blip r:embed="rId3">
            <a:alphaModFix/>
          </a:blip>
          <a:stretch>
            <a:fillRect/>
          </a:stretch>
        </p:blipFill>
        <p:spPr>
          <a:xfrm>
            <a:off x="3615800" y="773275"/>
            <a:ext cx="3941649" cy="359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