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Galaxy Buccaneers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Bunyea, Vincent Miller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575" y="102850"/>
            <a:ext cx="2173425" cy="1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8700" y="-148562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Notenspiel</a:t>
            </a:r>
            <a:endParaRPr sz="72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08700" y="128487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Bouncing bead beats.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24" y="2479325"/>
            <a:ext cx="2751000" cy="1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50" y="2004887"/>
            <a:ext cx="2652026" cy="26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6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bead columns different notes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note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looping </a:t>
            </a:r>
            <a:r>
              <a:rPr lang="en"/>
              <a:t>musical sequences in the key of D Minor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the opening notes of “Let Me Call You Sweetheart” by Bing Crosby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525" y="1712000"/>
            <a:ext cx="3908700" cy="29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with a basic note pattern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63" y="1645000"/>
            <a:ext cx="4610475" cy="3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5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beads in the grid to activate/deactivate note playing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0" y="2109525"/>
            <a:ext cx="3973491" cy="26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00" y="2109524"/>
            <a:ext cx="3670000" cy="2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43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beads at the bottom to cycle notes for that column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75" y="1996475"/>
            <a:ext cx="3941301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475" y="1996475"/>
            <a:ext cx="3990330" cy="2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25" y="169603"/>
            <a:ext cx="5184174" cy="47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