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rvo"/>
      <p:regular r:id="rId8"/>
      <p:bold r:id="rId9"/>
      <p:italic r:id="rId10"/>
      <p:boldItalic r:id="rId11"/>
    </p:embeddedFont>
    <p:embeddedFont>
      <p:font typeface="Roboto Condensed"/>
      <p:regular r:id="rId12"/>
      <p:bold r:id="rId13"/>
      <p:italic r:id="rId14"/>
      <p:boldItalic r:id="rId15"/>
    </p:embeddedFont>
    <p:embeddedFont>
      <p:font typeface="Roboto Condensed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vo-boldItalic.fntdata"/><Relationship Id="rId10" Type="http://schemas.openxmlformats.org/officeDocument/2006/relationships/font" Target="fonts/Arvo-italic.fntdata"/><Relationship Id="rId13" Type="http://schemas.openxmlformats.org/officeDocument/2006/relationships/font" Target="fonts/RobotoCondensed-bold.fntdata"/><Relationship Id="rId12" Type="http://schemas.openxmlformats.org/officeDocument/2006/relationships/font" Target="fonts/Roboto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vo-bold.fntdata"/><Relationship Id="rId15" Type="http://schemas.openxmlformats.org/officeDocument/2006/relationships/font" Target="fonts/RobotoCondensed-boldItalic.fntdata"/><Relationship Id="rId14" Type="http://schemas.openxmlformats.org/officeDocument/2006/relationships/font" Target="fonts/RobotoCondensed-italic.fntdata"/><Relationship Id="rId17" Type="http://schemas.openxmlformats.org/officeDocument/2006/relationships/font" Target="fonts/RobotoCondensedLight-bold.fntdata"/><Relationship Id="rId16" Type="http://schemas.openxmlformats.org/officeDocument/2006/relationships/font" Target="fonts/RobotoCondensedLight-regular.fntdata"/><Relationship Id="rId5" Type="http://schemas.openxmlformats.org/officeDocument/2006/relationships/slide" Target="slides/slide1.xml"/><Relationship Id="rId19" Type="http://schemas.openxmlformats.org/officeDocument/2006/relationships/font" Target="fonts/RobotoCondensedLight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CondensedLight-italic.fntdata"/><Relationship Id="rId7" Type="http://schemas.openxmlformats.org/officeDocument/2006/relationships/slide" Target="slides/slide3.xml"/><Relationship Id="rId8" Type="http://schemas.openxmlformats.org/officeDocument/2006/relationships/font" Target="fonts/Ar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Shape 3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Shape 1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Whither Mod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Vincent Miller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Emotional Goals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190" name="Shape 190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Surprise and </a:t>
            </a:r>
            <a:r>
              <a:rPr b="1" lang="en" sz="2000"/>
              <a:t>Peacefulness</a:t>
            </a:r>
            <a:endParaRPr b="1" sz="2000"/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23875" r="1558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2" name="Shape 1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Mod Accomplishes This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Second goal fades in as you move away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Game is winnable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Separate win screen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