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2"/>
  </p:notesMasterIdLst>
  <p:sldIdLst>
    <p:sldId id="271" r:id="rId3"/>
    <p:sldId id="278" r:id="rId4"/>
    <p:sldId id="289" r:id="rId5"/>
    <p:sldId id="279" r:id="rId6"/>
    <p:sldId id="259" r:id="rId7"/>
    <p:sldId id="288" r:id="rId8"/>
    <p:sldId id="291" r:id="rId9"/>
    <p:sldId id="290" r:id="rId10"/>
    <p:sldId id="274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D4DAD4-8877-7FBD-ACFB-28B804B7374B}" name="Edson G. Tay Mazariegos" initials="ET" userId="S::egtay@ine.gob.gt::e1fb79ef-4d2d-4b39-a7ac-2998d1b728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4A88B-AB62-4F04-9012-95A051A5EA89}" v="314" dt="2025-02-19T21:35:08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G. Tay Mazariegos" userId="e1fb79ef-4d2d-4b39-a7ac-2998d1b728da" providerId="ADAL" clId="{A894A88B-AB62-4F04-9012-95A051A5EA89}"/>
    <pc:docChg chg="undo custSel addSld delSld modSld">
      <pc:chgData name="Edson G. Tay Mazariegos" userId="e1fb79ef-4d2d-4b39-a7ac-2998d1b728da" providerId="ADAL" clId="{A894A88B-AB62-4F04-9012-95A051A5EA89}" dt="2025-02-19T21:37:24.274" v="2176" actId="1076"/>
      <pc:docMkLst>
        <pc:docMk/>
      </pc:docMkLst>
      <pc:sldChg chg="del">
        <pc:chgData name="Edson G. Tay Mazariegos" userId="e1fb79ef-4d2d-4b39-a7ac-2998d1b728da" providerId="ADAL" clId="{A894A88B-AB62-4F04-9012-95A051A5EA89}" dt="2025-02-19T18:41:29.892" v="919" actId="47"/>
        <pc:sldMkLst>
          <pc:docMk/>
          <pc:sldMk cId="740060957" sldId="257"/>
        </pc:sldMkLst>
      </pc:sldChg>
      <pc:sldChg chg="addSp delSp modSp mod">
        <pc:chgData name="Edson G. Tay Mazariegos" userId="e1fb79ef-4d2d-4b39-a7ac-2998d1b728da" providerId="ADAL" clId="{A894A88B-AB62-4F04-9012-95A051A5EA89}" dt="2025-02-19T20:02:13.977" v="966" actId="1076"/>
        <pc:sldMkLst>
          <pc:docMk/>
          <pc:sldMk cId="1253972790" sldId="259"/>
        </pc:sldMkLst>
        <pc:spChg chg="del">
          <ac:chgData name="Edson G. Tay Mazariegos" userId="e1fb79ef-4d2d-4b39-a7ac-2998d1b728da" providerId="ADAL" clId="{A894A88B-AB62-4F04-9012-95A051A5EA89}" dt="2025-02-19T18:42:15.160" v="941" actId="478"/>
          <ac:spMkLst>
            <pc:docMk/>
            <pc:sldMk cId="1253972790" sldId="259"/>
            <ac:spMk id="2" creationId="{05A175EC-0EF5-5991-5DAD-D31C79C9A8A0}"/>
          </ac:spMkLst>
        </pc:spChg>
        <pc:spChg chg="add del mod">
          <ac:chgData name="Edson G. Tay Mazariegos" userId="e1fb79ef-4d2d-4b39-a7ac-2998d1b728da" providerId="ADAL" clId="{A894A88B-AB62-4F04-9012-95A051A5EA89}" dt="2025-02-19T19:59:28.203" v="956" actId="22"/>
          <ac:spMkLst>
            <pc:docMk/>
            <pc:sldMk cId="1253972790" sldId="259"/>
            <ac:spMk id="4" creationId="{15AF6055-AAEB-6CB9-CE53-7B5BBFFDD58E}"/>
          </ac:spMkLst>
        </pc:spChg>
        <pc:spChg chg="del">
          <ac:chgData name="Edson G. Tay Mazariegos" userId="e1fb79ef-4d2d-4b39-a7ac-2998d1b728da" providerId="ADAL" clId="{A894A88B-AB62-4F04-9012-95A051A5EA89}" dt="2025-02-19T18:41:56.985" v="936" actId="478"/>
          <ac:spMkLst>
            <pc:docMk/>
            <pc:sldMk cId="1253972790" sldId="259"/>
            <ac:spMk id="8" creationId="{72E1D7CD-5FE9-1242-FA83-37B12830F483}"/>
          </ac:spMkLst>
        </pc:spChg>
        <pc:spChg chg="del">
          <ac:chgData name="Edson G. Tay Mazariegos" userId="e1fb79ef-4d2d-4b39-a7ac-2998d1b728da" providerId="ADAL" clId="{A894A88B-AB62-4F04-9012-95A051A5EA89}" dt="2025-02-19T18:42:04.847" v="937" actId="478"/>
          <ac:spMkLst>
            <pc:docMk/>
            <pc:sldMk cId="1253972790" sldId="259"/>
            <ac:spMk id="9" creationId="{CA60321C-234F-F3A8-2D49-219E24C3D090}"/>
          </ac:spMkLst>
        </pc:spChg>
        <pc:spChg chg="del">
          <ac:chgData name="Edson G. Tay Mazariegos" userId="e1fb79ef-4d2d-4b39-a7ac-2998d1b728da" providerId="ADAL" clId="{A894A88B-AB62-4F04-9012-95A051A5EA89}" dt="2025-02-19T18:41:39.305" v="923" actId="478"/>
          <ac:spMkLst>
            <pc:docMk/>
            <pc:sldMk cId="1253972790" sldId="259"/>
            <ac:spMk id="32" creationId="{930DD324-B937-1A75-4733-59BC0B2E91C7}"/>
          </ac:spMkLst>
        </pc:spChg>
        <pc:spChg chg="del">
          <ac:chgData name="Edson G. Tay Mazariegos" userId="e1fb79ef-4d2d-4b39-a7ac-2998d1b728da" providerId="ADAL" clId="{A894A88B-AB62-4F04-9012-95A051A5EA89}" dt="2025-02-19T18:41:39.832" v="924" actId="478"/>
          <ac:spMkLst>
            <pc:docMk/>
            <pc:sldMk cId="1253972790" sldId="259"/>
            <ac:spMk id="33" creationId="{823CDFF1-CD83-FA61-A713-AE1AC8FBE691}"/>
          </ac:spMkLst>
        </pc:spChg>
        <pc:spChg chg="del">
          <ac:chgData name="Edson G. Tay Mazariegos" userId="e1fb79ef-4d2d-4b39-a7ac-2998d1b728da" providerId="ADAL" clId="{A894A88B-AB62-4F04-9012-95A051A5EA89}" dt="2025-02-19T18:41:38.749" v="922" actId="478"/>
          <ac:spMkLst>
            <pc:docMk/>
            <pc:sldMk cId="1253972790" sldId="259"/>
            <ac:spMk id="34" creationId="{71C9D624-AEC2-4411-1AD1-659701ECE055}"/>
          </ac:spMkLst>
        </pc:spChg>
        <pc:spChg chg="del">
          <ac:chgData name="Edson G. Tay Mazariegos" userId="e1fb79ef-4d2d-4b39-a7ac-2998d1b728da" providerId="ADAL" clId="{A894A88B-AB62-4F04-9012-95A051A5EA89}" dt="2025-02-19T18:41:37.998" v="921" actId="478"/>
          <ac:spMkLst>
            <pc:docMk/>
            <pc:sldMk cId="1253972790" sldId="259"/>
            <ac:spMk id="50" creationId="{4529E34D-4988-7CFE-C727-EF68D50E2C15}"/>
          </ac:spMkLst>
        </pc:spChg>
        <pc:spChg chg="del mod">
          <ac:chgData name="Edson G. Tay Mazariegos" userId="e1fb79ef-4d2d-4b39-a7ac-2998d1b728da" providerId="ADAL" clId="{A894A88B-AB62-4F04-9012-95A051A5EA89}" dt="2025-02-19T18:41:54.097" v="934" actId="478"/>
          <ac:spMkLst>
            <pc:docMk/>
            <pc:sldMk cId="1253972790" sldId="259"/>
            <ac:spMk id="65" creationId="{36F25B55-C31E-F2BD-82E4-748AC5BA20F7}"/>
          </ac:spMkLst>
        </pc:spChg>
        <pc:spChg chg="del">
          <ac:chgData name="Edson G. Tay Mazariegos" userId="e1fb79ef-4d2d-4b39-a7ac-2998d1b728da" providerId="ADAL" clId="{A894A88B-AB62-4F04-9012-95A051A5EA89}" dt="2025-02-19T18:41:55.181" v="935" actId="478"/>
          <ac:spMkLst>
            <pc:docMk/>
            <pc:sldMk cId="1253972790" sldId="259"/>
            <ac:spMk id="74" creationId="{9C83400B-155B-1E70-8FED-9E812D9D5516}"/>
          </ac:spMkLst>
        </pc:spChg>
        <pc:spChg chg="del">
          <ac:chgData name="Edson G. Tay Mazariegos" userId="e1fb79ef-4d2d-4b39-a7ac-2998d1b728da" providerId="ADAL" clId="{A894A88B-AB62-4F04-9012-95A051A5EA89}" dt="2025-02-19T18:42:16.527" v="942" actId="478"/>
          <ac:spMkLst>
            <pc:docMk/>
            <pc:sldMk cId="1253972790" sldId="259"/>
            <ac:spMk id="80" creationId="{F82C5CBC-CEFB-EED0-5406-01B90292880E}"/>
          </ac:spMkLst>
        </pc:spChg>
        <pc:spChg chg="del mod">
          <ac:chgData name="Edson G. Tay Mazariegos" userId="e1fb79ef-4d2d-4b39-a7ac-2998d1b728da" providerId="ADAL" clId="{A894A88B-AB62-4F04-9012-95A051A5EA89}" dt="2025-02-19T18:42:07.435" v="939" actId="478"/>
          <ac:spMkLst>
            <pc:docMk/>
            <pc:sldMk cId="1253972790" sldId="259"/>
            <ac:spMk id="83" creationId="{88A02C96-1E68-2B66-8424-0C87CEB52F05}"/>
          </ac:spMkLst>
        </pc:spChg>
        <pc:spChg chg="del">
          <ac:chgData name="Edson G. Tay Mazariegos" userId="e1fb79ef-4d2d-4b39-a7ac-2998d1b728da" providerId="ADAL" clId="{A894A88B-AB62-4F04-9012-95A051A5EA89}" dt="2025-02-19T18:42:18.203" v="943" actId="478"/>
          <ac:spMkLst>
            <pc:docMk/>
            <pc:sldMk cId="1253972790" sldId="259"/>
            <ac:spMk id="91" creationId="{89B1BD03-DF44-555B-0D57-D498C506D81C}"/>
          </ac:spMkLst>
        </pc:spChg>
        <pc:spChg chg="del">
          <ac:chgData name="Edson G. Tay Mazariegos" userId="e1fb79ef-4d2d-4b39-a7ac-2998d1b728da" providerId="ADAL" clId="{A894A88B-AB62-4F04-9012-95A051A5EA89}" dt="2025-02-19T18:42:19.346" v="944" actId="478"/>
          <ac:spMkLst>
            <pc:docMk/>
            <pc:sldMk cId="1253972790" sldId="259"/>
            <ac:spMk id="92" creationId="{F193140D-8C41-00F3-2786-FBBF7BF41D1E}"/>
          </ac:spMkLst>
        </pc:spChg>
        <pc:spChg chg="del">
          <ac:chgData name="Edson G. Tay Mazariegos" userId="e1fb79ef-4d2d-4b39-a7ac-2998d1b728da" providerId="ADAL" clId="{A894A88B-AB62-4F04-9012-95A051A5EA89}" dt="2025-02-19T18:42:20.641" v="945" actId="478"/>
          <ac:spMkLst>
            <pc:docMk/>
            <pc:sldMk cId="1253972790" sldId="259"/>
            <ac:spMk id="93" creationId="{229D3251-3690-258C-6EEA-A86B4FFF6BD0}"/>
          </ac:spMkLst>
        </pc:spChg>
        <pc:spChg chg="del">
          <ac:chgData name="Edson G. Tay Mazariegos" userId="e1fb79ef-4d2d-4b39-a7ac-2998d1b728da" providerId="ADAL" clId="{A894A88B-AB62-4F04-9012-95A051A5EA89}" dt="2025-02-19T18:42:24.537" v="949" actId="478"/>
          <ac:spMkLst>
            <pc:docMk/>
            <pc:sldMk cId="1253972790" sldId="259"/>
            <ac:spMk id="99" creationId="{7B6C198A-1789-120A-604F-2DD6C7E5F6A6}"/>
          </ac:spMkLst>
        </pc:spChg>
        <pc:spChg chg="del">
          <ac:chgData name="Edson G. Tay Mazariegos" userId="e1fb79ef-4d2d-4b39-a7ac-2998d1b728da" providerId="ADAL" clId="{A894A88B-AB62-4F04-9012-95A051A5EA89}" dt="2025-02-19T18:41:44.997" v="926" actId="478"/>
          <ac:spMkLst>
            <pc:docMk/>
            <pc:sldMk cId="1253972790" sldId="259"/>
            <ac:spMk id="108" creationId="{C5F2FA22-6B74-8638-4BC6-F9B45B64E740}"/>
          </ac:spMkLst>
        </pc:spChg>
        <pc:spChg chg="del">
          <ac:chgData name="Edson G. Tay Mazariegos" userId="e1fb79ef-4d2d-4b39-a7ac-2998d1b728da" providerId="ADAL" clId="{A894A88B-AB62-4F04-9012-95A051A5EA89}" dt="2025-02-19T18:41:43.329" v="925" actId="478"/>
          <ac:spMkLst>
            <pc:docMk/>
            <pc:sldMk cId="1253972790" sldId="259"/>
            <ac:spMk id="140" creationId="{08D386C9-835E-704D-9569-8EBB9F40114D}"/>
          </ac:spMkLst>
        </pc:spChg>
        <pc:spChg chg="del">
          <ac:chgData name="Edson G. Tay Mazariegos" userId="e1fb79ef-4d2d-4b39-a7ac-2998d1b728da" providerId="ADAL" clId="{A894A88B-AB62-4F04-9012-95A051A5EA89}" dt="2025-02-19T18:42:46.553" v="955" actId="478"/>
          <ac:spMkLst>
            <pc:docMk/>
            <pc:sldMk cId="1253972790" sldId="259"/>
            <ac:spMk id="141" creationId="{46B98D6D-711D-760B-5A44-8AC7F1358CDE}"/>
          </ac:spMkLst>
        </pc:spChg>
        <pc:picChg chg="add mod ord">
          <ac:chgData name="Edson G. Tay Mazariegos" userId="e1fb79ef-4d2d-4b39-a7ac-2998d1b728da" providerId="ADAL" clId="{A894A88B-AB62-4F04-9012-95A051A5EA89}" dt="2025-02-19T20:02:13.977" v="966" actId="1076"/>
          <ac:picMkLst>
            <pc:docMk/>
            <pc:sldMk cId="1253972790" sldId="259"/>
            <ac:picMk id="6" creationId="{18D54499-9E68-93E1-AA24-160A58CC4386}"/>
          </ac:picMkLst>
        </pc:picChg>
        <pc:picChg chg="del">
          <ac:chgData name="Edson G. Tay Mazariegos" userId="e1fb79ef-4d2d-4b39-a7ac-2998d1b728da" providerId="ADAL" clId="{A894A88B-AB62-4F04-9012-95A051A5EA89}" dt="2025-02-19T18:41:36.763" v="920" actId="478"/>
          <ac:picMkLst>
            <pc:docMk/>
            <pc:sldMk cId="1253972790" sldId="259"/>
            <ac:picMk id="77" creationId="{6776A043-42EC-D1FA-F93E-C0D33B22BA47}"/>
          </ac:picMkLst>
        </pc:picChg>
        <pc:cxnChg chg="del mod">
          <ac:chgData name="Edson G. Tay Mazariegos" userId="e1fb79ef-4d2d-4b39-a7ac-2998d1b728da" providerId="ADAL" clId="{A894A88B-AB62-4F04-9012-95A051A5EA89}" dt="2025-02-19T18:42:39.477" v="953" actId="478"/>
          <ac:cxnSpMkLst>
            <pc:docMk/>
            <pc:sldMk cId="1253972790" sldId="259"/>
            <ac:cxnSpMk id="7" creationId="{5B453413-96DA-2689-BFB0-3B489A19B295}"/>
          </ac:cxnSpMkLst>
        </pc:cxnChg>
        <pc:cxnChg chg="del mod">
          <ac:chgData name="Edson G. Tay Mazariegos" userId="e1fb79ef-4d2d-4b39-a7ac-2998d1b728da" providerId="ADAL" clId="{A894A88B-AB62-4F04-9012-95A051A5EA89}" dt="2025-02-19T18:41:47.748" v="929" actId="478"/>
          <ac:cxnSpMkLst>
            <pc:docMk/>
            <pc:sldMk cId="1253972790" sldId="259"/>
            <ac:cxnSpMk id="39" creationId="{498F1633-70A4-1316-FCB3-3ECF442665BC}"/>
          </ac:cxnSpMkLst>
        </pc:cxnChg>
        <pc:cxnChg chg="del mod">
          <ac:chgData name="Edson G. Tay Mazariegos" userId="e1fb79ef-4d2d-4b39-a7ac-2998d1b728da" providerId="ADAL" clId="{A894A88B-AB62-4F04-9012-95A051A5EA89}" dt="2025-02-19T18:41:47.091" v="928" actId="478"/>
          <ac:cxnSpMkLst>
            <pc:docMk/>
            <pc:sldMk cId="1253972790" sldId="259"/>
            <ac:cxnSpMk id="47" creationId="{C5DDE11C-31F7-86D1-6B5D-E4C37FADE190}"/>
          </ac:cxnSpMkLst>
        </pc:cxnChg>
        <pc:cxnChg chg="del mod">
          <ac:chgData name="Edson G. Tay Mazariegos" userId="e1fb79ef-4d2d-4b39-a7ac-2998d1b728da" providerId="ADAL" clId="{A894A88B-AB62-4F04-9012-95A051A5EA89}" dt="2025-02-19T18:41:46.483" v="927" actId="478"/>
          <ac:cxnSpMkLst>
            <pc:docMk/>
            <pc:sldMk cId="1253972790" sldId="259"/>
            <ac:cxnSpMk id="49" creationId="{88E64068-E146-9D4A-B303-B00874B8B5DE}"/>
          </ac:cxnSpMkLst>
        </pc:cxnChg>
        <pc:cxnChg chg="del mod">
          <ac:chgData name="Edson G. Tay Mazariegos" userId="e1fb79ef-4d2d-4b39-a7ac-2998d1b728da" providerId="ADAL" clId="{A894A88B-AB62-4F04-9012-95A051A5EA89}" dt="2025-02-19T18:41:48.821" v="930" actId="478"/>
          <ac:cxnSpMkLst>
            <pc:docMk/>
            <pc:sldMk cId="1253972790" sldId="259"/>
            <ac:cxnSpMk id="52" creationId="{E9513EFF-6A1C-4E4F-5F97-02B06B1EB7A7}"/>
          </ac:cxnSpMkLst>
        </pc:cxnChg>
        <pc:cxnChg chg="del mod">
          <ac:chgData name="Edson G. Tay Mazariegos" userId="e1fb79ef-4d2d-4b39-a7ac-2998d1b728da" providerId="ADAL" clId="{A894A88B-AB62-4F04-9012-95A051A5EA89}" dt="2025-02-19T18:41:51.736" v="932" actId="478"/>
          <ac:cxnSpMkLst>
            <pc:docMk/>
            <pc:sldMk cId="1253972790" sldId="259"/>
            <ac:cxnSpMk id="71" creationId="{FE0FD9BB-BF27-FADC-1492-27A597B091BD}"/>
          </ac:cxnSpMkLst>
        </pc:cxnChg>
        <pc:cxnChg chg="del mod">
          <ac:chgData name="Edson G. Tay Mazariegos" userId="e1fb79ef-4d2d-4b39-a7ac-2998d1b728da" providerId="ADAL" clId="{A894A88B-AB62-4F04-9012-95A051A5EA89}" dt="2025-02-19T18:42:35.639" v="951" actId="478"/>
          <ac:cxnSpMkLst>
            <pc:docMk/>
            <pc:sldMk cId="1253972790" sldId="259"/>
            <ac:cxnSpMk id="78" creationId="{C679D490-00FC-F254-3976-DBB554EF3C1E}"/>
          </ac:cxnSpMkLst>
        </pc:cxnChg>
        <pc:cxnChg chg="del mod">
          <ac:chgData name="Edson G. Tay Mazariegos" userId="e1fb79ef-4d2d-4b39-a7ac-2998d1b728da" providerId="ADAL" clId="{A894A88B-AB62-4F04-9012-95A051A5EA89}" dt="2025-02-19T18:42:08.913" v="940" actId="478"/>
          <ac:cxnSpMkLst>
            <pc:docMk/>
            <pc:sldMk cId="1253972790" sldId="259"/>
            <ac:cxnSpMk id="87" creationId="{F1D60CA0-71DE-DBE9-192B-38A275F1F309}"/>
          </ac:cxnSpMkLst>
        </pc:cxnChg>
        <pc:cxnChg chg="del mod">
          <ac:chgData name="Edson G. Tay Mazariegos" userId="e1fb79ef-4d2d-4b39-a7ac-2998d1b728da" providerId="ADAL" clId="{A894A88B-AB62-4F04-9012-95A051A5EA89}" dt="2025-02-19T18:42:22.418" v="947" actId="478"/>
          <ac:cxnSpMkLst>
            <pc:docMk/>
            <pc:sldMk cId="1253972790" sldId="259"/>
            <ac:cxnSpMk id="95" creationId="{DD33B879-6120-44FE-3A27-D16ECFAC58EA}"/>
          </ac:cxnSpMkLst>
        </pc:cxnChg>
        <pc:cxnChg chg="del mod">
          <ac:chgData name="Edson G. Tay Mazariegos" userId="e1fb79ef-4d2d-4b39-a7ac-2998d1b728da" providerId="ADAL" clId="{A894A88B-AB62-4F04-9012-95A051A5EA89}" dt="2025-02-19T18:42:21.759" v="946" actId="478"/>
          <ac:cxnSpMkLst>
            <pc:docMk/>
            <pc:sldMk cId="1253972790" sldId="259"/>
            <ac:cxnSpMk id="98" creationId="{D911FC8D-A1A8-2D10-C760-2DA425B0555C}"/>
          </ac:cxnSpMkLst>
        </pc:cxnChg>
        <pc:cxnChg chg="del mod">
          <ac:chgData name="Edson G. Tay Mazariegos" userId="e1fb79ef-4d2d-4b39-a7ac-2998d1b728da" providerId="ADAL" clId="{A894A88B-AB62-4F04-9012-95A051A5EA89}" dt="2025-02-19T18:42:23.687" v="948" actId="478"/>
          <ac:cxnSpMkLst>
            <pc:docMk/>
            <pc:sldMk cId="1253972790" sldId="259"/>
            <ac:cxnSpMk id="103" creationId="{AE08D0F0-A23A-5286-5FAE-98CBE8049BE3}"/>
          </ac:cxnSpMkLst>
        </pc:cxnChg>
        <pc:cxnChg chg="del mod">
          <ac:chgData name="Edson G. Tay Mazariegos" userId="e1fb79ef-4d2d-4b39-a7ac-2998d1b728da" providerId="ADAL" clId="{A894A88B-AB62-4F04-9012-95A051A5EA89}" dt="2025-02-19T18:41:50.505" v="931" actId="478"/>
          <ac:cxnSpMkLst>
            <pc:docMk/>
            <pc:sldMk cId="1253972790" sldId="259"/>
            <ac:cxnSpMk id="113" creationId="{6BAC4C24-3295-D7A3-D5B3-CACE97E0269A}"/>
          </ac:cxnSpMkLst>
        </pc:cxnChg>
      </pc:sldChg>
      <pc:sldChg chg="del">
        <pc:chgData name="Edson G. Tay Mazariegos" userId="e1fb79ef-4d2d-4b39-a7ac-2998d1b728da" providerId="ADAL" clId="{A894A88B-AB62-4F04-9012-95A051A5EA89}" dt="2025-02-19T20:36:08.571" v="997" actId="2696"/>
        <pc:sldMkLst>
          <pc:docMk/>
          <pc:sldMk cId="2486100719" sldId="261"/>
        </pc:sldMkLst>
      </pc:sldChg>
      <pc:sldChg chg="del">
        <pc:chgData name="Edson G. Tay Mazariegos" userId="e1fb79ef-4d2d-4b39-a7ac-2998d1b728da" providerId="ADAL" clId="{A894A88B-AB62-4F04-9012-95A051A5EA89}" dt="2025-02-19T20:36:05.226" v="996" actId="2696"/>
        <pc:sldMkLst>
          <pc:docMk/>
          <pc:sldMk cId="515599278" sldId="264"/>
        </pc:sldMkLst>
      </pc:sldChg>
      <pc:sldChg chg="modSp mod modAnim">
        <pc:chgData name="Edson G. Tay Mazariegos" userId="e1fb79ef-4d2d-4b39-a7ac-2998d1b728da" providerId="ADAL" clId="{A894A88B-AB62-4F04-9012-95A051A5EA89}" dt="2025-02-19T21:35:08.894" v="2175" actId="114"/>
        <pc:sldMkLst>
          <pc:docMk/>
          <pc:sldMk cId="34714725" sldId="271"/>
        </pc:sldMkLst>
        <pc:spChg chg="mod">
          <ac:chgData name="Edson G. Tay Mazariegos" userId="e1fb79ef-4d2d-4b39-a7ac-2998d1b728da" providerId="ADAL" clId="{A894A88B-AB62-4F04-9012-95A051A5EA89}" dt="2025-02-19T21:35:08.894" v="2175" actId="114"/>
          <ac:spMkLst>
            <pc:docMk/>
            <pc:sldMk cId="34714725" sldId="271"/>
            <ac:spMk id="2" creationId="{6BB3E8DC-C6B3-D49E-2B1B-92D191CAB5F1}"/>
          </ac:spMkLst>
        </pc:spChg>
      </pc:sldChg>
      <pc:sldChg chg="addSp delSp modSp mod">
        <pc:chgData name="Edson G. Tay Mazariegos" userId="e1fb79ef-4d2d-4b39-a7ac-2998d1b728da" providerId="ADAL" clId="{A894A88B-AB62-4F04-9012-95A051A5EA89}" dt="2025-02-19T21:37:24.274" v="2176" actId="1076"/>
        <pc:sldMkLst>
          <pc:docMk/>
          <pc:sldMk cId="438737186" sldId="278"/>
        </pc:sldMkLst>
        <pc:spChg chg="del mod">
          <ac:chgData name="Edson G. Tay Mazariegos" userId="e1fb79ef-4d2d-4b39-a7ac-2998d1b728da" providerId="ADAL" clId="{A894A88B-AB62-4F04-9012-95A051A5EA89}" dt="2025-02-19T14:40:08.399" v="338" actId="478"/>
          <ac:spMkLst>
            <pc:docMk/>
            <pc:sldMk cId="438737186" sldId="278"/>
            <ac:spMk id="2" creationId="{F3CF2761-1D7A-47FA-2087-32E8C0F5090A}"/>
          </ac:spMkLst>
        </pc:spChg>
        <pc:spChg chg="del mod">
          <ac:chgData name="Edson G. Tay Mazariegos" userId="e1fb79ef-4d2d-4b39-a7ac-2998d1b728da" providerId="ADAL" clId="{A894A88B-AB62-4F04-9012-95A051A5EA89}" dt="2025-02-19T18:31:47.925" v="445" actId="22"/>
          <ac:spMkLst>
            <pc:docMk/>
            <pc:sldMk cId="438737186" sldId="278"/>
            <ac:spMk id="3" creationId="{4F852FC0-7E8B-6F9E-C9C2-00F1991C40D7}"/>
          </ac:spMkLst>
        </pc:spChg>
        <pc:spChg chg="add del mod">
          <ac:chgData name="Edson G. Tay Mazariegos" userId="e1fb79ef-4d2d-4b39-a7ac-2998d1b728da" providerId="ADAL" clId="{A894A88B-AB62-4F04-9012-95A051A5EA89}" dt="2025-02-19T20:06:23.997" v="972" actId="22"/>
          <ac:spMkLst>
            <pc:docMk/>
            <pc:sldMk cId="438737186" sldId="278"/>
            <ac:spMk id="7" creationId="{932E2210-53C3-114C-8168-5376CBCD9446}"/>
          </ac:spMkLst>
        </pc:spChg>
        <pc:spChg chg="add del mod">
          <ac:chgData name="Edson G. Tay Mazariegos" userId="e1fb79ef-4d2d-4b39-a7ac-2998d1b728da" providerId="ADAL" clId="{A894A88B-AB62-4F04-9012-95A051A5EA89}" dt="2025-02-19T20:07:46.289" v="979" actId="22"/>
          <ac:spMkLst>
            <pc:docMk/>
            <pc:sldMk cId="438737186" sldId="278"/>
            <ac:spMk id="11" creationId="{53CC446C-12E6-8F86-9CA2-E997D415D57D}"/>
          </ac:spMkLst>
        </pc:spChg>
        <pc:picChg chg="add del mod ord">
          <ac:chgData name="Edson G. Tay Mazariegos" userId="e1fb79ef-4d2d-4b39-a7ac-2998d1b728da" providerId="ADAL" clId="{A894A88B-AB62-4F04-9012-95A051A5EA89}" dt="2025-02-19T20:06:01.860" v="971" actId="478"/>
          <ac:picMkLst>
            <pc:docMk/>
            <pc:sldMk cId="438737186" sldId="278"/>
            <ac:picMk id="5" creationId="{8ADFCD2A-6C46-2165-E1B5-6FE69F0E45EC}"/>
          </ac:picMkLst>
        </pc:picChg>
        <pc:picChg chg="add del mod ord">
          <ac:chgData name="Edson G. Tay Mazariegos" userId="e1fb79ef-4d2d-4b39-a7ac-2998d1b728da" providerId="ADAL" clId="{A894A88B-AB62-4F04-9012-95A051A5EA89}" dt="2025-02-19T20:07:20.367" v="978" actId="478"/>
          <ac:picMkLst>
            <pc:docMk/>
            <pc:sldMk cId="438737186" sldId="278"/>
            <ac:picMk id="9" creationId="{A1285FB4-F283-35DB-68EA-9036888573AE}"/>
          </ac:picMkLst>
        </pc:picChg>
        <pc:picChg chg="add mod ord">
          <ac:chgData name="Edson G. Tay Mazariegos" userId="e1fb79ef-4d2d-4b39-a7ac-2998d1b728da" providerId="ADAL" clId="{A894A88B-AB62-4F04-9012-95A051A5EA89}" dt="2025-02-19T21:37:24.274" v="2176" actId="1076"/>
          <ac:picMkLst>
            <pc:docMk/>
            <pc:sldMk cId="438737186" sldId="278"/>
            <ac:picMk id="13" creationId="{4A976713-C8A0-5526-0A21-41469884DE51}"/>
          </ac:picMkLst>
        </pc:picChg>
      </pc:sldChg>
      <pc:sldChg chg="addSp delSp modSp mod">
        <pc:chgData name="Edson G. Tay Mazariegos" userId="e1fb79ef-4d2d-4b39-a7ac-2998d1b728da" providerId="ADAL" clId="{A894A88B-AB62-4F04-9012-95A051A5EA89}" dt="2025-02-19T21:30:14.398" v="2001" actId="2711"/>
        <pc:sldMkLst>
          <pc:docMk/>
          <pc:sldMk cId="1924318892" sldId="279"/>
        </pc:sldMkLst>
        <pc:spChg chg="del mod">
          <ac:chgData name="Edson G. Tay Mazariegos" userId="e1fb79ef-4d2d-4b39-a7ac-2998d1b728da" providerId="ADAL" clId="{A894A88B-AB62-4F04-9012-95A051A5EA89}" dt="2025-02-19T18:33:13.354" v="454" actId="478"/>
          <ac:spMkLst>
            <pc:docMk/>
            <pc:sldMk cId="1924318892" sldId="279"/>
            <ac:spMk id="2" creationId="{961440A8-2F58-4DD8-3B87-CCA7DA11CC59}"/>
          </ac:spMkLst>
        </pc:spChg>
        <pc:spChg chg="mod">
          <ac:chgData name="Edson G. Tay Mazariegos" userId="e1fb79ef-4d2d-4b39-a7ac-2998d1b728da" providerId="ADAL" clId="{A894A88B-AB62-4F04-9012-95A051A5EA89}" dt="2025-02-19T21:30:14.398" v="2001" actId="2711"/>
          <ac:spMkLst>
            <pc:docMk/>
            <pc:sldMk cId="1924318892" sldId="279"/>
            <ac:spMk id="3" creationId="{0B840DCC-595C-99A2-DFD8-E57C0F433E0A}"/>
          </ac:spMkLst>
        </pc:spChg>
        <pc:spChg chg="add del mod">
          <ac:chgData name="Edson G. Tay Mazariegos" userId="e1fb79ef-4d2d-4b39-a7ac-2998d1b728da" providerId="ADAL" clId="{A894A88B-AB62-4F04-9012-95A051A5EA89}" dt="2025-02-19T18:33:15.197" v="455" actId="478"/>
          <ac:spMkLst>
            <pc:docMk/>
            <pc:sldMk cId="1924318892" sldId="279"/>
            <ac:spMk id="5" creationId="{A11CC654-73B2-54D6-4940-7D5BCAB7F1D7}"/>
          </ac:spMkLst>
        </pc:spChg>
      </pc:sldChg>
      <pc:sldChg chg="modSp del mod">
        <pc:chgData name="Edson G. Tay Mazariegos" userId="e1fb79ef-4d2d-4b39-a7ac-2998d1b728da" providerId="ADAL" clId="{A894A88B-AB62-4F04-9012-95A051A5EA89}" dt="2025-02-19T20:02:35.797" v="967" actId="2696"/>
        <pc:sldMkLst>
          <pc:docMk/>
          <pc:sldMk cId="947613515" sldId="280"/>
        </pc:sldMkLst>
        <pc:spChg chg="mod">
          <ac:chgData name="Edson G. Tay Mazariegos" userId="e1fb79ef-4d2d-4b39-a7ac-2998d1b728da" providerId="ADAL" clId="{A894A88B-AB62-4F04-9012-95A051A5EA89}" dt="2025-02-19T18:41:24.259" v="918" actId="6549"/>
          <ac:spMkLst>
            <pc:docMk/>
            <pc:sldMk cId="947613515" sldId="280"/>
            <ac:spMk id="3" creationId="{D2434534-11CB-44B7-498F-81A3BCB18366}"/>
          </ac:spMkLst>
        </pc:spChg>
      </pc:sldChg>
      <pc:sldChg chg="del">
        <pc:chgData name="Edson G. Tay Mazariegos" userId="e1fb79ef-4d2d-4b39-a7ac-2998d1b728da" providerId="ADAL" clId="{A894A88B-AB62-4F04-9012-95A051A5EA89}" dt="2025-02-19T20:36:19.718" v="998" actId="2696"/>
        <pc:sldMkLst>
          <pc:docMk/>
          <pc:sldMk cId="3793603118" sldId="284"/>
        </pc:sldMkLst>
      </pc:sldChg>
      <pc:sldChg chg="del">
        <pc:chgData name="Edson G. Tay Mazariegos" userId="e1fb79ef-4d2d-4b39-a7ac-2998d1b728da" providerId="ADAL" clId="{A894A88B-AB62-4F04-9012-95A051A5EA89}" dt="2025-02-19T20:36:23.427" v="999" actId="2696"/>
        <pc:sldMkLst>
          <pc:docMk/>
          <pc:sldMk cId="4209103173" sldId="285"/>
        </pc:sldMkLst>
      </pc:sldChg>
      <pc:sldChg chg="del">
        <pc:chgData name="Edson G. Tay Mazariegos" userId="e1fb79ef-4d2d-4b39-a7ac-2998d1b728da" providerId="ADAL" clId="{A894A88B-AB62-4F04-9012-95A051A5EA89}" dt="2025-02-19T20:36:26.505" v="1000" actId="2696"/>
        <pc:sldMkLst>
          <pc:docMk/>
          <pc:sldMk cId="1332689285" sldId="286"/>
        </pc:sldMkLst>
      </pc:sldChg>
      <pc:sldChg chg="del">
        <pc:chgData name="Edson G. Tay Mazariegos" userId="e1fb79ef-4d2d-4b39-a7ac-2998d1b728da" providerId="ADAL" clId="{A894A88B-AB62-4F04-9012-95A051A5EA89}" dt="2025-02-19T20:36:29.665" v="1001" actId="2696"/>
        <pc:sldMkLst>
          <pc:docMk/>
          <pc:sldMk cId="187737535" sldId="287"/>
        </pc:sldMkLst>
      </pc:sldChg>
      <pc:sldChg chg="addSp delSp modSp add mod">
        <pc:chgData name="Edson G. Tay Mazariegos" userId="e1fb79ef-4d2d-4b39-a7ac-2998d1b728da" providerId="ADAL" clId="{A894A88B-AB62-4F04-9012-95A051A5EA89}" dt="2025-02-19T21:33:39.636" v="2173" actId="1076"/>
        <pc:sldMkLst>
          <pc:docMk/>
          <pc:sldMk cId="3047056650" sldId="288"/>
        </pc:sldMkLst>
        <pc:spChg chg="add mod">
          <ac:chgData name="Edson G. Tay Mazariegos" userId="e1fb79ef-4d2d-4b39-a7ac-2998d1b728da" providerId="ADAL" clId="{A894A88B-AB62-4F04-9012-95A051A5EA89}" dt="2025-02-19T21:33:39.636" v="2173" actId="1076"/>
          <ac:spMkLst>
            <pc:docMk/>
            <pc:sldMk cId="3047056650" sldId="288"/>
            <ac:spMk id="3" creationId="{776309A0-1A3B-09A9-1362-97135AF865D1}"/>
          </ac:spMkLst>
        </pc:spChg>
        <pc:picChg chg="del">
          <ac:chgData name="Edson G. Tay Mazariegos" userId="e1fb79ef-4d2d-4b39-a7ac-2998d1b728da" providerId="ADAL" clId="{A894A88B-AB62-4F04-9012-95A051A5EA89}" dt="2025-02-19T20:02:58.634" v="969" actId="478"/>
          <ac:picMkLst>
            <pc:docMk/>
            <pc:sldMk cId="3047056650" sldId="288"/>
            <ac:picMk id="6" creationId="{1034316D-DE9E-7606-ECD8-FA3FB95FADE3}"/>
          </ac:picMkLst>
        </pc:picChg>
      </pc:sldChg>
      <pc:sldChg chg="addSp delSp modSp add mod">
        <pc:chgData name="Edson G. Tay Mazariegos" userId="e1fb79ef-4d2d-4b39-a7ac-2998d1b728da" providerId="ADAL" clId="{A894A88B-AB62-4F04-9012-95A051A5EA89}" dt="2025-02-19T20:34:59.964" v="995" actId="1076"/>
        <pc:sldMkLst>
          <pc:docMk/>
          <pc:sldMk cId="2287018328" sldId="289"/>
        </pc:sldMkLst>
        <pc:spChg chg="add del mod">
          <ac:chgData name="Edson G. Tay Mazariegos" userId="e1fb79ef-4d2d-4b39-a7ac-2998d1b728da" providerId="ADAL" clId="{A894A88B-AB62-4F04-9012-95A051A5EA89}" dt="2025-02-19T20:34:45.087" v="992" actId="22"/>
          <ac:spMkLst>
            <pc:docMk/>
            <pc:sldMk cId="2287018328" sldId="289"/>
            <ac:spMk id="3" creationId="{74DB8FB5-43BD-DA5F-AF06-DC9E2B56ACDF}"/>
          </ac:spMkLst>
        </pc:spChg>
        <pc:picChg chg="del">
          <ac:chgData name="Edson G. Tay Mazariegos" userId="e1fb79ef-4d2d-4b39-a7ac-2998d1b728da" providerId="ADAL" clId="{A894A88B-AB62-4F04-9012-95A051A5EA89}" dt="2025-02-19T20:34:19.999" v="991" actId="478"/>
          <ac:picMkLst>
            <pc:docMk/>
            <pc:sldMk cId="2287018328" sldId="289"/>
            <ac:picMk id="5" creationId="{F603FD5E-CDE2-0249-458E-04D8032D8C56}"/>
          </ac:picMkLst>
        </pc:picChg>
        <pc:picChg chg="add mod ord">
          <ac:chgData name="Edson G. Tay Mazariegos" userId="e1fb79ef-4d2d-4b39-a7ac-2998d1b728da" providerId="ADAL" clId="{A894A88B-AB62-4F04-9012-95A051A5EA89}" dt="2025-02-19T20:34:59.964" v="995" actId="1076"/>
          <ac:picMkLst>
            <pc:docMk/>
            <pc:sldMk cId="2287018328" sldId="289"/>
            <ac:picMk id="6" creationId="{D74BD7FE-2BEA-35F1-8BDB-A174D18B0BF8}"/>
          </ac:picMkLst>
        </pc:picChg>
      </pc:sldChg>
      <pc:sldChg chg="addSp delSp modSp add mod">
        <pc:chgData name="Edson G. Tay Mazariegos" userId="e1fb79ef-4d2d-4b39-a7ac-2998d1b728da" providerId="ADAL" clId="{A894A88B-AB62-4F04-9012-95A051A5EA89}" dt="2025-02-19T21:28:24.693" v="2000" actId="20577"/>
        <pc:sldMkLst>
          <pc:docMk/>
          <pc:sldMk cId="386622914" sldId="290"/>
        </pc:sldMkLst>
        <pc:spChg chg="del mod">
          <ac:chgData name="Edson G. Tay Mazariegos" userId="e1fb79ef-4d2d-4b39-a7ac-2998d1b728da" providerId="ADAL" clId="{A894A88B-AB62-4F04-9012-95A051A5EA89}" dt="2025-02-19T21:23:35.854" v="1978" actId="478"/>
          <ac:spMkLst>
            <pc:docMk/>
            <pc:sldMk cId="386622914" sldId="290"/>
            <ac:spMk id="3" creationId="{DAE2FBB2-C2FF-D1FD-0832-1861FBE267D8}"/>
          </ac:spMkLst>
        </pc:spChg>
        <pc:spChg chg="add mod">
          <ac:chgData name="Edson G. Tay Mazariegos" userId="e1fb79ef-4d2d-4b39-a7ac-2998d1b728da" providerId="ADAL" clId="{A894A88B-AB62-4F04-9012-95A051A5EA89}" dt="2025-02-19T21:28:24.693" v="2000" actId="20577"/>
          <ac:spMkLst>
            <pc:docMk/>
            <pc:sldMk cId="386622914" sldId="290"/>
            <ac:spMk id="4" creationId="{45A8D14A-0244-FF2A-4D0D-3FA14E8CCF38}"/>
          </ac:spMkLst>
        </pc:spChg>
      </pc:sldChg>
      <pc:sldChg chg="add">
        <pc:chgData name="Edson G. Tay Mazariegos" userId="e1fb79ef-4d2d-4b39-a7ac-2998d1b728da" providerId="ADAL" clId="{A894A88B-AB62-4F04-9012-95A051A5EA89}" dt="2025-02-19T21:31:26.092" v="2002" actId="2890"/>
        <pc:sldMkLst>
          <pc:docMk/>
          <pc:sldMk cId="3133319389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AC49-5413-41BF-87EE-F3983E78CB87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B2BD0-CA28-419C-8EF7-E69EC0A58D6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675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671079"/>
            <a:ext cx="7096933" cy="1838883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4F66BB7-DFAB-0377-6A1C-E7408FE7E883}"/>
              </a:ext>
            </a:extLst>
          </p:cNvPr>
          <p:cNvSpPr/>
          <p:nvPr userDrawn="1"/>
        </p:nvSpPr>
        <p:spPr>
          <a:xfrm>
            <a:off x="-40257" y="-46008"/>
            <a:ext cx="12284015" cy="6964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tx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1984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0C4695E-7C1C-339E-3D5C-55A8C7C2B925}"/>
              </a:ext>
            </a:extLst>
          </p:cNvPr>
          <p:cNvSpPr/>
          <p:nvPr userDrawn="1"/>
        </p:nvSpPr>
        <p:spPr>
          <a:xfrm>
            <a:off x="-40257" y="-46008"/>
            <a:ext cx="12284015" cy="69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800" b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800" b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2170E59-F7A7-7936-0129-418F8DAB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629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8985784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116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D99F7AE-F10E-A6A1-E1F4-293CF38BB100}"/>
              </a:ext>
            </a:extLst>
          </p:cNvPr>
          <p:cNvSpPr/>
          <p:nvPr userDrawn="1"/>
        </p:nvSpPr>
        <p:spPr>
          <a:xfrm>
            <a:off x="-40257" y="-46007"/>
            <a:ext cx="12284015" cy="680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671079"/>
            <a:ext cx="6220278" cy="1838883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9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638ED7-6677-6794-2075-860470D4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6E2B5F-BBAD-7058-B1F4-327F24C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D0DA89-D575-4F64-CE69-544DB91B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4537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671079"/>
            <a:ext cx="7096933" cy="1838883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7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8985784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75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8724131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56457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5EF594-3B4E-61E2-63D5-EAC3D48DD91D}"/>
              </a:ext>
            </a:extLst>
          </p:cNvPr>
          <p:cNvSpPr/>
          <p:nvPr/>
        </p:nvSpPr>
        <p:spPr>
          <a:xfrm>
            <a:off x="-40257" y="-46008"/>
            <a:ext cx="12284015" cy="69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74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D6D5E5B-5768-82D3-7F50-56338664F07A}"/>
              </a:ext>
            </a:extLst>
          </p:cNvPr>
          <p:cNvSpPr/>
          <p:nvPr/>
        </p:nvSpPr>
        <p:spPr>
          <a:xfrm>
            <a:off x="-40257" y="-46008"/>
            <a:ext cx="12284015" cy="69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1008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8985784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81435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8816146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3690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2">
                    <a:lumMod val="90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2">
                    <a:lumMod val="90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2057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4135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974415" cy="1325563"/>
          </a:xfrm>
        </p:spPr>
        <p:txBody>
          <a:bodyPr lIns="0" anchor="b">
            <a:noAutofit/>
          </a:bodyPr>
          <a:lstStyle>
            <a:lvl1pPr>
              <a:defRPr sz="4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9948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4F66BB7-DFAB-0377-6A1C-E7408FE7E883}"/>
              </a:ext>
            </a:extLst>
          </p:cNvPr>
          <p:cNvSpPr/>
          <p:nvPr/>
        </p:nvSpPr>
        <p:spPr>
          <a:xfrm>
            <a:off x="-40257" y="-46008"/>
            <a:ext cx="12284015" cy="6964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tx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8030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0C4695E-7C1C-339E-3D5C-55A8C7C2B925}"/>
              </a:ext>
            </a:extLst>
          </p:cNvPr>
          <p:cNvSpPr/>
          <p:nvPr/>
        </p:nvSpPr>
        <p:spPr>
          <a:xfrm>
            <a:off x="-40257" y="-46008"/>
            <a:ext cx="12284015" cy="69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800" b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800" b="1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2170E59-F7A7-7936-0129-418F8DAB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3469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8985784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2619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D99F7AE-F10E-A6A1-E1F4-293CF38BB100}"/>
              </a:ext>
            </a:extLst>
          </p:cNvPr>
          <p:cNvSpPr/>
          <p:nvPr/>
        </p:nvSpPr>
        <p:spPr>
          <a:xfrm>
            <a:off x="-40257" y="-46007"/>
            <a:ext cx="12284015" cy="680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671079"/>
            <a:ext cx="6220278" cy="1838883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30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638ED7-6677-6794-2075-860470D4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6E2B5F-BBAD-7058-B1F4-327F24C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D0DA89-D575-4F64-CE69-544DB91B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19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8724131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745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5EF594-3B4E-61E2-63D5-EAC3D48DD91D}"/>
              </a:ext>
            </a:extLst>
          </p:cNvPr>
          <p:cNvSpPr/>
          <p:nvPr userDrawn="1"/>
        </p:nvSpPr>
        <p:spPr>
          <a:xfrm>
            <a:off x="-40257" y="-46008"/>
            <a:ext cx="12284015" cy="69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2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D6D5E5B-5768-82D3-7F50-56338664F07A}"/>
              </a:ext>
            </a:extLst>
          </p:cNvPr>
          <p:cNvSpPr/>
          <p:nvPr userDrawn="1"/>
        </p:nvSpPr>
        <p:spPr>
          <a:xfrm>
            <a:off x="-40257" y="-46008"/>
            <a:ext cx="12284015" cy="69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953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8816146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785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2">
                    <a:lumMod val="90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2">
                    <a:lumMod val="90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549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393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974415" cy="1325563"/>
          </a:xfrm>
        </p:spPr>
        <p:txBody>
          <a:bodyPr lIns="0" anchor="b">
            <a:noAutofit/>
          </a:bodyPr>
          <a:lstStyle>
            <a:lvl1pPr>
              <a:defRPr sz="48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713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81000"/>
            <a:ext cx="9763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D315AA1D-EA31-4BF5-A4B4-D4CA4F4F5C24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678D7FB2-C4AA-4E3F-B100-07442C7C0E39}" type="slidenum">
              <a:rPr lang="es-GT" smtClean="0"/>
              <a:t>‹Nº›</a:t>
            </a:fld>
            <a:endParaRPr lang="es-GT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3138763-BDF1-1D58-344B-8F49DC020889}"/>
              </a:ext>
            </a:extLst>
          </p:cNvPr>
          <p:cNvGrpSpPr/>
          <p:nvPr userDrawn="1"/>
        </p:nvGrpSpPr>
        <p:grpSpPr>
          <a:xfrm>
            <a:off x="-114000" y="6782658"/>
            <a:ext cx="12420000" cy="108000"/>
            <a:chOff x="-114000" y="6750000"/>
            <a:chExt cx="12420000" cy="10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9D98F3-F094-6572-798E-89973967F7BE}"/>
                </a:ext>
              </a:extLst>
            </p:cNvPr>
            <p:cNvSpPr/>
            <p:nvPr/>
          </p:nvSpPr>
          <p:spPr>
            <a:xfrm>
              <a:off x="-114000" y="6750000"/>
              <a:ext cx="4140000" cy="108000"/>
            </a:xfrm>
            <a:prstGeom prst="rect">
              <a:avLst/>
            </a:prstGeom>
            <a:solidFill>
              <a:srgbClr val="23B2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313D124-6727-51C5-C9A1-409C9AF43BDF}"/>
                </a:ext>
              </a:extLst>
            </p:cNvPr>
            <p:cNvSpPr/>
            <p:nvPr/>
          </p:nvSpPr>
          <p:spPr>
            <a:xfrm>
              <a:off x="4026000" y="6750000"/>
              <a:ext cx="4140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561DCA9-82A8-030B-E87D-6D586BBF49CB}"/>
                </a:ext>
              </a:extLst>
            </p:cNvPr>
            <p:cNvSpPr/>
            <p:nvPr/>
          </p:nvSpPr>
          <p:spPr>
            <a:xfrm>
              <a:off x="8166000" y="6750000"/>
              <a:ext cx="4140000" cy="108000"/>
            </a:xfrm>
            <a:prstGeom prst="rect">
              <a:avLst/>
            </a:prstGeom>
            <a:solidFill>
              <a:srgbClr val="23B2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AB92F59-6983-995C-4C1C-892E14966C6C}"/>
              </a:ext>
            </a:extLst>
          </p:cNvPr>
          <p:cNvGrpSpPr/>
          <p:nvPr userDrawn="1"/>
        </p:nvGrpSpPr>
        <p:grpSpPr>
          <a:xfrm>
            <a:off x="10380456" y="-362979"/>
            <a:ext cx="1650832" cy="1163628"/>
            <a:chOff x="10140772" y="-179614"/>
            <a:chExt cx="1909716" cy="13461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54E6A53-8BA5-53F0-4244-165C86B31826}"/>
                </a:ext>
              </a:extLst>
            </p:cNvPr>
            <p:cNvSpPr/>
            <p:nvPr/>
          </p:nvSpPr>
          <p:spPr>
            <a:xfrm>
              <a:off x="10140772" y="-179614"/>
              <a:ext cx="1909716" cy="1346109"/>
            </a:xfrm>
            <a:prstGeom prst="rect">
              <a:avLst/>
            </a:prstGeom>
            <a:solidFill>
              <a:srgbClr val="192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81AEFD9-47F4-382D-FE33-0723D478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94046" y="376036"/>
              <a:ext cx="1450970" cy="586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22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81000"/>
            <a:ext cx="9763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 dirty="0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DCA52D92-0EDF-4810-B44C-BB291BF6A80B}" type="datetimeFigureOut">
              <a:rPr lang="es-GT" smtClean="0"/>
              <a:t>19/02/2025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3CA7E8FC-8D49-4DE5-886E-5EBDD5889661}" type="slidenum">
              <a:rPr lang="es-GT" smtClean="0"/>
              <a:t>‹Nº›</a:t>
            </a:fld>
            <a:endParaRPr lang="es-GT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3138763-BDF1-1D58-344B-8F49DC020889}"/>
              </a:ext>
            </a:extLst>
          </p:cNvPr>
          <p:cNvGrpSpPr/>
          <p:nvPr/>
        </p:nvGrpSpPr>
        <p:grpSpPr>
          <a:xfrm>
            <a:off x="-114000" y="6782658"/>
            <a:ext cx="12420000" cy="108000"/>
            <a:chOff x="-114000" y="6750000"/>
            <a:chExt cx="12420000" cy="108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9D98F3-F094-6572-798E-89973967F7BE}"/>
                </a:ext>
              </a:extLst>
            </p:cNvPr>
            <p:cNvSpPr/>
            <p:nvPr/>
          </p:nvSpPr>
          <p:spPr>
            <a:xfrm>
              <a:off x="-114000" y="6750000"/>
              <a:ext cx="4140000" cy="108000"/>
            </a:xfrm>
            <a:prstGeom prst="rect">
              <a:avLst/>
            </a:prstGeom>
            <a:solidFill>
              <a:srgbClr val="23B2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313D124-6727-51C5-C9A1-409C9AF43BDF}"/>
                </a:ext>
              </a:extLst>
            </p:cNvPr>
            <p:cNvSpPr/>
            <p:nvPr/>
          </p:nvSpPr>
          <p:spPr>
            <a:xfrm>
              <a:off x="4026000" y="6750000"/>
              <a:ext cx="4140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561DCA9-82A8-030B-E87D-6D586BBF49CB}"/>
                </a:ext>
              </a:extLst>
            </p:cNvPr>
            <p:cNvSpPr/>
            <p:nvPr/>
          </p:nvSpPr>
          <p:spPr>
            <a:xfrm>
              <a:off x="8166000" y="6750000"/>
              <a:ext cx="4140000" cy="108000"/>
            </a:xfrm>
            <a:prstGeom prst="rect">
              <a:avLst/>
            </a:prstGeom>
            <a:solidFill>
              <a:srgbClr val="23B2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AB92F59-6983-995C-4C1C-892E14966C6C}"/>
              </a:ext>
            </a:extLst>
          </p:cNvPr>
          <p:cNvGrpSpPr/>
          <p:nvPr/>
        </p:nvGrpSpPr>
        <p:grpSpPr>
          <a:xfrm>
            <a:off x="10380456" y="-362979"/>
            <a:ext cx="1650832" cy="1163628"/>
            <a:chOff x="10140772" y="-179614"/>
            <a:chExt cx="1909716" cy="13461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54E6A53-8BA5-53F0-4244-165C86B31826}"/>
                </a:ext>
              </a:extLst>
            </p:cNvPr>
            <p:cNvSpPr/>
            <p:nvPr/>
          </p:nvSpPr>
          <p:spPr>
            <a:xfrm>
              <a:off x="10140772" y="-179614"/>
              <a:ext cx="1909716" cy="1346109"/>
            </a:xfrm>
            <a:prstGeom prst="rect">
              <a:avLst/>
            </a:prstGeom>
            <a:solidFill>
              <a:srgbClr val="192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 dirty="0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81AEFD9-47F4-382D-FE33-0723D478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94046" y="376036"/>
              <a:ext cx="1450970" cy="586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9DD2A311-D14B-8DD1-F735-EF1AD7EB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850173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2985C53-4278-398C-5285-C8CCDC26A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389888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6F364A5-E70E-1729-C147-1A3845559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683405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10D655C-394F-9D19-1CE6-BF6FF37A35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0" y="0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9D5AF43D-49DF-C4CC-373D-D3E311E4AC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356584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D67D3819-807F-3B8D-D085-F0C823CA4E2B}"/>
              </a:ext>
            </a:extLst>
          </p:cNvPr>
          <p:cNvSpPr/>
          <p:nvPr/>
        </p:nvSpPr>
        <p:spPr>
          <a:xfrm>
            <a:off x="8683003" y="-1883715"/>
            <a:ext cx="3767430" cy="37674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4F9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8984CB8-91BB-D427-807C-ED80ED0D249D}"/>
              </a:ext>
            </a:extLst>
          </p:cNvPr>
          <p:cNvSpPr/>
          <p:nvPr/>
        </p:nvSpPr>
        <p:spPr>
          <a:xfrm>
            <a:off x="7940285" y="4751300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E88F7EF-C67B-7622-C667-2161937D4D89}"/>
              </a:ext>
            </a:extLst>
          </p:cNvPr>
          <p:cNvSpPr/>
          <p:nvPr/>
        </p:nvSpPr>
        <p:spPr>
          <a:xfrm>
            <a:off x="7940285" y="544544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B1F3ED7-2382-8906-DCE6-3655510DEB59}"/>
              </a:ext>
            </a:extLst>
          </p:cNvPr>
          <p:cNvSpPr/>
          <p:nvPr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F14156-D512-557C-7F3D-806713954A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2194" y="446928"/>
            <a:ext cx="1969048" cy="7962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B3E8DC-C6B3-D49E-2B1B-92D191CA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391" y="1009819"/>
            <a:ext cx="7829221" cy="3383682"/>
          </a:xfrm>
        </p:spPr>
        <p:txBody>
          <a:bodyPr>
            <a:normAutofit fontScale="90000"/>
          </a:bodyPr>
          <a:lstStyle/>
          <a:p>
            <a:pPr algn="ctr"/>
            <a:r>
              <a:rPr lang="es-MX" b="0" dirty="0">
                <a:latin typeface="Arial" panose="020B0604020202020204" pitchFamily="34" charset="0"/>
                <a:cs typeface="Arial" panose="020B0604020202020204" pitchFamily="34" charset="0"/>
              </a:rPr>
              <a:t>Reunión Ordinaria Febrero 2025</a:t>
            </a:r>
            <a:br>
              <a:rPr lang="es-MX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800" b="0" dirty="0">
                <a:latin typeface="Arial" panose="020B0604020202020204" pitchFamily="34" charset="0"/>
                <a:cs typeface="Arial" panose="020B0604020202020204" pitchFamily="34" charset="0"/>
              </a:rPr>
              <a:t>Sistema Nacional de Información de Violencia en contra de la Mujer SNIVCM</a:t>
            </a:r>
            <a:endParaRPr lang="es-GT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9EBF1F-E9BA-6A5C-81A7-B27953CCE5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807" y="6041265"/>
            <a:ext cx="1725471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A976713-C8A0-5526-0A21-41469884D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020" y="120038"/>
            <a:ext cx="5697604" cy="6617923"/>
          </a:xfrm>
        </p:spPr>
      </p:pic>
    </p:spTree>
    <p:extLst>
      <p:ext uri="{BB962C8B-B14F-4D97-AF65-F5344CB8AC3E}">
        <p14:creationId xmlns:p14="http://schemas.microsoft.com/office/powerpoint/2010/main" val="43873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1D247-A437-14D6-2A8E-1336A0D1B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74BD7FE-2BEA-35F1-8BDB-A174D18B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378" y="785758"/>
            <a:ext cx="10043573" cy="5286484"/>
          </a:xfrm>
        </p:spPr>
      </p:pic>
    </p:spTree>
    <p:extLst>
      <p:ext uri="{BB962C8B-B14F-4D97-AF65-F5344CB8AC3E}">
        <p14:creationId xmlns:p14="http://schemas.microsoft.com/office/powerpoint/2010/main" val="228701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A9E47-B779-1D9B-DD0A-2200DF63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40DCC-595C-99A2-DFD8-E57C0F43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76" y="691736"/>
            <a:ext cx="10445388" cy="510876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GT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Ruta técnico-política y de cabildeo con autoridades de INE, del SNIVCM para lograr que la propuesta de Guía para la Administración del SNIVCM sea de carácter vinculante.</a:t>
            </a:r>
            <a:r>
              <a:rPr lang="es-GT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(Construir una ruta con el apoyo de Seprem parta activar mecanismos institucionales.</a:t>
            </a:r>
          </a:p>
          <a:p>
            <a:pPr marL="342900" indent="-342900">
              <a:buAutoNum type="arabicPeriod"/>
            </a:pPr>
            <a:r>
              <a:rPr lang="es-GT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Gestión de reuniones con autoridades de INE para discutir creación de unidad específica de VCM en INE.</a:t>
            </a:r>
            <a:r>
              <a:rPr lang="es-GT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(Identificar mecanismos para establecer la ruta para la creación de la unidad).</a:t>
            </a:r>
          </a:p>
          <a:p>
            <a:pPr marL="342900" indent="-342900">
              <a:buAutoNum type="arabicPeriod"/>
            </a:pPr>
            <a:r>
              <a:rPr lang="es-GT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Consultoría para la trazabilidad, evaluación y planteamiento de propuesta para la implementación de la encriptación del número de DPI.</a:t>
            </a:r>
            <a:r>
              <a:rPr lang="es-GT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(Gestión política/cooperación 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internacional para búsqueda y asignación de recursos.</a:t>
            </a:r>
            <a:endParaRPr lang="es-GT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GT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Fortalecimiento de variables priorizadas (completitud de variables).</a:t>
            </a:r>
            <a:r>
              <a:rPr lang="es-GT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      2025 1 institución</a:t>
            </a:r>
          </a:p>
          <a:p>
            <a:r>
              <a:rPr lang="es-GT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2026 2 instituciones</a:t>
            </a:r>
          </a:p>
          <a:p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      2027 2 instituciones</a:t>
            </a:r>
          </a:p>
          <a:p>
            <a:r>
              <a:rPr lang="es-GT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2028 3 instituciones</a:t>
            </a:r>
          </a:p>
          <a:p>
            <a:r>
              <a:rPr lang="es-GT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2029 3 instituciones</a:t>
            </a:r>
          </a:p>
        </p:txBody>
      </p:sp>
    </p:spTree>
    <p:extLst>
      <p:ext uri="{BB962C8B-B14F-4D97-AF65-F5344CB8AC3E}">
        <p14:creationId xmlns:p14="http://schemas.microsoft.com/office/powerpoint/2010/main" val="192431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8D54499-9E68-93E1-AA24-160A58CC4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3112" y="794351"/>
            <a:ext cx="9351548" cy="5771041"/>
          </a:xfrm>
        </p:spPr>
      </p:pic>
    </p:spTree>
    <p:extLst>
      <p:ext uri="{BB962C8B-B14F-4D97-AF65-F5344CB8AC3E}">
        <p14:creationId xmlns:p14="http://schemas.microsoft.com/office/powerpoint/2010/main" val="125397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D5227C9-1420-0A24-713A-0627590D4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309A0-1A3B-09A9-1362-97135AF8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189" y="2465523"/>
            <a:ext cx="9779182" cy="2472237"/>
          </a:xfrm>
        </p:spPr>
        <p:txBody>
          <a:bodyPr/>
          <a:lstStyle/>
          <a:p>
            <a:pPr algn="ctr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Temas abordados en las mesas temáticas de la CONAPREVI                                                 (Asesoría y Verificación-Análisis Estadístico) </a:t>
            </a:r>
          </a:p>
        </p:txBody>
      </p:sp>
    </p:spTree>
    <p:extLst>
      <p:ext uri="{BB962C8B-B14F-4D97-AF65-F5344CB8AC3E}">
        <p14:creationId xmlns:p14="http://schemas.microsoft.com/office/powerpoint/2010/main" val="3047056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4BBE381-FF93-56F5-827D-CF8C9D50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C6DA1-A10E-08C2-CCC4-AC5233F7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773" y="1020771"/>
            <a:ext cx="9779182" cy="4639365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Inclusión de información de los Centros de Atención Integral de Mujeres Víctimas de VCM CAIMUS.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Ejes estratégicos e indicadores del PLANOVI que corresponden al SNIVCM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Código de registro único para víctimas por VCM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Gestión de convenios interinstitucionales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Normativa para estandarización de variables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Inclusión de información de víctimas atendidas en CAIMUS</a:t>
            </a:r>
          </a:p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319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7C751B5-B235-E956-1BF8-B3DE6C4E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A8D14A-0244-FF2A-4D0D-3FA14E8CC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53" y="764739"/>
            <a:ext cx="9779182" cy="336681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7.    Acciones estratégicas POA mesa 2025</a:t>
            </a:r>
          </a:p>
          <a:p>
            <a:pPr marL="514350" indent="-5143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Gestionar con las instituciones correspondientes la incorporación del código único.</a:t>
            </a:r>
          </a:p>
          <a:p>
            <a:pPr marL="514350" indent="-5143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Coordinar Acciones conjuntas con la Mesa de Asesoría y Verificación.</a:t>
            </a:r>
          </a:p>
          <a:p>
            <a:pPr marL="514350" indent="-5143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Verificar instancias de apoyo para investigación en materia de VCM.</a:t>
            </a:r>
          </a:p>
          <a:p>
            <a:pPr marL="514350" indent="-5143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Fortalecimiento para el registro de información de víctimas en las instituciones.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662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439AC3B2-C22A-6219-909B-EFC5990231F5}"/>
              </a:ext>
            </a:extLst>
          </p:cNvPr>
          <p:cNvSpPr/>
          <p:nvPr/>
        </p:nvSpPr>
        <p:spPr>
          <a:xfrm>
            <a:off x="-86264" y="-5751"/>
            <a:ext cx="12284015" cy="69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4EE2443-0DA7-BE01-1D1A-12F73FF36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0DB281C1-F9F4-9693-2057-B45CAEDDEA7A}"/>
              </a:ext>
            </a:extLst>
          </p:cNvPr>
          <p:cNvSpPr/>
          <p:nvPr/>
        </p:nvSpPr>
        <p:spPr>
          <a:xfrm>
            <a:off x="789688" y="3257231"/>
            <a:ext cx="1628275" cy="1628275"/>
          </a:xfrm>
          <a:prstGeom prst="ellipse">
            <a:avLst/>
          </a:prstGeom>
          <a:solidFill>
            <a:schemeClr val="accent2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1216E2F-9B08-7A3E-C979-2023ED4DD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4706409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961E98C8-FEAD-C495-5242-3F1BBB7EBEA9}"/>
              </a:ext>
            </a:extLst>
          </p:cNvPr>
          <p:cNvSpPr/>
          <p:nvPr/>
        </p:nvSpPr>
        <p:spPr>
          <a:xfrm>
            <a:off x="10860303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4AF7672-417F-FEB1-CA75-9D836E17ED15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2AF30D54-731F-F8F2-68AC-A5832C806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273A5DC-0BCF-A231-1B9F-171F93AED389}"/>
              </a:ext>
            </a:extLst>
          </p:cNvPr>
          <p:cNvSpPr txBox="1">
            <a:spLocks/>
          </p:cNvSpPr>
          <p:nvPr/>
        </p:nvSpPr>
        <p:spPr>
          <a:xfrm>
            <a:off x="5299753" y="2258703"/>
            <a:ext cx="5408119" cy="1273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9600" b="1" dirty="0"/>
              <a:t>¡Gracias!</a:t>
            </a:r>
            <a:endParaRPr lang="es-GT" sz="9600" b="1" dirty="0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8605F12F-1D8A-E277-4881-5F239BBA249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59" y="3950345"/>
            <a:ext cx="432000" cy="432000"/>
          </a:xfrm>
          <a:prstGeom prst="rect">
            <a:avLst/>
          </a:prstGeom>
        </p:spPr>
      </p:pic>
      <p:pic>
        <p:nvPicPr>
          <p:cNvPr id="12" name="Imagen 11" descr="Logotipo, Icono&#10;&#10;Descripción generada automáticamente">
            <a:extLst>
              <a:ext uri="{FF2B5EF4-FFF2-40B4-BE49-F238E27FC236}">
                <a16:creationId xmlns:a16="http://schemas.microsoft.com/office/drawing/2014/main" id="{6660D648-868B-6DD0-99D8-6C059310F73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15" y="3950345"/>
            <a:ext cx="432000" cy="432000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53F50E63-F6DC-12BF-D6B2-88E543CEE2E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87" y="3950345"/>
            <a:ext cx="432000" cy="432000"/>
          </a:xfrm>
          <a:prstGeom prst="rect">
            <a:avLst/>
          </a:prstGeom>
        </p:spPr>
      </p:pic>
      <p:pic>
        <p:nvPicPr>
          <p:cNvPr id="14" name="Imagen 13" descr="Logotipo, Icono&#10;&#10;Descripción generada automáticamente">
            <a:extLst>
              <a:ext uri="{FF2B5EF4-FFF2-40B4-BE49-F238E27FC236}">
                <a16:creationId xmlns:a16="http://schemas.microsoft.com/office/drawing/2014/main" id="{1FE0486B-BD6A-0E0D-75D6-517B8749A25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43" y="3950345"/>
            <a:ext cx="432000" cy="432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9081606-E80C-38F2-AD60-B375FFB73E7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5872" y="3950345"/>
            <a:ext cx="432000" cy="432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2D4CA7E-181A-B15F-88A9-4CC19DBC3F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24" y="397667"/>
            <a:ext cx="2264725" cy="91467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714F209-0780-DD2C-0E53-2C36B06728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89" y="5840462"/>
            <a:ext cx="1725471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4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4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4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4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4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4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1_Tema de Office">
  <a:themeElements>
    <a:clrScheme name="INE extendido">
      <a:dk1>
        <a:srgbClr val="302783"/>
      </a:dk1>
      <a:lt1>
        <a:srgbClr val="FFFFFF"/>
      </a:lt1>
      <a:dk2>
        <a:srgbClr val="004F9F"/>
      </a:dk2>
      <a:lt2>
        <a:srgbClr val="E4F4FF"/>
      </a:lt2>
      <a:accent1>
        <a:srgbClr val="34CAE7"/>
      </a:accent1>
      <a:accent2>
        <a:srgbClr val="BDF1F7"/>
      </a:accent2>
      <a:accent3>
        <a:srgbClr val="8BA2FF"/>
      </a:accent3>
      <a:accent4>
        <a:srgbClr val="004F9F"/>
      </a:accent4>
      <a:accent5>
        <a:srgbClr val="302783"/>
      </a:accent5>
      <a:accent6>
        <a:srgbClr val="FFD500"/>
      </a:accent6>
      <a:hlink>
        <a:srgbClr val="033B78"/>
      </a:hlink>
      <a:folHlink>
        <a:srgbClr val="383839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́n - Índices y Estadísticas Continuas" id="{61AB2622-B20F-494A-8C21-1648F27ADA25}" vid="{F301F90B-279B-FF47-8A17-0EA7521455E5}"/>
    </a:ext>
  </a:extLst>
</a:theme>
</file>

<file path=ppt/theme/theme2.xml><?xml version="1.0" encoding="utf-8"?>
<a:theme xmlns:a="http://schemas.openxmlformats.org/drawingml/2006/main" name="2_Tema de Office">
  <a:themeElements>
    <a:clrScheme name="INE extendido">
      <a:dk1>
        <a:srgbClr val="302783"/>
      </a:dk1>
      <a:lt1>
        <a:srgbClr val="FFFFFF"/>
      </a:lt1>
      <a:dk2>
        <a:srgbClr val="004F9F"/>
      </a:dk2>
      <a:lt2>
        <a:srgbClr val="E4F4FF"/>
      </a:lt2>
      <a:accent1>
        <a:srgbClr val="34CAE7"/>
      </a:accent1>
      <a:accent2>
        <a:srgbClr val="BDF1F7"/>
      </a:accent2>
      <a:accent3>
        <a:srgbClr val="8BA2FF"/>
      </a:accent3>
      <a:accent4>
        <a:srgbClr val="004F9F"/>
      </a:accent4>
      <a:accent5>
        <a:srgbClr val="302783"/>
      </a:accent5>
      <a:accent6>
        <a:srgbClr val="FFD500"/>
      </a:accent6>
      <a:hlink>
        <a:srgbClr val="033B78"/>
      </a:hlink>
      <a:folHlink>
        <a:srgbClr val="383839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́n - Índices y Estadísticas Continuas" id="{61AB2622-B20F-494A-8C21-1648F27ADA25}" vid="{F301F90B-279B-FF47-8A17-0EA7521455E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INE extendido">
    <a:dk1>
      <a:srgbClr val="302783"/>
    </a:dk1>
    <a:lt1>
      <a:srgbClr val="FFFFFF"/>
    </a:lt1>
    <a:dk2>
      <a:srgbClr val="004F9F"/>
    </a:dk2>
    <a:lt2>
      <a:srgbClr val="E4F4FF"/>
    </a:lt2>
    <a:accent1>
      <a:srgbClr val="34CAE7"/>
    </a:accent1>
    <a:accent2>
      <a:srgbClr val="BDF1F7"/>
    </a:accent2>
    <a:accent3>
      <a:srgbClr val="8BA2FF"/>
    </a:accent3>
    <a:accent4>
      <a:srgbClr val="004F9F"/>
    </a:accent4>
    <a:accent5>
      <a:srgbClr val="302783"/>
    </a:accent5>
    <a:accent6>
      <a:srgbClr val="FFD500"/>
    </a:accent6>
    <a:hlink>
      <a:srgbClr val="033B78"/>
    </a:hlink>
    <a:folHlink>
      <a:srgbClr val="383839"/>
    </a:folHlink>
  </a:clrScheme>
</a:themeOverride>
</file>

<file path=ppt/theme/themeOverride2.xml><?xml version="1.0" encoding="utf-8"?>
<a:themeOverride xmlns:a="http://schemas.openxmlformats.org/drawingml/2006/main">
  <a:clrScheme name="INE extendido">
    <a:dk1>
      <a:srgbClr val="302783"/>
    </a:dk1>
    <a:lt1>
      <a:srgbClr val="FFFFFF"/>
    </a:lt1>
    <a:dk2>
      <a:srgbClr val="004F9F"/>
    </a:dk2>
    <a:lt2>
      <a:srgbClr val="E4F4FF"/>
    </a:lt2>
    <a:accent1>
      <a:srgbClr val="34CAE7"/>
    </a:accent1>
    <a:accent2>
      <a:srgbClr val="BDF1F7"/>
    </a:accent2>
    <a:accent3>
      <a:srgbClr val="8BA2FF"/>
    </a:accent3>
    <a:accent4>
      <a:srgbClr val="004F9F"/>
    </a:accent4>
    <a:accent5>
      <a:srgbClr val="302783"/>
    </a:accent5>
    <a:accent6>
      <a:srgbClr val="FFD500"/>
    </a:accent6>
    <a:hlink>
      <a:srgbClr val="033B78"/>
    </a:hlink>
    <a:folHlink>
      <a:srgbClr val="383839"/>
    </a:folHlink>
  </a:clrScheme>
</a:themeOverride>
</file>

<file path=ppt/theme/themeOverride3.xml><?xml version="1.0" encoding="utf-8"?>
<a:themeOverride xmlns:a="http://schemas.openxmlformats.org/drawingml/2006/main">
  <a:clrScheme name="INE extendido">
    <a:dk1>
      <a:srgbClr val="302783"/>
    </a:dk1>
    <a:lt1>
      <a:srgbClr val="FFFFFF"/>
    </a:lt1>
    <a:dk2>
      <a:srgbClr val="004F9F"/>
    </a:dk2>
    <a:lt2>
      <a:srgbClr val="E4F4FF"/>
    </a:lt2>
    <a:accent1>
      <a:srgbClr val="34CAE7"/>
    </a:accent1>
    <a:accent2>
      <a:srgbClr val="BDF1F7"/>
    </a:accent2>
    <a:accent3>
      <a:srgbClr val="8BA2FF"/>
    </a:accent3>
    <a:accent4>
      <a:srgbClr val="004F9F"/>
    </a:accent4>
    <a:accent5>
      <a:srgbClr val="302783"/>
    </a:accent5>
    <a:accent6>
      <a:srgbClr val="FFD500"/>
    </a:accent6>
    <a:hlink>
      <a:srgbClr val="033B78"/>
    </a:hlink>
    <a:folHlink>
      <a:srgbClr val="383839"/>
    </a:folHlink>
  </a:clrScheme>
</a:themeOverride>
</file>

<file path=ppt/theme/themeOverride4.xml><?xml version="1.0" encoding="utf-8"?>
<a:themeOverride xmlns:a="http://schemas.openxmlformats.org/drawingml/2006/main">
  <a:clrScheme name="INE extendido">
    <a:dk1>
      <a:srgbClr val="302783"/>
    </a:dk1>
    <a:lt1>
      <a:srgbClr val="FFFFFF"/>
    </a:lt1>
    <a:dk2>
      <a:srgbClr val="004F9F"/>
    </a:dk2>
    <a:lt2>
      <a:srgbClr val="E4F4FF"/>
    </a:lt2>
    <a:accent1>
      <a:srgbClr val="34CAE7"/>
    </a:accent1>
    <a:accent2>
      <a:srgbClr val="BDF1F7"/>
    </a:accent2>
    <a:accent3>
      <a:srgbClr val="8BA2FF"/>
    </a:accent3>
    <a:accent4>
      <a:srgbClr val="004F9F"/>
    </a:accent4>
    <a:accent5>
      <a:srgbClr val="302783"/>
    </a:accent5>
    <a:accent6>
      <a:srgbClr val="FFD500"/>
    </a:accent6>
    <a:hlink>
      <a:srgbClr val="033B78"/>
    </a:hlink>
    <a:folHlink>
      <a:srgbClr val="38383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C118753BF39E4EA8AF688E4FD744BD" ma:contentTypeVersion="8" ma:contentTypeDescription="Crear nuevo documento." ma:contentTypeScope="" ma:versionID="c2b6e56cddb8df131d85d404eb7f7492">
  <xsd:schema xmlns:xsd="http://www.w3.org/2001/XMLSchema" xmlns:xs="http://www.w3.org/2001/XMLSchema" xmlns:p="http://schemas.microsoft.com/office/2006/metadata/properties" xmlns:ns2="c30564cf-c623-4e76-8ca2-f236370f7d6d" targetNamespace="http://schemas.microsoft.com/office/2006/metadata/properties" ma:root="true" ma:fieldsID="3c337971091838067733a5732451d6d1" ns2:_="">
    <xsd:import namespace="c30564cf-c623-4e76-8ca2-f236370f7d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564cf-c623-4e76-8ca2-f236370f7d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B01DA5-5DC4-4642-9A4E-E8B44EF89428}"/>
</file>

<file path=customXml/itemProps2.xml><?xml version="1.0" encoding="utf-8"?>
<ds:datastoreItem xmlns:ds="http://schemas.openxmlformats.org/officeDocument/2006/customXml" ds:itemID="{C455BDDB-A8A7-4D34-8F8F-A1E33DFE93DF}"/>
</file>

<file path=customXml/itemProps3.xml><?xml version="1.0" encoding="utf-8"?>
<ds:datastoreItem xmlns:ds="http://schemas.openxmlformats.org/officeDocument/2006/customXml" ds:itemID="{B1968837-DF17-4405-9378-FC1DFF49C733}"/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277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Aptos</vt:lpstr>
      <vt:lpstr>Arial</vt:lpstr>
      <vt:lpstr>Courier New</vt:lpstr>
      <vt:lpstr>Tenorite</vt:lpstr>
      <vt:lpstr>1_Tema de Office</vt:lpstr>
      <vt:lpstr>2_Tema de Office</vt:lpstr>
      <vt:lpstr>Reunión Ordinaria Febrero 2025 Sistema Nacional de Información de Violencia en contra de la Mujer SNIVCM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Erick Estuardo Monroy Sánch</dc:creator>
  <cp:lastModifiedBy>Edson G. Tay Mazariegos</cp:lastModifiedBy>
  <cp:revision>44</cp:revision>
  <dcterms:created xsi:type="dcterms:W3CDTF">2025-02-03T19:55:34Z</dcterms:created>
  <dcterms:modified xsi:type="dcterms:W3CDTF">2025-02-19T21:37:28Z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0x010100C5C118753BF39E4EA8AF688E4FD744BD</vt:lpwstr>
  </property>
</Properties>
</file>