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D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6DE9DF-BBDF-4240-995F-36D280902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AB89867-42BD-4039-845F-7A84A1605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E148AC0-93A6-4C9F-9C55-B05017F01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9600-06B6-4F1C-8FF3-15B536982004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208B59-C81A-4E27-A1D3-0353DB03F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899EC7-3A8A-4599-B7DE-1332435C2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8305-A90E-4F68-85E5-7D1BDAB1352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4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78E302-59CD-43BD-A60F-74110851E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7798D5C-E0E3-4589-A1C4-3AF63D7D7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B3C3D7D-5351-4FD0-A069-EF7FE8CFE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9600-06B6-4F1C-8FF3-15B536982004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2BEDE92-51C6-4171-85BD-7EDD188B1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438227-F8C8-4733-A4D4-0EBA32E36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8305-A90E-4F68-85E5-7D1BDAB1352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97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9A9842A-233F-4C66-8010-886696CBB7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BE834AD-DDF0-478C-AC1C-281E4F99E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FA69AD0-0601-431E-9A44-510222E3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9600-06B6-4F1C-8FF3-15B536982004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42A492-3ED1-4447-8C9C-A684D5C1B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2B7F55-46B5-421D-9A49-9D877A2AF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8305-A90E-4F68-85E5-7D1BDAB1352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7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626521-187B-4D42-B2E5-3D9289E7E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00D697-787A-41D8-B047-05BE99434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E8B3B39-D35B-4F4A-9A13-D76127C4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9600-06B6-4F1C-8FF3-15B536982004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6612FF-3274-4D6F-8007-360ACCCB8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9381E0D-B62C-47BA-89F5-2259484AF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8305-A90E-4F68-85E5-7D1BDAB1352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2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5D4D63-DF24-4D14-9959-2D206C812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67F1C4C-5239-44FC-8ADA-76127E91D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7C48B66-84E5-4E8E-92E9-EB65A5882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9600-06B6-4F1C-8FF3-15B536982004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48E333B-81D7-4051-819E-DFA04CF35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95F861D-2B0F-43BF-ADCF-B20B54A0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8305-A90E-4F68-85E5-7D1BDAB1352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3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8462A0-570C-44BA-BA65-A701BB4B0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D106AC-7690-4836-987A-00D73B2480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6DC594B-3389-48FF-A87E-E39318B25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9F87B81-D773-43BD-8C96-F15448900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9600-06B6-4F1C-8FF3-15B536982004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74E649F-D1F8-4C14-8E0B-6464A4DEA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46E37CA-F039-4BC3-A863-1D3B95960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8305-A90E-4F68-85E5-7D1BDAB1352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82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FB7BE0-EFA2-402D-B821-AB1B58C30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06F4655-7E7E-41A8-9732-890043E25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B855010-C85B-480D-9974-7A5AD59F3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CA5F1BA-F845-42C0-8ED0-0A86277B34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1916F4D-A387-489F-BA62-B59D60868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1CAAEB9-F3AC-45B1-BBBF-6495D3567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9600-06B6-4F1C-8FF3-15B536982004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857F25C-DD93-4526-9A98-6E9C8A768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D19877E-EE83-4B64-9661-EF312A985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8305-A90E-4F68-85E5-7D1BDAB1352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73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CF513E-7732-483E-9A19-61C487001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7D2CCF2-DFF8-47DC-904D-434EA76C8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9600-06B6-4F1C-8FF3-15B536982004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B66900B-3DE0-4CE4-BBA2-510E65E99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C19A200-343B-4B14-88D5-3B81DA393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8305-A90E-4F68-85E5-7D1BDAB1352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4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A12A740-432F-4C6B-9ED1-6CB2711BB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9600-06B6-4F1C-8FF3-15B536982004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0E0635D-E7E8-43B1-AB74-770BC6EB6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03EBC59-F4BF-49E4-BF49-060B15DD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8305-A90E-4F68-85E5-7D1BDAB1352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52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5DFE49-AC50-4072-8311-711415225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A66274-535F-4CBB-9122-41AB733B3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83EB035-5B7D-4168-939C-6F90E69FC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F570550-B5F9-495B-BC87-BC06C292A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9600-06B6-4F1C-8FF3-15B536982004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C2AF305-0F66-425C-8687-CB600DC18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CAB0147-307D-409C-928C-4219A0F52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8305-A90E-4F68-85E5-7D1BDAB1352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63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74EED2-97D6-4E91-AC62-775BAB34B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DC4AAC1-06E5-48B7-8123-C39FB5017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9CD6311-338C-469F-B257-64387C201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2620BA6-86E2-4D05-9E11-71096225B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9600-06B6-4F1C-8FF3-15B536982004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159E63F-BE4F-4E79-86FC-38FF730F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9D9FE09-EB3A-4F8E-A9EC-0CCE65BCA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8305-A90E-4F68-85E5-7D1BDAB1352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8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A8C5460-BB61-4CB7-9A7D-22FE0FAC6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9C152C4-0B67-4604-B972-754B04874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39D4C6-22BA-4414-AD9D-EC78A2FAE8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99600-06B6-4F1C-8FF3-15B536982004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E6D08B7-2855-4BEF-AF15-1C467ADE6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91B00C-EB85-416E-87AB-795B8C9DC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F8305-A90E-4F68-85E5-7D1BDAB1352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39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C0E0F164-F67B-43D8-B1B0-DFB6ABC6B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384" y="968949"/>
            <a:ext cx="1631216" cy="1631216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52AFB67-C0B4-4C52-ABD9-8801375C17DC}"/>
              </a:ext>
            </a:extLst>
          </p:cNvPr>
          <p:cNvSpPr txBox="1"/>
          <p:nvPr/>
        </p:nvSpPr>
        <p:spPr>
          <a:xfrm>
            <a:off x="9826868" y="4180892"/>
            <a:ext cx="21957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>
                <a:latin typeface="Franklin Gothic Book" panose="020B0503020102020204" pitchFamily="34" charset="0"/>
              </a:rPr>
              <a:t>RFED project</a:t>
            </a:r>
          </a:p>
          <a:p>
            <a:pPr algn="r"/>
            <a:endParaRPr lang="en-US" sz="1000" b="1" dirty="0">
              <a:latin typeface="Franklin Gothic Book" panose="020B0503020102020204" pitchFamily="34" charset="0"/>
            </a:endParaRPr>
          </a:p>
          <a:p>
            <a:pPr algn="r"/>
            <a:r>
              <a:rPr lang="en-US" sz="1000" i="1" dirty="0">
                <a:latin typeface="Franklin Gothic Book" panose="020B0503020102020204" pitchFamily="34" charset="0"/>
              </a:rPr>
              <a:t>Developed by</a:t>
            </a:r>
            <a:r>
              <a:rPr lang="en-US" sz="1000" dirty="0">
                <a:latin typeface="Franklin Gothic Book" panose="020B0503020102020204" pitchFamily="34" charset="0"/>
              </a:rPr>
              <a:t>: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1000" b="1" dirty="0">
                <a:solidFill>
                  <a:srgbClr val="000000"/>
                </a:solidFill>
                <a:latin typeface="Franklin Gothic Book" panose="020B0503020102020204" pitchFamily="34" charset="0"/>
                <a:cs typeface="Segoe UI"/>
              </a:rPr>
              <a:t>Anastasiya Isgandarova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1000" b="1" dirty="0">
                <a:solidFill>
                  <a:srgbClr val="000000"/>
                </a:solidFill>
                <a:latin typeface="Franklin Gothic Book" panose="020B0503020102020204" pitchFamily="34" charset="0"/>
                <a:cs typeface="Segoe UI"/>
              </a:rPr>
              <a:t>Cansu Ilter 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1000" b="1" dirty="0">
                <a:solidFill>
                  <a:srgbClr val="000000"/>
                </a:solidFill>
                <a:latin typeface="Franklin Gothic Book" panose="020B0503020102020204" pitchFamily="34" charset="0"/>
                <a:cs typeface="Segoe UI"/>
              </a:rPr>
              <a:t>Lorenzo Bellone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1000" b="1" dirty="0">
                <a:solidFill>
                  <a:srgbClr val="000000"/>
                </a:solidFill>
                <a:latin typeface="Franklin Gothic Book" panose="020B0503020102020204" pitchFamily="34" charset="0"/>
                <a:cs typeface="Segoe UI"/>
              </a:rPr>
              <a:t>Victor de Castro Morini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000" b="1" dirty="0">
              <a:solidFill>
                <a:srgbClr val="000000"/>
              </a:solidFill>
              <a:latin typeface="Franklin Gothic Book" panose="020B0503020102020204" pitchFamily="34" charset="0"/>
              <a:cs typeface="Segoe UI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1000" i="1" dirty="0">
                <a:solidFill>
                  <a:srgbClr val="000000"/>
                </a:solidFill>
                <a:latin typeface="Franklin Gothic Book" panose="020B0503020102020204" pitchFamily="34" charset="0"/>
                <a:cs typeface="Segoe UI"/>
              </a:rPr>
              <a:t>Referent Professor:</a:t>
            </a:r>
            <a:r>
              <a:rPr lang="en-US" sz="1000" i="1" dirty="0">
                <a:solidFill>
                  <a:srgbClr val="000000"/>
                </a:solidFill>
                <a:latin typeface="Franklin Gothic Book" panose="020B0503020102020204" pitchFamily="34" charset="0"/>
                <a:cs typeface="Segoe UI"/>
              </a:rPr>
              <a:t>​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1000" b="1" dirty="0">
                <a:solidFill>
                  <a:srgbClr val="000000"/>
                </a:solidFill>
                <a:latin typeface="Franklin Gothic Book" panose="020B0503020102020204" pitchFamily="34" charset="0"/>
                <a:cs typeface="Segoe UI"/>
              </a:rPr>
              <a:t>Prof. Guido Pagana​</a:t>
            </a:r>
            <a:endParaRPr lang="en-US" sz="1000" b="1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5712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Franklin Gothic Book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Lorenzo Bellone</dc:creator>
  <cp:lastModifiedBy>Lorenzo Bellone</cp:lastModifiedBy>
  <cp:revision>3</cp:revision>
  <dcterms:created xsi:type="dcterms:W3CDTF">2020-04-22T15:35:33Z</dcterms:created>
  <dcterms:modified xsi:type="dcterms:W3CDTF">2020-04-22T15:57:06Z</dcterms:modified>
</cp:coreProperties>
</file>