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Lato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.fntdata"/><Relationship Id="rId25" Type="http://schemas.openxmlformats.org/officeDocument/2006/relationships/font" Target="fonts/LatoLight-boldItalic.fntdata"/><Relationship Id="rId27" Type="http://schemas.openxmlformats.org/officeDocument/2006/relationships/font" Target="fonts/La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9198a108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9198a1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9198a108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9198a10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9198a108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9198a10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a6fa6700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a6fa67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a6fa670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a6fa67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34e11b7691de3e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34e11b7691de3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34e11b7691de3e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34e11b7691de3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a6fa67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a6fa6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a6fa670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a6fa67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>
            <a:off x="1034300" y="925025"/>
            <a:ext cx="7075500" cy="26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 Chatbot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Projek dibuat dengan menggunakan node.js sebagai backend service dan NLP handler. Beberapa package external yang digunakan adalah sebagai berikut :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NLP.js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Socket.io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3362100" y="138790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Q&amp;A</a:t>
            </a:r>
            <a:endParaRPr sz="7200"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0" y="4259527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lang="en" sz="10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*Please don’t ask I give u cand</a:t>
            </a:r>
            <a:r>
              <a:rPr lang="en" sz="1000">
                <a:solidFill>
                  <a:srgbClr val="FFD966"/>
                </a:solidFill>
              </a:rPr>
              <a:t>y </a:t>
            </a:r>
            <a:endParaRPr sz="1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95309" y="5735676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>
            <p:ph idx="4294967295" type="ctrTitle"/>
          </p:nvPr>
        </p:nvSpPr>
        <p:spPr>
          <a:xfrm>
            <a:off x="1149025" y="1744725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4090116" y="1570130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33625" y="1933925"/>
            <a:ext cx="6034500" cy="23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Acer c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ustomer service center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 kami adalah membuat customer service yang dapat melayani customer service secara online dengan bantuan manusia seminimal mungkin.  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Menjawab permasalahan yang diadukan customer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Memperbarui atau menambah permasalahan yang diadukan oleh customer ke database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28 Oktober mulai mendesain projek dalam bentuk kasar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 November membuat desain tampilan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22 November mulai mengerjakan projek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Desember menyelesaikan projek  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