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9F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42CE-A65D-2A46-BFCA-2833AAA49187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E2D-0BE8-F54C-B77D-71B7F3A1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8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42CE-A65D-2A46-BFCA-2833AAA49187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E2D-0BE8-F54C-B77D-71B7F3A1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5"/>
            <a:ext cx="2057400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5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42CE-A65D-2A46-BFCA-2833AAA49187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E2D-0BE8-F54C-B77D-71B7F3A1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7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42CE-A65D-2A46-BFCA-2833AAA49187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E2D-0BE8-F54C-B77D-71B7F3A1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9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42CE-A65D-2A46-BFCA-2833AAA49187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E2D-0BE8-F54C-B77D-71B7F3A1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7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42CE-A65D-2A46-BFCA-2833AAA49187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E2D-0BE8-F54C-B77D-71B7F3A1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9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5" y="1535113"/>
            <a:ext cx="4040188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5" y="2174878"/>
            <a:ext cx="4040188" cy="3951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4878"/>
            <a:ext cx="4041775" cy="3951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42CE-A65D-2A46-BFCA-2833AAA49187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E2D-0BE8-F54C-B77D-71B7F3A1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2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42CE-A65D-2A46-BFCA-2833AAA49187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E2D-0BE8-F54C-B77D-71B7F3A1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4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42CE-A65D-2A46-BFCA-2833AAA49187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E2D-0BE8-F54C-B77D-71B7F3A1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3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3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09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42CE-A65D-2A46-BFCA-2833AAA49187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E2D-0BE8-F54C-B77D-71B7F3A1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4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42CE-A65D-2A46-BFCA-2833AAA49187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E2D-0BE8-F54C-B77D-71B7F3A1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1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7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42CE-A65D-2A46-BFCA-2833AAA49187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7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7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F3E2D-0BE8-F54C-B77D-71B7F3A1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5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" y="2063730"/>
            <a:ext cx="9143999" cy="2772848"/>
          </a:xfrm>
        </p:spPr>
        <p:txBody>
          <a:bodyPr>
            <a:prstTxWarp prst="textCascadeUp">
              <a:avLst>
                <a:gd name="adj" fmla="val 32852"/>
              </a:avLst>
            </a:prstTxWarp>
            <a:scene3d>
              <a:camera prst="orthographicFront"/>
              <a:lightRig rig="threePt" dir="t">
                <a:rot lat="0" lon="0" rev="18180000"/>
              </a:lightRig>
            </a:scene3d>
            <a:sp3d/>
          </a:bodyPr>
          <a:lstStyle/>
          <a:p>
            <a:r>
              <a:rPr lang="en-US" b="1" i="1" dirty="0" smtClean="0">
                <a:solidFill>
                  <a:srgbClr val="59FF26"/>
                </a:solidFill>
                <a:latin typeface="Economica"/>
                <a:cs typeface="Economica"/>
              </a:rPr>
              <a:t>Click </a:t>
            </a:r>
            <a:r>
              <a:rPr lang="en-US" b="1" i="1" dirty="0" smtClean="0">
                <a:solidFill>
                  <a:srgbClr val="59FF26"/>
                </a:solidFill>
                <a:latin typeface="Economica"/>
                <a:cs typeface="Economica"/>
              </a:rPr>
              <a:t>Here to Begin!</a:t>
            </a:r>
            <a:endParaRPr lang="en-US" b="1" i="1" dirty="0">
              <a:solidFill>
                <a:srgbClr val="59FF26"/>
              </a:solidFill>
              <a:latin typeface="Economica"/>
              <a:cs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232301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5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Click Here to Begin!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 Here to Begin!</dc:title>
  <dc:creator>Vito Colombo</dc:creator>
  <cp:lastModifiedBy>Vito Colombo</cp:lastModifiedBy>
  <cp:revision>6</cp:revision>
  <dcterms:created xsi:type="dcterms:W3CDTF">2014-11-19T23:34:14Z</dcterms:created>
  <dcterms:modified xsi:type="dcterms:W3CDTF">2014-11-20T21:43:47Z</dcterms:modified>
</cp:coreProperties>
</file>