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123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19–20 July 2025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Madrid, Spain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Benno Overeinder</cp:lastModifiedBy>
  <cp:revision>20</cp:revision>
  <dcterms:modified xsi:type="dcterms:W3CDTF">2025-07-18T23:13:49Z</dcterms:modified>
</cp:coreProperties>
</file>