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6" r:id="rId3"/>
    <p:sldId id="257" r:id="rId4"/>
    <p:sldId id="287" r:id="rId5"/>
    <p:sldId id="288" r:id="rId6"/>
    <p:sldId id="289" r:id="rId7"/>
    <p:sldId id="297" r:id="rId8"/>
    <p:sldId id="290" r:id="rId9"/>
    <p:sldId id="291" r:id="rId10"/>
    <p:sldId id="292" r:id="rId11"/>
    <p:sldId id="296" r:id="rId12"/>
  </p:sldIdLst>
  <p:sldSz cx="9144000" cy="5143500" type="screen16x9"/>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1" autoAdjust="0"/>
    <p:restoredTop sz="94660"/>
  </p:normalViewPr>
  <p:slideViewPr>
    <p:cSldViewPr>
      <p:cViewPr varScale="1">
        <p:scale>
          <a:sx n="93" d="100"/>
          <a:sy n="93" d="100"/>
        </p:scale>
        <p:origin x="84" y="168"/>
      </p:cViewPr>
      <p:guideLst>
        <p:guide orient="horz" pos="162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1F3373-16C7-419F-8527-66978D2EEF1B}" type="doc">
      <dgm:prSet loTypeId="urn:microsoft.com/office/officeart/2005/8/layout/hierarchy2" loCatId="hierarchy" qsTypeId="urn:microsoft.com/office/officeart/2005/8/quickstyle/simple2" qsCatId="simple" csTypeId="urn:microsoft.com/office/officeart/2005/8/colors/accent1_1" csCatId="accent1" phldr="1"/>
      <dgm:spPr/>
      <dgm:t>
        <a:bodyPr/>
        <a:lstStyle/>
        <a:p>
          <a:endParaRPr lang="es-ES"/>
        </a:p>
      </dgm:t>
    </dgm:pt>
    <dgm:pt modelId="{F3C14E17-3E17-4EB3-AB86-FFBD9C98C5D7}">
      <dgm:prSet phldrT="[Texto]"/>
      <dgm:spPr/>
      <dgm:t>
        <a:bodyPr/>
        <a:lstStyle/>
        <a:p>
          <a:r>
            <a:rPr lang="es-ES" dirty="0" smtClean="0"/>
            <a:t>OWNER</a:t>
          </a:r>
          <a:endParaRPr lang="es-ES" dirty="0"/>
        </a:p>
      </dgm:t>
    </dgm:pt>
    <dgm:pt modelId="{6815D54D-FB9B-4981-AC12-09D2AF3D305C}" type="parTrans" cxnId="{DF8682C7-C8A0-4B67-B710-57BD90C8AE54}">
      <dgm:prSet/>
      <dgm:spPr/>
      <dgm:t>
        <a:bodyPr/>
        <a:lstStyle/>
        <a:p>
          <a:endParaRPr lang="es-ES"/>
        </a:p>
      </dgm:t>
    </dgm:pt>
    <dgm:pt modelId="{BB4A0E41-AB6E-4BE4-A769-8803BE406F4F}" type="sibTrans" cxnId="{DF8682C7-C8A0-4B67-B710-57BD90C8AE54}">
      <dgm:prSet/>
      <dgm:spPr/>
      <dgm:t>
        <a:bodyPr/>
        <a:lstStyle/>
        <a:p>
          <a:endParaRPr lang="es-ES"/>
        </a:p>
      </dgm:t>
    </dgm:pt>
    <dgm:pt modelId="{885B0958-573C-4A3A-9FFF-5C4294A7C01A}">
      <dgm:prSet phldrT="[Texto]" custT="1"/>
      <dgm:spPr/>
      <dgm:t>
        <a:bodyPr/>
        <a:lstStyle/>
        <a:p>
          <a:r>
            <a:rPr lang="es-ES" sz="1000" kern="1200" dirty="0" err="1"/>
            <a:t>Scrum</a:t>
          </a:r>
          <a:r>
            <a:rPr lang="es-ES" sz="1000" kern="1200" dirty="0"/>
            <a:t> Master</a:t>
          </a:r>
        </a:p>
        <a:p>
          <a:r>
            <a:rPr lang="es-ES" sz="1000" b="1" kern="1200" dirty="0" smtClean="0">
              <a:solidFill>
                <a:srgbClr val="0070C0"/>
              </a:solidFill>
              <a:effectLst>
                <a:outerShdw blurRad="38100" dist="38100" dir="2700000" algn="tl">
                  <a:srgbClr val="000000">
                    <a:alpha val="43137"/>
                  </a:srgbClr>
                </a:outerShdw>
              </a:effectLst>
              <a:latin typeface="Verdana"/>
              <a:ea typeface="+mn-ea"/>
              <a:cs typeface="+mn-cs"/>
            </a:rPr>
            <a:t>Víctor Coronado</a:t>
          </a:r>
          <a:endParaRPr lang="es-ES" sz="1000" b="1" kern="1200" dirty="0">
            <a:solidFill>
              <a:srgbClr val="0070C0"/>
            </a:solidFill>
            <a:effectLst>
              <a:outerShdw blurRad="38100" dist="38100" dir="2700000" algn="tl">
                <a:srgbClr val="000000">
                  <a:alpha val="43137"/>
                </a:srgbClr>
              </a:outerShdw>
            </a:effectLst>
            <a:latin typeface="Verdana"/>
            <a:ea typeface="+mn-ea"/>
            <a:cs typeface="+mn-cs"/>
          </a:endParaRPr>
        </a:p>
      </dgm:t>
    </dgm:pt>
    <dgm:pt modelId="{A504F517-71F2-474A-84EC-D159F95097C9}" type="parTrans" cxnId="{831773D6-AC58-4D70-A76C-1A2C420937ED}">
      <dgm:prSet/>
      <dgm:spPr/>
      <dgm:t>
        <a:bodyPr/>
        <a:lstStyle/>
        <a:p>
          <a:endParaRPr lang="es-ES"/>
        </a:p>
      </dgm:t>
    </dgm:pt>
    <dgm:pt modelId="{E75827C5-1CB5-4899-A197-BCE8EFB178FB}" type="sibTrans" cxnId="{831773D6-AC58-4D70-A76C-1A2C420937ED}">
      <dgm:prSet/>
      <dgm:spPr/>
      <dgm:t>
        <a:bodyPr/>
        <a:lstStyle/>
        <a:p>
          <a:endParaRPr lang="es-ES"/>
        </a:p>
      </dgm:t>
    </dgm:pt>
    <dgm:pt modelId="{D931CB6C-5299-4892-B81D-82295FA5DB59}">
      <dgm:prSet phldrT="[Texto]"/>
      <dgm:spPr/>
      <dgm:t>
        <a:bodyPr/>
        <a:lstStyle/>
        <a:p>
          <a:r>
            <a:rPr lang="es-ES" dirty="0" err="1"/>
            <a:t>Scrum</a:t>
          </a:r>
          <a:r>
            <a:rPr lang="es-ES" dirty="0"/>
            <a:t> </a:t>
          </a:r>
          <a:r>
            <a:rPr lang="es-ES" dirty="0" err="1"/>
            <a:t>Team</a:t>
          </a:r>
          <a:endParaRPr lang="es-ES" dirty="0"/>
        </a:p>
        <a:p>
          <a:r>
            <a:rPr lang="es-ES" dirty="0"/>
            <a:t>(*)</a:t>
          </a:r>
        </a:p>
      </dgm:t>
    </dgm:pt>
    <dgm:pt modelId="{56331B41-FC0A-45CF-AECD-1EE9790BE4D0}" type="parTrans" cxnId="{A8F58CC6-F9DC-4895-8043-B38308706D5A}">
      <dgm:prSet/>
      <dgm:spPr/>
      <dgm:t>
        <a:bodyPr/>
        <a:lstStyle/>
        <a:p>
          <a:endParaRPr lang="es-ES"/>
        </a:p>
      </dgm:t>
    </dgm:pt>
    <dgm:pt modelId="{D8C43F8B-57D4-4B44-B628-B146D8CA326A}" type="sibTrans" cxnId="{A8F58CC6-F9DC-4895-8043-B38308706D5A}">
      <dgm:prSet/>
      <dgm:spPr/>
      <dgm:t>
        <a:bodyPr/>
        <a:lstStyle/>
        <a:p>
          <a:endParaRPr lang="es-ES"/>
        </a:p>
      </dgm:t>
    </dgm:pt>
    <dgm:pt modelId="{4A4F3361-5289-4DC5-9BDB-D7BC09E5BB93}">
      <dgm:prSet phldrT="[Texto]"/>
      <dgm:spPr/>
      <dgm:t>
        <a:bodyPr/>
        <a:lstStyle/>
        <a:p>
          <a:r>
            <a:rPr lang="es-ES" dirty="0"/>
            <a:t>Jefe </a:t>
          </a:r>
          <a:r>
            <a:rPr lang="es-ES" dirty="0" smtClean="0"/>
            <a:t>Continuidad</a:t>
          </a:r>
          <a:endParaRPr lang="es-ES" b="1" dirty="0">
            <a:solidFill>
              <a:srgbClr val="0070C0"/>
            </a:solidFill>
            <a:effectLst>
              <a:outerShdw blurRad="38100" dist="38100" dir="2700000" algn="tl">
                <a:srgbClr val="000000">
                  <a:alpha val="43137"/>
                </a:srgbClr>
              </a:outerShdw>
            </a:effectLst>
          </a:endParaRPr>
        </a:p>
      </dgm:t>
    </dgm:pt>
    <dgm:pt modelId="{91D63469-6723-4CC5-B533-8EB0AD849541}" type="parTrans" cxnId="{D1F6D471-39F2-4996-8FFA-9F7846E9D30D}">
      <dgm:prSet/>
      <dgm:spPr/>
      <dgm:t>
        <a:bodyPr/>
        <a:lstStyle/>
        <a:p>
          <a:endParaRPr lang="es-ES"/>
        </a:p>
      </dgm:t>
    </dgm:pt>
    <dgm:pt modelId="{51D6D7F6-5227-4E0C-A545-29583261D09E}" type="sibTrans" cxnId="{D1F6D471-39F2-4996-8FFA-9F7846E9D30D}">
      <dgm:prSet/>
      <dgm:spPr/>
      <dgm:t>
        <a:bodyPr/>
        <a:lstStyle/>
        <a:p>
          <a:endParaRPr lang="es-ES"/>
        </a:p>
      </dgm:t>
    </dgm:pt>
    <dgm:pt modelId="{8F7033DC-F45C-444C-B195-1BB16A67DE23}">
      <dgm:prSet phldrT="[Texto]" custT="1"/>
      <dgm:spPr/>
      <dgm:t>
        <a:bodyPr/>
        <a:lstStyle/>
        <a:p>
          <a:r>
            <a:rPr lang="es-ES" sz="1000" kern="1200" dirty="0"/>
            <a:t>Líder Técnico</a:t>
          </a:r>
        </a:p>
        <a:p>
          <a:r>
            <a:rPr lang="es-ES" sz="1000" b="1" kern="1200" dirty="0">
              <a:solidFill>
                <a:srgbClr val="0070C0"/>
              </a:solidFill>
              <a:effectLst>
                <a:outerShdw blurRad="38100" dist="38100" dir="2700000" algn="tl">
                  <a:srgbClr val="000000">
                    <a:alpha val="43137"/>
                  </a:srgbClr>
                </a:outerShdw>
              </a:effectLst>
              <a:latin typeface="Verdana"/>
              <a:ea typeface="+mn-ea"/>
              <a:cs typeface="+mn-cs"/>
            </a:rPr>
            <a:t>Felipe Nieto</a:t>
          </a:r>
        </a:p>
      </dgm:t>
    </dgm:pt>
    <dgm:pt modelId="{289A648B-B2F8-47CF-96AF-DD5E1F31C38D}" type="parTrans" cxnId="{74303D07-4D4D-498E-B5D3-D4730ACC9BFF}">
      <dgm:prSet/>
      <dgm:spPr/>
      <dgm:t>
        <a:bodyPr/>
        <a:lstStyle/>
        <a:p>
          <a:endParaRPr lang="es-ES"/>
        </a:p>
      </dgm:t>
    </dgm:pt>
    <dgm:pt modelId="{968304E7-E8DC-42A5-803D-9DAC441DCB37}" type="sibTrans" cxnId="{74303D07-4D4D-498E-B5D3-D4730ACC9BFF}">
      <dgm:prSet/>
      <dgm:spPr/>
      <dgm:t>
        <a:bodyPr/>
        <a:lstStyle/>
        <a:p>
          <a:endParaRPr lang="es-ES"/>
        </a:p>
      </dgm:t>
    </dgm:pt>
    <dgm:pt modelId="{8C39B2A6-DA50-476B-8060-5FCD3B43EABE}">
      <dgm:prSet phldrT="[Texto]" custT="1"/>
      <dgm:spPr/>
      <dgm:t>
        <a:bodyPr/>
        <a:lstStyle/>
        <a:p>
          <a:r>
            <a:rPr lang="es-ES" sz="1000" kern="1200" dirty="0"/>
            <a:t>CM</a:t>
          </a:r>
        </a:p>
        <a:p>
          <a:r>
            <a:rPr lang="es-ES" sz="1000" b="1" kern="1200" dirty="0">
              <a:solidFill>
                <a:srgbClr val="0070C0"/>
              </a:solidFill>
              <a:effectLst>
                <a:outerShdw blurRad="38100" dist="38100" dir="2700000" algn="tl">
                  <a:srgbClr val="000000">
                    <a:alpha val="43137"/>
                  </a:srgbClr>
                </a:outerShdw>
              </a:effectLst>
              <a:latin typeface="Verdana"/>
              <a:ea typeface="+mn-ea"/>
              <a:cs typeface="+mn-cs"/>
            </a:rPr>
            <a:t>Juan Leonel Gálvez</a:t>
          </a:r>
        </a:p>
      </dgm:t>
    </dgm:pt>
    <dgm:pt modelId="{EB2B737E-9F85-4784-9BEA-775345C370C6}" type="parTrans" cxnId="{2E396631-0956-471C-B4D7-85678023D4E4}">
      <dgm:prSet/>
      <dgm:spPr/>
      <dgm:t>
        <a:bodyPr/>
        <a:lstStyle/>
        <a:p>
          <a:endParaRPr lang="es-ES"/>
        </a:p>
      </dgm:t>
    </dgm:pt>
    <dgm:pt modelId="{08A6ADE5-4119-4E3B-9552-4597EF651EEE}" type="sibTrans" cxnId="{2E396631-0956-471C-B4D7-85678023D4E4}">
      <dgm:prSet/>
      <dgm:spPr/>
      <dgm:t>
        <a:bodyPr/>
        <a:lstStyle/>
        <a:p>
          <a:endParaRPr lang="es-ES"/>
        </a:p>
      </dgm:t>
    </dgm:pt>
    <dgm:pt modelId="{2D547626-FBF3-4E56-A75A-65C183AA68DC}">
      <dgm:prSet phldrT="[Texto]" custT="1"/>
      <dgm:spPr/>
      <dgm:t>
        <a:bodyPr/>
        <a:lstStyle/>
        <a:p>
          <a:r>
            <a:rPr lang="es-ES" sz="1000" kern="1200" dirty="0"/>
            <a:t>Analista </a:t>
          </a:r>
          <a:r>
            <a:rPr lang="es-ES" sz="1000" kern="1200" dirty="0" err="1"/>
            <a:t>Tei</a:t>
          </a:r>
          <a:endParaRPr lang="es-ES" sz="1000" kern="1200" dirty="0"/>
        </a:p>
        <a:p>
          <a:r>
            <a:rPr lang="es-ES" sz="1000" b="1" kern="1200" dirty="0" smtClean="0">
              <a:solidFill>
                <a:srgbClr val="0070C0"/>
              </a:solidFill>
              <a:effectLst>
                <a:outerShdw blurRad="38100" dist="38100" dir="2700000" algn="tl">
                  <a:srgbClr val="000000">
                    <a:alpha val="43137"/>
                  </a:srgbClr>
                </a:outerShdw>
              </a:effectLst>
              <a:latin typeface="Verdana"/>
              <a:ea typeface="+mn-ea"/>
              <a:cs typeface="+mn-cs"/>
            </a:rPr>
            <a:t>María Paz Rojas</a:t>
          </a:r>
          <a:endParaRPr lang="es-ES" sz="1000" b="1" kern="1200" dirty="0">
            <a:solidFill>
              <a:srgbClr val="0070C0"/>
            </a:solidFill>
            <a:effectLst>
              <a:outerShdw blurRad="38100" dist="38100" dir="2700000" algn="tl">
                <a:srgbClr val="000000">
                  <a:alpha val="43137"/>
                </a:srgbClr>
              </a:outerShdw>
            </a:effectLst>
            <a:latin typeface="Verdana"/>
            <a:ea typeface="+mn-ea"/>
            <a:cs typeface="+mn-cs"/>
          </a:endParaRPr>
        </a:p>
      </dgm:t>
    </dgm:pt>
    <dgm:pt modelId="{BDBA6131-9BBE-4707-9BF3-F72116DA3214}" type="parTrans" cxnId="{0FDFA2C1-2796-43D9-BD0D-2E8E7973B13F}">
      <dgm:prSet/>
      <dgm:spPr/>
      <dgm:t>
        <a:bodyPr/>
        <a:lstStyle/>
        <a:p>
          <a:endParaRPr lang="es-ES"/>
        </a:p>
      </dgm:t>
    </dgm:pt>
    <dgm:pt modelId="{F47758D6-2010-4BB7-ACE4-1559AB320786}" type="sibTrans" cxnId="{0FDFA2C1-2796-43D9-BD0D-2E8E7973B13F}">
      <dgm:prSet/>
      <dgm:spPr/>
      <dgm:t>
        <a:bodyPr/>
        <a:lstStyle/>
        <a:p>
          <a:endParaRPr lang="es-ES"/>
        </a:p>
      </dgm:t>
    </dgm:pt>
    <dgm:pt modelId="{A7D15740-6B5A-438B-812B-29890DCD6020}">
      <dgm:prSet phldrT="[Texto]"/>
      <dgm:spPr/>
      <dgm:t>
        <a:bodyPr/>
        <a:lstStyle/>
        <a:p>
          <a:r>
            <a:rPr lang="es-ES" dirty="0" smtClean="0"/>
            <a:t>Desarrollador </a:t>
          </a:r>
          <a:r>
            <a:rPr lang="es-ES" dirty="0" err="1" smtClean="0"/>
            <a:t>Tei</a:t>
          </a:r>
          <a:endParaRPr lang="es-ES" dirty="0"/>
        </a:p>
        <a:p>
          <a:r>
            <a:rPr lang="es-ES" b="1" dirty="0" smtClean="0">
              <a:solidFill>
                <a:srgbClr val="0070C0"/>
              </a:solidFill>
              <a:effectLst>
                <a:outerShdw blurRad="38100" dist="38100" dir="2700000" algn="tl">
                  <a:srgbClr val="000000">
                    <a:alpha val="43137"/>
                  </a:srgbClr>
                </a:outerShdw>
              </a:effectLst>
              <a:latin typeface="Verdana"/>
              <a:ea typeface="+mn-ea"/>
              <a:cs typeface="+mn-cs"/>
            </a:rPr>
            <a:t>Berenisse Ríos</a:t>
          </a:r>
          <a:endParaRPr lang="es-ES" b="1" dirty="0">
            <a:solidFill>
              <a:srgbClr val="0070C0"/>
            </a:solidFill>
            <a:effectLst>
              <a:outerShdw blurRad="38100" dist="38100" dir="2700000" algn="tl">
                <a:srgbClr val="000000">
                  <a:alpha val="43137"/>
                </a:srgbClr>
              </a:outerShdw>
            </a:effectLst>
            <a:latin typeface="Verdana"/>
            <a:ea typeface="+mn-ea"/>
            <a:cs typeface="+mn-cs"/>
          </a:endParaRPr>
        </a:p>
      </dgm:t>
    </dgm:pt>
    <dgm:pt modelId="{22C5A199-2468-415A-A523-6AE5AC3FFF2C}" type="parTrans" cxnId="{5A817E0D-6A55-4EA4-A5F0-A604E0EDE439}">
      <dgm:prSet/>
      <dgm:spPr/>
      <dgm:t>
        <a:bodyPr/>
        <a:lstStyle/>
        <a:p>
          <a:endParaRPr lang="es-CL"/>
        </a:p>
      </dgm:t>
    </dgm:pt>
    <dgm:pt modelId="{310CCFBC-70D8-4681-9DDD-4CE89AA28EAE}" type="sibTrans" cxnId="{5A817E0D-6A55-4EA4-A5F0-A604E0EDE439}">
      <dgm:prSet/>
      <dgm:spPr/>
      <dgm:t>
        <a:bodyPr/>
        <a:lstStyle/>
        <a:p>
          <a:endParaRPr lang="es-CL"/>
        </a:p>
      </dgm:t>
    </dgm:pt>
    <dgm:pt modelId="{C7B09772-76DB-41B8-A964-B98BC887F777}" type="pres">
      <dgm:prSet presAssocID="{701F3373-16C7-419F-8527-66978D2EEF1B}" presName="diagram" presStyleCnt="0">
        <dgm:presLayoutVars>
          <dgm:chPref val="1"/>
          <dgm:dir/>
          <dgm:animOne val="branch"/>
          <dgm:animLvl val="lvl"/>
          <dgm:resizeHandles val="exact"/>
        </dgm:presLayoutVars>
      </dgm:prSet>
      <dgm:spPr/>
      <dgm:t>
        <a:bodyPr/>
        <a:lstStyle/>
        <a:p>
          <a:endParaRPr lang="es-CL"/>
        </a:p>
      </dgm:t>
    </dgm:pt>
    <dgm:pt modelId="{38F96832-D093-460E-892C-4A73911436C6}" type="pres">
      <dgm:prSet presAssocID="{F3C14E17-3E17-4EB3-AB86-FFBD9C98C5D7}" presName="root1" presStyleCnt="0"/>
      <dgm:spPr/>
    </dgm:pt>
    <dgm:pt modelId="{C35AE76F-1863-4452-9987-1024D5507FB9}" type="pres">
      <dgm:prSet presAssocID="{F3C14E17-3E17-4EB3-AB86-FFBD9C98C5D7}" presName="LevelOneTextNode" presStyleLbl="node0" presStyleIdx="0" presStyleCnt="2" custScaleY="191094">
        <dgm:presLayoutVars>
          <dgm:chPref val="3"/>
        </dgm:presLayoutVars>
      </dgm:prSet>
      <dgm:spPr/>
      <dgm:t>
        <a:bodyPr/>
        <a:lstStyle/>
        <a:p>
          <a:endParaRPr lang="es-CL"/>
        </a:p>
      </dgm:t>
    </dgm:pt>
    <dgm:pt modelId="{A95B7DD7-4484-494A-B0F5-B98255F51838}" type="pres">
      <dgm:prSet presAssocID="{F3C14E17-3E17-4EB3-AB86-FFBD9C98C5D7}" presName="level2hierChild" presStyleCnt="0"/>
      <dgm:spPr/>
    </dgm:pt>
    <dgm:pt modelId="{EAD6D62F-B48E-49A7-833A-AEB8CD1C66D6}" type="pres">
      <dgm:prSet presAssocID="{A504F517-71F2-474A-84EC-D159F95097C9}" presName="conn2-1" presStyleLbl="parChTrans1D2" presStyleIdx="0" presStyleCnt="1"/>
      <dgm:spPr/>
      <dgm:t>
        <a:bodyPr/>
        <a:lstStyle/>
        <a:p>
          <a:endParaRPr lang="es-CL"/>
        </a:p>
      </dgm:t>
    </dgm:pt>
    <dgm:pt modelId="{46FB2B51-2D46-4B9C-9248-7911A17571B2}" type="pres">
      <dgm:prSet presAssocID="{A504F517-71F2-474A-84EC-D159F95097C9}" presName="connTx" presStyleLbl="parChTrans1D2" presStyleIdx="0" presStyleCnt="1"/>
      <dgm:spPr/>
      <dgm:t>
        <a:bodyPr/>
        <a:lstStyle/>
        <a:p>
          <a:endParaRPr lang="es-CL"/>
        </a:p>
      </dgm:t>
    </dgm:pt>
    <dgm:pt modelId="{F7B9D816-8058-47B0-912D-72F09AA522CC}" type="pres">
      <dgm:prSet presAssocID="{885B0958-573C-4A3A-9FFF-5C4294A7C01A}" presName="root2" presStyleCnt="0"/>
      <dgm:spPr/>
    </dgm:pt>
    <dgm:pt modelId="{C638CAF3-08FA-443B-80F0-D9A997B7C8B6}" type="pres">
      <dgm:prSet presAssocID="{885B0958-573C-4A3A-9FFF-5C4294A7C01A}" presName="LevelTwoTextNode" presStyleLbl="node2" presStyleIdx="0" presStyleCnt="1" custScaleY="190707">
        <dgm:presLayoutVars>
          <dgm:chPref val="3"/>
        </dgm:presLayoutVars>
      </dgm:prSet>
      <dgm:spPr/>
      <dgm:t>
        <a:bodyPr/>
        <a:lstStyle/>
        <a:p>
          <a:endParaRPr lang="es-CL"/>
        </a:p>
      </dgm:t>
    </dgm:pt>
    <dgm:pt modelId="{2ABFDA3D-D88F-4CCC-8650-618BF0DA1350}" type="pres">
      <dgm:prSet presAssocID="{885B0958-573C-4A3A-9FFF-5C4294A7C01A}" presName="level3hierChild" presStyleCnt="0"/>
      <dgm:spPr/>
    </dgm:pt>
    <dgm:pt modelId="{6A445A53-AFE3-4B8C-AE12-D827E238E04D}" type="pres">
      <dgm:prSet presAssocID="{56331B41-FC0A-45CF-AECD-1EE9790BE4D0}" presName="conn2-1" presStyleLbl="parChTrans1D3" presStyleIdx="0" presStyleCnt="1"/>
      <dgm:spPr/>
      <dgm:t>
        <a:bodyPr/>
        <a:lstStyle/>
        <a:p>
          <a:endParaRPr lang="es-CL"/>
        </a:p>
      </dgm:t>
    </dgm:pt>
    <dgm:pt modelId="{8FCD1376-DC79-4D52-B85D-672096C24FDB}" type="pres">
      <dgm:prSet presAssocID="{56331B41-FC0A-45CF-AECD-1EE9790BE4D0}" presName="connTx" presStyleLbl="parChTrans1D3" presStyleIdx="0" presStyleCnt="1"/>
      <dgm:spPr/>
      <dgm:t>
        <a:bodyPr/>
        <a:lstStyle/>
        <a:p>
          <a:endParaRPr lang="es-CL"/>
        </a:p>
      </dgm:t>
    </dgm:pt>
    <dgm:pt modelId="{221D713F-9FF2-4A98-AAF2-2AD7D10A2C2C}" type="pres">
      <dgm:prSet presAssocID="{D931CB6C-5299-4892-B81D-82295FA5DB59}" presName="root2" presStyleCnt="0"/>
      <dgm:spPr/>
    </dgm:pt>
    <dgm:pt modelId="{6AB1B34D-4A58-4BFB-86B2-78F3B873FB0A}" type="pres">
      <dgm:prSet presAssocID="{D931CB6C-5299-4892-B81D-82295FA5DB59}" presName="LevelTwoTextNode" presStyleLbl="node3" presStyleIdx="0" presStyleCnt="1">
        <dgm:presLayoutVars>
          <dgm:chPref val="3"/>
        </dgm:presLayoutVars>
      </dgm:prSet>
      <dgm:spPr/>
      <dgm:t>
        <a:bodyPr/>
        <a:lstStyle/>
        <a:p>
          <a:endParaRPr lang="es-CL"/>
        </a:p>
      </dgm:t>
    </dgm:pt>
    <dgm:pt modelId="{9BDEBFFB-7FB9-4CD1-AA48-94938FDC8F6A}" type="pres">
      <dgm:prSet presAssocID="{D931CB6C-5299-4892-B81D-82295FA5DB59}" presName="level3hierChild" presStyleCnt="0"/>
      <dgm:spPr/>
    </dgm:pt>
    <dgm:pt modelId="{7B520D30-D6F2-4555-8322-84F2106B8556}" type="pres">
      <dgm:prSet presAssocID="{BDBA6131-9BBE-4707-9BF3-F72116DA3214}" presName="conn2-1" presStyleLbl="parChTrans1D4" presStyleIdx="0" presStyleCnt="4"/>
      <dgm:spPr/>
      <dgm:t>
        <a:bodyPr/>
        <a:lstStyle/>
        <a:p>
          <a:endParaRPr lang="es-CL"/>
        </a:p>
      </dgm:t>
    </dgm:pt>
    <dgm:pt modelId="{AC84FBE4-3B69-438F-87DD-8591268DCABA}" type="pres">
      <dgm:prSet presAssocID="{BDBA6131-9BBE-4707-9BF3-F72116DA3214}" presName="connTx" presStyleLbl="parChTrans1D4" presStyleIdx="0" presStyleCnt="4"/>
      <dgm:spPr/>
      <dgm:t>
        <a:bodyPr/>
        <a:lstStyle/>
        <a:p>
          <a:endParaRPr lang="es-CL"/>
        </a:p>
      </dgm:t>
    </dgm:pt>
    <dgm:pt modelId="{E3ACEC16-D4DF-492D-B103-71440531F13A}" type="pres">
      <dgm:prSet presAssocID="{2D547626-FBF3-4E56-A75A-65C183AA68DC}" presName="root2" presStyleCnt="0"/>
      <dgm:spPr/>
    </dgm:pt>
    <dgm:pt modelId="{A0F8DC95-A66A-4DA9-82DA-2394504DF995}" type="pres">
      <dgm:prSet presAssocID="{2D547626-FBF3-4E56-A75A-65C183AA68DC}" presName="LevelTwoTextNode" presStyleLbl="node4" presStyleIdx="0" presStyleCnt="4">
        <dgm:presLayoutVars>
          <dgm:chPref val="3"/>
        </dgm:presLayoutVars>
      </dgm:prSet>
      <dgm:spPr/>
      <dgm:t>
        <a:bodyPr/>
        <a:lstStyle/>
        <a:p>
          <a:endParaRPr lang="es-CL"/>
        </a:p>
      </dgm:t>
    </dgm:pt>
    <dgm:pt modelId="{EF2B5A48-BA2D-4CF2-8CF9-A9D48A66B06E}" type="pres">
      <dgm:prSet presAssocID="{2D547626-FBF3-4E56-A75A-65C183AA68DC}" presName="level3hierChild" presStyleCnt="0"/>
      <dgm:spPr/>
    </dgm:pt>
    <dgm:pt modelId="{49354D37-0A00-498C-8527-E175B04DEEBD}" type="pres">
      <dgm:prSet presAssocID="{22C5A199-2468-415A-A523-6AE5AC3FFF2C}" presName="conn2-1" presStyleLbl="parChTrans1D4" presStyleIdx="1" presStyleCnt="4"/>
      <dgm:spPr/>
    </dgm:pt>
    <dgm:pt modelId="{90026682-FFCD-43BA-8218-20C4DA17073A}" type="pres">
      <dgm:prSet presAssocID="{22C5A199-2468-415A-A523-6AE5AC3FFF2C}" presName="connTx" presStyleLbl="parChTrans1D4" presStyleIdx="1" presStyleCnt="4"/>
      <dgm:spPr/>
    </dgm:pt>
    <dgm:pt modelId="{CB5EB536-5957-4193-B176-01A29774D2F0}" type="pres">
      <dgm:prSet presAssocID="{A7D15740-6B5A-438B-812B-29890DCD6020}" presName="root2" presStyleCnt="0"/>
      <dgm:spPr/>
    </dgm:pt>
    <dgm:pt modelId="{422BDA40-3F8E-442F-A578-667ABF45F83A}" type="pres">
      <dgm:prSet presAssocID="{A7D15740-6B5A-438B-812B-29890DCD6020}" presName="LevelTwoTextNode" presStyleLbl="node4" presStyleIdx="1" presStyleCnt="4">
        <dgm:presLayoutVars>
          <dgm:chPref val="3"/>
        </dgm:presLayoutVars>
      </dgm:prSet>
      <dgm:spPr/>
      <dgm:t>
        <a:bodyPr/>
        <a:lstStyle/>
        <a:p>
          <a:endParaRPr lang="es-CL"/>
        </a:p>
      </dgm:t>
    </dgm:pt>
    <dgm:pt modelId="{91945D69-7CF7-4FAE-9D90-6FC2CE74FE69}" type="pres">
      <dgm:prSet presAssocID="{A7D15740-6B5A-438B-812B-29890DCD6020}" presName="level3hierChild" presStyleCnt="0"/>
      <dgm:spPr/>
    </dgm:pt>
    <dgm:pt modelId="{88DD350D-73FD-4AB4-8EAA-C8940E7C7766}" type="pres">
      <dgm:prSet presAssocID="{289A648B-B2F8-47CF-96AF-DD5E1F31C38D}" presName="conn2-1" presStyleLbl="parChTrans1D4" presStyleIdx="2" presStyleCnt="4"/>
      <dgm:spPr/>
      <dgm:t>
        <a:bodyPr/>
        <a:lstStyle/>
        <a:p>
          <a:endParaRPr lang="es-CL"/>
        </a:p>
      </dgm:t>
    </dgm:pt>
    <dgm:pt modelId="{229531A5-36BE-4A14-BDB1-D9CD105F56A8}" type="pres">
      <dgm:prSet presAssocID="{289A648B-B2F8-47CF-96AF-DD5E1F31C38D}" presName="connTx" presStyleLbl="parChTrans1D4" presStyleIdx="2" presStyleCnt="4"/>
      <dgm:spPr/>
      <dgm:t>
        <a:bodyPr/>
        <a:lstStyle/>
        <a:p>
          <a:endParaRPr lang="es-CL"/>
        </a:p>
      </dgm:t>
    </dgm:pt>
    <dgm:pt modelId="{5FB4A3E3-D3B6-46A2-A8BB-3C7BF4340EA2}" type="pres">
      <dgm:prSet presAssocID="{8F7033DC-F45C-444C-B195-1BB16A67DE23}" presName="root2" presStyleCnt="0"/>
      <dgm:spPr/>
    </dgm:pt>
    <dgm:pt modelId="{C0814394-F6ED-40C8-B82C-BA9A8A20CE74}" type="pres">
      <dgm:prSet presAssocID="{8F7033DC-F45C-444C-B195-1BB16A67DE23}" presName="LevelTwoTextNode" presStyleLbl="node4" presStyleIdx="2" presStyleCnt="4">
        <dgm:presLayoutVars>
          <dgm:chPref val="3"/>
        </dgm:presLayoutVars>
      </dgm:prSet>
      <dgm:spPr/>
      <dgm:t>
        <a:bodyPr/>
        <a:lstStyle/>
        <a:p>
          <a:endParaRPr lang="es-CL"/>
        </a:p>
      </dgm:t>
    </dgm:pt>
    <dgm:pt modelId="{FC49D7F0-A0E5-450B-958C-7AD26550B48A}" type="pres">
      <dgm:prSet presAssocID="{8F7033DC-F45C-444C-B195-1BB16A67DE23}" presName="level3hierChild" presStyleCnt="0"/>
      <dgm:spPr/>
    </dgm:pt>
    <dgm:pt modelId="{C44A2B20-BA59-4EDF-BB77-75DCFCC2BA7F}" type="pres">
      <dgm:prSet presAssocID="{EB2B737E-9F85-4784-9BEA-775345C370C6}" presName="conn2-1" presStyleLbl="parChTrans1D4" presStyleIdx="3" presStyleCnt="4"/>
      <dgm:spPr/>
      <dgm:t>
        <a:bodyPr/>
        <a:lstStyle/>
        <a:p>
          <a:endParaRPr lang="es-CL"/>
        </a:p>
      </dgm:t>
    </dgm:pt>
    <dgm:pt modelId="{E120B519-0C2C-4A24-9961-64F230ADADE1}" type="pres">
      <dgm:prSet presAssocID="{EB2B737E-9F85-4784-9BEA-775345C370C6}" presName="connTx" presStyleLbl="parChTrans1D4" presStyleIdx="3" presStyleCnt="4"/>
      <dgm:spPr/>
      <dgm:t>
        <a:bodyPr/>
        <a:lstStyle/>
        <a:p>
          <a:endParaRPr lang="es-CL"/>
        </a:p>
      </dgm:t>
    </dgm:pt>
    <dgm:pt modelId="{C0574261-A85C-43AE-A4B1-E94516ADAFB0}" type="pres">
      <dgm:prSet presAssocID="{8C39B2A6-DA50-476B-8060-5FCD3B43EABE}" presName="root2" presStyleCnt="0"/>
      <dgm:spPr/>
    </dgm:pt>
    <dgm:pt modelId="{78E05DCE-56CE-419B-BE1F-B02EA4667883}" type="pres">
      <dgm:prSet presAssocID="{8C39B2A6-DA50-476B-8060-5FCD3B43EABE}" presName="LevelTwoTextNode" presStyleLbl="node4" presStyleIdx="3" presStyleCnt="4">
        <dgm:presLayoutVars>
          <dgm:chPref val="3"/>
        </dgm:presLayoutVars>
      </dgm:prSet>
      <dgm:spPr/>
      <dgm:t>
        <a:bodyPr/>
        <a:lstStyle/>
        <a:p>
          <a:endParaRPr lang="es-CL"/>
        </a:p>
      </dgm:t>
    </dgm:pt>
    <dgm:pt modelId="{B5412EE5-160E-44C7-B56F-5D4EDD29D16D}" type="pres">
      <dgm:prSet presAssocID="{8C39B2A6-DA50-476B-8060-5FCD3B43EABE}" presName="level3hierChild" presStyleCnt="0"/>
      <dgm:spPr/>
    </dgm:pt>
    <dgm:pt modelId="{19E0CEB0-736A-4344-BA3C-8B8B54531CB6}" type="pres">
      <dgm:prSet presAssocID="{4A4F3361-5289-4DC5-9BDB-D7BC09E5BB93}" presName="root1" presStyleCnt="0"/>
      <dgm:spPr/>
    </dgm:pt>
    <dgm:pt modelId="{2B395C87-8AA7-4D34-AC30-8981EDDADFE8}" type="pres">
      <dgm:prSet presAssocID="{4A4F3361-5289-4DC5-9BDB-D7BC09E5BB93}" presName="LevelOneTextNode" presStyleLbl="node0" presStyleIdx="1" presStyleCnt="2" custScaleX="609917" custScaleY="83460" custLinFactX="39706" custLinFactNeighborX="100000" custLinFactNeighborY="21591">
        <dgm:presLayoutVars>
          <dgm:chPref val="3"/>
        </dgm:presLayoutVars>
      </dgm:prSet>
      <dgm:spPr/>
      <dgm:t>
        <a:bodyPr/>
        <a:lstStyle/>
        <a:p>
          <a:endParaRPr lang="es-CL"/>
        </a:p>
      </dgm:t>
    </dgm:pt>
    <dgm:pt modelId="{0625F712-09A3-4AC1-8630-4137F1AC90C2}" type="pres">
      <dgm:prSet presAssocID="{4A4F3361-5289-4DC5-9BDB-D7BC09E5BB93}" presName="level2hierChild" presStyleCnt="0"/>
      <dgm:spPr/>
    </dgm:pt>
  </dgm:ptLst>
  <dgm:cxnLst>
    <dgm:cxn modelId="{D3B0E26B-0293-494F-B26C-426E90311931}" type="presOf" srcId="{2D547626-FBF3-4E56-A75A-65C183AA68DC}" destId="{A0F8DC95-A66A-4DA9-82DA-2394504DF995}" srcOrd="0" destOrd="0" presId="urn:microsoft.com/office/officeart/2005/8/layout/hierarchy2"/>
    <dgm:cxn modelId="{74303D07-4D4D-498E-B5D3-D4730ACC9BFF}" srcId="{D931CB6C-5299-4892-B81D-82295FA5DB59}" destId="{8F7033DC-F45C-444C-B195-1BB16A67DE23}" srcOrd="2" destOrd="0" parTransId="{289A648B-B2F8-47CF-96AF-DD5E1F31C38D}" sibTransId="{968304E7-E8DC-42A5-803D-9DAC441DCB37}"/>
    <dgm:cxn modelId="{BB87F08F-CFC6-4C8A-B9F5-E11C1C44C4FD}" type="presOf" srcId="{D931CB6C-5299-4892-B81D-82295FA5DB59}" destId="{6AB1B34D-4A58-4BFB-86B2-78F3B873FB0A}" srcOrd="0" destOrd="0" presId="urn:microsoft.com/office/officeart/2005/8/layout/hierarchy2"/>
    <dgm:cxn modelId="{0DC702EF-31C5-447A-A5D5-114ADCA09FBB}" type="presOf" srcId="{A504F517-71F2-474A-84EC-D159F95097C9}" destId="{46FB2B51-2D46-4B9C-9248-7911A17571B2}" srcOrd="1" destOrd="0" presId="urn:microsoft.com/office/officeart/2005/8/layout/hierarchy2"/>
    <dgm:cxn modelId="{463941E0-A52F-4C87-AFC2-4524BC2E53D1}" type="presOf" srcId="{22C5A199-2468-415A-A523-6AE5AC3FFF2C}" destId="{90026682-FFCD-43BA-8218-20C4DA17073A}" srcOrd="1" destOrd="0" presId="urn:microsoft.com/office/officeart/2005/8/layout/hierarchy2"/>
    <dgm:cxn modelId="{2E396631-0956-471C-B4D7-85678023D4E4}" srcId="{D931CB6C-5299-4892-B81D-82295FA5DB59}" destId="{8C39B2A6-DA50-476B-8060-5FCD3B43EABE}" srcOrd="3" destOrd="0" parTransId="{EB2B737E-9F85-4784-9BEA-775345C370C6}" sibTransId="{08A6ADE5-4119-4E3B-9552-4597EF651EEE}"/>
    <dgm:cxn modelId="{F0105737-F652-4D29-B144-F40CCD4BB974}" type="presOf" srcId="{A7D15740-6B5A-438B-812B-29890DCD6020}" destId="{422BDA40-3F8E-442F-A578-667ABF45F83A}" srcOrd="0" destOrd="0" presId="urn:microsoft.com/office/officeart/2005/8/layout/hierarchy2"/>
    <dgm:cxn modelId="{5CC485CA-1808-454B-A45E-4A2AA7007B25}" type="presOf" srcId="{22C5A199-2468-415A-A523-6AE5AC3FFF2C}" destId="{49354D37-0A00-498C-8527-E175B04DEEBD}" srcOrd="0" destOrd="0" presId="urn:microsoft.com/office/officeart/2005/8/layout/hierarchy2"/>
    <dgm:cxn modelId="{831773D6-AC58-4D70-A76C-1A2C420937ED}" srcId="{F3C14E17-3E17-4EB3-AB86-FFBD9C98C5D7}" destId="{885B0958-573C-4A3A-9FFF-5C4294A7C01A}" srcOrd="0" destOrd="0" parTransId="{A504F517-71F2-474A-84EC-D159F95097C9}" sibTransId="{E75827C5-1CB5-4899-A197-BCE8EFB178FB}"/>
    <dgm:cxn modelId="{686F50DF-A53B-4758-8051-0659A09098CC}" type="presOf" srcId="{701F3373-16C7-419F-8527-66978D2EEF1B}" destId="{C7B09772-76DB-41B8-A964-B98BC887F777}" srcOrd="0" destOrd="0" presId="urn:microsoft.com/office/officeart/2005/8/layout/hierarchy2"/>
    <dgm:cxn modelId="{47556E38-85C6-4137-8B22-E8C48BEF25B8}" type="presOf" srcId="{F3C14E17-3E17-4EB3-AB86-FFBD9C98C5D7}" destId="{C35AE76F-1863-4452-9987-1024D5507FB9}" srcOrd="0" destOrd="0" presId="urn:microsoft.com/office/officeart/2005/8/layout/hierarchy2"/>
    <dgm:cxn modelId="{D51B6F63-4D51-480A-AD2C-1486AB7A6945}" type="presOf" srcId="{BDBA6131-9BBE-4707-9BF3-F72116DA3214}" destId="{7B520D30-D6F2-4555-8322-84F2106B8556}" srcOrd="0" destOrd="0" presId="urn:microsoft.com/office/officeart/2005/8/layout/hierarchy2"/>
    <dgm:cxn modelId="{DD27D7DC-4309-4BD6-9FB0-43D73302BF22}" type="presOf" srcId="{EB2B737E-9F85-4784-9BEA-775345C370C6}" destId="{C44A2B20-BA59-4EDF-BB77-75DCFCC2BA7F}" srcOrd="0" destOrd="0" presId="urn:microsoft.com/office/officeart/2005/8/layout/hierarchy2"/>
    <dgm:cxn modelId="{5A817E0D-6A55-4EA4-A5F0-A604E0EDE439}" srcId="{D931CB6C-5299-4892-B81D-82295FA5DB59}" destId="{A7D15740-6B5A-438B-812B-29890DCD6020}" srcOrd="1" destOrd="0" parTransId="{22C5A199-2468-415A-A523-6AE5AC3FFF2C}" sibTransId="{310CCFBC-70D8-4681-9DDD-4CE89AA28EAE}"/>
    <dgm:cxn modelId="{9C7A63D5-AF1B-4FBC-A583-F6B837E4728A}" type="presOf" srcId="{4A4F3361-5289-4DC5-9BDB-D7BC09E5BB93}" destId="{2B395C87-8AA7-4D34-AC30-8981EDDADFE8}" srcOrd="0" destOrd="0" presId="urn:microsoft.com/office/officeart/2005/8/layout/hierarchy2"/>
    <dgm:cxn modelId="{4445A21D-0654-4FDF-A4B6-C52C45517D19}" type="presOf" srcId="{A504F517-71F2-474A-84EC-D159F95097C9}" destId="{EAD6D62F-B48E-49A7-833A-AEB8CD1C66D6}" srcOrd="0" destOrd="0" presId="urn:microsoft.com/office/officeart/2005/8/layout/hierarchy2"/>
    <dgm:cxn modelId="{6F0228E0-2863-4BB3-A548-CB01B96BB4B4}" type="presOf" srcId="{289A648B-B2F8-47CF-96AF-DD5E1F31C38D}" destId="{229531A5-36BE-4A14-BDB1-D9CD105F56A8}" srcOrd="1" destOrd="0" presId="urn:microsoft.com/office/officeart/2005/8/layout/hierarchy2"/>
    <dgm:cxn modelId="{123FFEC5-2D82-4DE0-A549-0215DC2D357B}" type="presOf" srcId="{56331B41-FC0A-45CF-AECD-1EE9790BE4D0}" destId="{6A445A53-AFE3-4B8C-AE12-D827E238E04D}" srcOrd="0" destOrd="0" presId="urn:microsoft.com/office/officeart/2005/8/layout/hierarchy2"/>
    <dgm:cxn modelId="{6726EC0D-4756-429A-B9BF-9CC22F13EC03}" type="presOf" srcId="{8F7033DC-F45C-444C-B195-1BB16A67DE23}" destId="{C0814394-F6ED-40C8-B82C-BA9A8A20CE74}" srcOrd="0" destOrd="0" presId="urn:microsoft.com/office/officeart/2005/8/layout/hierarchy2"/>
    <dgm:cxn modelId="{57BB5AB5-7FF7-43E4-812B-0AFD04D1F1DA}" type="presOf" srcId="{885B0958-573C-4A3A-9FFF-5C4294A7C01A}" destId="{C638CAF3-08FA-443B-80F0-D9A997B7C8B6}" srcOrd="0" destOrd="0" presId="urn:microsoft.com/office/officeart/2005/8/layout/hierarchy2"/>
    <dgm:cxn modelId="{DF8682C7-C8A0-4B67-B710-57BD90C8AE54}" srcId="{701F3373-16C7-419F-8527-66978D2EEF1B}" destId="{F3C14E17-3E17-4EB3-AB86-FFBD9C98C5D7}" srcOrd="0" destOrd="0" parTransId="{6815D54D-FB9B-4981-AC12-09D2AF3D305C}" sibTransId="{BB4A0E41-AB6E-4BE4-A769-8803BE406F4F}"/>
    <dgm:cxn modelId="{5FF68560-09CD-4799-A891-2EBA6D2882D3}" type="presOf" srcId="{8C39B2A6-DA50-476B-8060-5FCD3B43EABE}" destId="{78E05DCE-56CE-419B-BE1F-B02EA4667883}" srcOrd="0" destOrd="0" presId="urn:microsoft.com/office/officeart/2005/8/layout/hierarchy2"/>
    <dgm:cxn modelId="{D1F6D471-39F2-4996-8FFA-9F7846E9D30D}" srcId="{701F3373-16C7-419F-8527-66978D2EEF1B}" destId="{4A4F3361-5289-4DC5-9BDB-D7BC09E5BB93}" srcOrd="1" destOrd="0" parTransId="{91D63469-6723-4CC5-B533-8EB0AD849541}" sibTransId="{51D6D7F6-5227-4E0C-A545-29583261D09E}"/>
    <dgm:cxn modelId="{780AFA39-62D1-4BFC-A0B9-047E6403AEE9}" type="presOf" srcId="{BDBA6131-9BBE-4707-9BF3-F72116DA3214}" destId="{AC84FBE4-3B69-438F-87DD-8591268DCABA}" srcOrd="1" destOrd="0" presId="urn:microsoft.com/office/officeart/2005/8/layout/hierarchy2"/>
    <dgm:cxn modelId="{0954E534-F76C-4B98-9BBD-C444B9BA597B}" type="presOf" srcId="{56331B41-FC0A-45CF-AECD-1EE9790BE4D0}" destId="{8FCD1376-DC79-4D52-B85D-672096C24FDB}" srcOrd="1" destOrd="0" presId="urn:microsoft.com/office/officeart/2005/8/layout/hierarchy2"/>
    <dgm:cxn modelId="{6FD4DD34-1D20-45F9-97B3-1A758F913596}" type="presOf" srcId="{EB2B737E-9F85-4784-9BEA-775345C370C6}" destId="{E120B519-0C2C-4A24-9961-64F230ADADE1}" srcOrd="1" destOrd="0" presId="urn:microsoft.com/office/officeart/2005/8/layout/hierarchy2"/>
    <dgm:cxn modelId="{C69FF5DB-44BA-4CF3-B2FA-FDDF4BE59174}" type="presOf" srcId="{289A648B-B2F8-47CF-96AF-DD5E1F31C38D}" destId="{88DD350D-73FD-4AB4-8EAA-C8940E7C7766}" srcOrd="0" destOrd="0" presId="urn:microsoft.com/office/officeart/2005/8/layout/hierarchy2"/>
    <dgm:cxn modelId="{0FDFA2C1-2796-43D9-BD0D-2E8E7973B13F}" srcId="{D931CB6C-5299-4892-B81D-82295FA5DB59}" destId="{2D547626-FBF3-4E56-A75A-65C183AA68DC}" srcOrd="0" destOrd="0" parTransId="{BDBA6131-9BBE-4707-9BF3-F72116DA3214}" sibTransId="{F47758D6-2010-4BB7-ACE4-1559AB320786}"/>
    <dgm:cxn modelId="{A8F58CC6-F9DC-4895-8043-B38308706D5A}" srcId="{885B0958-573C-4A3A-9FFF-5C4294A7C01A}" destId="{D931CB6C-5299-4892-B81D-82295FA5DB59}" srcOrd="0" destOrd="0" parTransId="{56331B41-FC0A-45CF-AECD-1EE9790BE4D0}" sibTransId="{D8C43F8B-57D4-4B44-B628-B146D8CA326A}"/>
    <dgm:cxn modelId="{3BD0C75C-153A-499F-92EC-977C5C4DB8C6}" type="presParOf" srcId="{C7B09772-76DB-41B8-A964-B98BC887F777}" destId="{38F96832-D093-460E-892C-4A73911436C6}" srcOrd="0" destOrd="0" presId="urn:microsoft.com/office/officeart/2005/8/layout/hierarchy2"/>
    <dgm:cxn modelId="{6B0C94E7-37CB-4101-9344-1A6187B9011C}" type="presParOf" srcId="{38F96832-D093-460E-892C-4A73911436C6}" destId="{C35AE76F-1863-4452-9987-1024D5507FB9}" srcOrd="0" destOrd="0" presId="urn:microsoft.com/office/officeart/2005/8/layout/hierarchy2"/>
    <dgm:cxn modelId="{890D4F60-09BD-464E-8FE8-28A15C323A52}" type="presParOf" srcId="{38F96832-D093-460E-892C-4A73911436C6}" destId="{A95B7DD7-4484-494A-B0F5-B98255F51838}" srcOrd="1" destOrd="0" presId="urn:microsoft.com/office/officeart/2005/8/layout/hierarchy2"/>
    <dgm:cxn modelId="{B9630D8E-5BB5-467F-8724-8A9074E0C651}" type="presParOf" srcId="{A95B7DD7-4484-494A-B0F5-B98255F51838}" destId="{EAD6D62F-B48E-49A7-833A-AEB8CD1C66D6}" srcOrd="0" destOrd="0" presId="urn:microsoft.com/office/officeart/2005/8/layout/hierarchy2"/>
    <dgm:cxn modelId="{0AF84A8A-5707-4229-8BE1-B524774D31F9}" type="presParOf" srcId="{EAD6D62F-B48E-49A7-833A-AEB8CD1C66D6}" destId="{46FB2B51-2D46-4B9C-9248-7911A17571B2}" srcOrd="0" destOrd="0" presId="urn:microsoft.com/office/officeart/2005/8/layout/hierarchy2"/>
    <dgm:cxn modelId="{34B415FF-F271-440C-98C5-9EDADB9CE383}" type="presParOf" srcId="{A95B7DD7-4484-494A-B0F5-B98255F51838}" destId="{F7B9D816-8058-47B0-912D-72F09AA522CC}" srcOrd="1" destOrd="0" presId="urn:microsoft.com/office/officeart/2005/8/layout/hierarchy2"/>
    <dgm:cxn modelId="{CF841EE4-95D2-4F7C-9782-F398744AFFFB}" type="presParOf" srcId="{F7B9D816-8058-47B0-912D-72F09AA522CC}" destId="{C638CAF3-08FA-443B-80F0-D9A997B7C8B6}" srcOrd="0" destOrd="0" presId="urn:microsoft.com/office/officeart/2005/8/layout/hierarchy2"/>
    <dgm:cxn modelId="{7C414D23-A79B-4AFA-B439-64D1F38394B7}" type="presParOf" srcId="{F7B9D816-8058-47B0-912D-72F09AA522CC}" destId="{2ABFDA3D-D88F-4CCC-8650-618BF0DA1350}" srcOrd="1" destOrd="0" presId="urn:microsoft.com/office/officeart/2005/8/layout/hierarchy2"/>
    <dgm:cxn modelId="{666CAB2C-DC84-46A2-A41F-E33919C402A8}" type="presParOf" srcId="{2ABFDA3D-D88F-4CCC-8650-618BF0DA1350}" destId="{6A445A53-AFE3-4B8C-AE12-D827E238E04D}" srcOrd="0" destOrd="0" presId="urn:microsoft.com/office/officeart/2005/8/layout/hierarchy2"/>
    <dgm:cxn modelId="{B8414558-32D6-4898-B650-97111FC56BCB}" type="presParOf" srcId="{6A445A53-AFE3-4B8C-AE12-D827E238E04D}" destId="{8FCD1376-DC79-4D52-B85D-672096C24FDB}" srcOrd="0" destOrd="0" presId="urn:microsoft.com/office/officeart/2005/8/layout/hierarchy2"/>
    <dgm:cxn modelId="{511098EF-0747-4D40-A69D-F00D13725AA6}" type="presParOf" srcId="{2ABFDA3D-D88F-4CCC-8650-618BF0DA1350}" destId="{221D713F-9FF2-4A98-AAF2-2AD7D10A2C2C}" srcOrd="1" destOrd="0" presId="urn:microsoft.com/office/officeart/2005/8/layout/hierarchy2"/>
    <dgm:cxn modelId="{8763A790-FDF1-4831-A6B4-E90715812370}" type="presParOf" srcId="{221D713F-9FF2-4A98-AAF2-2AD7D10A2C2C}" destId="{6AB1B34D-4A58-4BFB-86B2-78F3B873FB0A}" srcOrd="0" destOrd="0" presId="urn:microsoft.com/office/officeart/2005/8/layout/hierarchy2"/>
    <dgm:cxn modelId="{864ACB9B-48FD-4ECA-9B97-0183861CA5D2}" type="presParOf" srcId="{221D713F-9FF2-4A98-AAF2-2AD7D10A2C2C}" destId="{9BDEBFFB-7FB9-4CD1-AA48-94938FDC8F6A}" srcOrd="1" destOrd="0" presId="urn:microsoft.com/office/officeart/2005/8/layout/hierarchy2"/>
    <dgm:cxn modelId="{885C3E26-CBD5-4A91-8593-A6CB135F0354}" type="presParOf" srcId="{9BDEBFFB-7FB9-4CD1-AA48-94938FDC8F6A}" destId="{7B520D30-D6F2-4555-8322-84F2106B8556}" srcOrd="0" destOrd="0" presId="urn:microsoft.com/office/officeart/2005/8/layout/hierarchy2"/>
    <dgm:cxn modelId="{3A101C3E-257E-4F16-92D8-44652B7436C4}" type="presParOf" srcId="{7B520D30-D6F2-4555-8322-84F2106B8556}" destId="{AC84FBE4-3B69-438F-87DD-8591268DCABA}" srcOrd="0" destOrd="0" presId="urn:microsoft.com/office/officeart/2005/8/layout/hierarchy2"/>
    <dgm:cxn modelId="{FFE7689C-2531-422F-96C8-6C144CF3D657}" type="presParOf" srcId="{9BDEBFFB-7FB9-4CD1-AA48-94938FDC8F6A}" destId="{E3ACEC16-D4DF-492D-B103-71440531F13A}" srcOrd="1" destOrd="0" presId="urn:microsoft.com/office/officeart/2005/8/layout/hierarchy2"/>
    <dgm:cxn modelId="{306A6FBA-1A05-45C8-8E11-B6CFC0690752}" type="presParOf" srcId="{E3ACEC16-D4DF-492D-B103-71440531F13A}" destId="{A0F8DC95-A66A-4DA9-82DA-2394504DF995}" srcOrd="0" destOrd="0" presId="urn:microsoft.com/office/officeart/2005/8/layout/hierarchy2"/>
    <dgm:cxn modelId="{AD5151C5-7B2C-4850-9285-9B5537AE4C56}" type="presParOf" srcId="{E3ACEC16-D4DF-492D-B103-71440531F13A}" destId="{EF2B5A48-BA2D-4CF2-8CF9-A9D48A66B06E}" srcOrd="1" destOrd="0" presId="urn:microsoft.com/office/officeart/2005/8/layout/hierarchy2"/>
    <dgm:cxn modelId="{51220161-49E2-49E9-8CD7-5040364D28A9}" type="presParOf" srcId="{9BDEBFFB-7FB9-4CD1-AA48-94938FDC8F6A}" destId="{49354D37-0A00-498C-8527-E175B04DEEBD}" srcOrd="2" destOrd="0" presId="urn:microsoft.com/office/officeart/2005/8/layout/hierarchy2"/>
    <dgm:cxn modelId="{29E7A315-3E24-4DFC-81AA-0F09C08949C4}" type="presParOf" srcId="{49354D37-0A00-498C-8527-E175B04DEEBD}" destId="{90026682-FFCD-43BA-8218-20C4DA17073A}" srcOrd="0" destOrd="0" presId="urn:microsoft.com/office/officeart/2005/8/layout/hierarchy2"/>
    <dgm:cxn modelId="{5C0A80E2-2DF7-4CA2-8533-637D70B6ED72}" type="presParOf" srcId="{9BDEBFFB-7FB9-4CD1-AA48-94938FDC8F6A}" destId="{CB5EB536-5957-4193-B176-01A29774D2F0}" srcOrd="3" destOrd="0" presId="urn:microsoft.com/office/officeart/2005/8/layout/hierarchy2"/>
    <dgm:cxn modelId="{FF5E34AB-44DD-4236-BCEB-C28230F36D2D}" type="presParOf" srcId="{CB5EB536-5957-4193-B176-01A29774D2F0}" destId="{422BDA40-3F8E-442F-A578-667ABF45F83A}" srcOrd="0" destOrd="0" presId="urn:microsoft.com/office/officeart/2005/8/layout/hierarchy2"/>
    <dgm:cxn modelId="{FA032807-FEC0-4557-9090-AF10BB7E776F}" type="presParOf" srcId="{CB5EB536-5957-4193-B176-01A29774D2F0}" destId="{91945D69-7CF7-4FAE-9D90-6FC2CE74FE69}" srcOrd="1" destOrd="0" presId="urn:microsoft.com/office/officeart/2005/8/layout/hierarchy2"/>
    <dgm:cxn modelId="{B907B8F1-ED15-4FF0-A348-23D982A93177}" type="presParOf" srcId="{9BDEBFFB-7FB9-4CD1-AA48-94938FDC8F6A}" destId="{88DD350D-73FD-4AB4-8EAA-C8940E7C7766}" srcOrd="4" destOrd="0" presId="urn:microsoft.com/office/officeart/2005/8/layout/hierarchy2"/>
    <dgm:cxn modelId="{C3AB040E-2BB2-4D6F-B4B3-49189661EE4A}" type="presParOf" srcId="{88DD350D-73FD-4AB4-8EAA-C8940E7C7766}" destId="{229531A5-36BE-4A14-BDB1-D9CD105F56A8}" srcOrd="0" destOrd="0" presId="urn:microsoft.com/office/officeart/2005/8/layout/hierarchy2"/>
    <dgm:cxn modelId="{EF59A807-65F4-47F3-9511-8F46E74A7298}" type="presParOf" srcId="{9BDEBFFB-7FB9-4CD1-AA48-94938FDC8F6A}" destId="{5FB4A3E3-D3B6-46A2-A8BB-3C7BF4340EA2}" srcOrd="5" destOrd="0" presId="urn:microsoft.com/office/officeart/2005/8/layout/hierarchy2"/>
    <dgm:cxn modelId="{4D3D114F-DA03-4A60-87DE-619141083DAB}" type="presParOf" srcId="{5FB4A3E3-D3B6-46A2-A8BB-3C7BF4340EA2}" destId="{C0814394-F6ED-40C8-B82C-BA9A8A20CE74}" srcOrd="0" destOrd="0" presId="urn:microsoft.com/office/officeart/2005/8/layout/hierarchy2"/>
    <dgm:cxn modelId="{C40B75A9-9EA4-4622-A099-8882D4AF7141}" type="presParOf" srcId="{5FB4A3E3-D3B6-46A2-A8BB-3C7BF4340EA2}" destId="{FC49D7F0-A0E5-450B-958C-7AD26550B48A}" srcOrd="1" destOrd="0" presId="urn:microsoft.com/office/officeart/2005/8/layout/hierarchy2"/>
    <dgm:cxn modelId="{C76AA077-DA01-4EE6-ACED-1ECBBE4DA858}" type="presParOf" srcId="{9BDEBFFB-7FB9-4CD1-AA48-94938FDC8F6A}" destId="{C44A2B20-BA59-4EDF-BB77-75DCFCC2BA7F}" srcOrd="6" destOrd="0" presId="urn:microsoft.com/office/officeart/2005/8/layout/hierarchy2"/>
    <dgm:cxn modelId="{F8C04102-C4A7-49AA-B796-CB79503B4B7D}" type="presParOf" srcId="{C44A2B20-BA59-4EDF-BB77-75DCFCC2BA7F}" destId="{E120B519-0C2C-4A24-9961-64F230ADADE1}" srcOrd="0" destOrd="0" presId="urn:microsoft.com/office/officeart/2005/8/layout/hierarchy2"/>
    <dgm:cxn modelId="{A7BA4B74-DB0E-4851-9FAA-3101289B45AE}" type="presParOf" srcId="{9BDEBFFB-7FB9-4CD1-AA48-94938FDC8F6A}" destId="{C0574261-A85C-43AE-A4B1-E94516ADAFB0}" srcOrd="7" destOrd="0" presId="urn:microsoft.com/office/officeart/2005/8/layout/hierarchy2"/>
    <dgm:cxn modelId="{FAB44BCF-368C-4330-A1BC-EE9114DE2C76}" type="presParOf" srcId="{C0574261-A85C-43AE-A4B1-E94516ADAFB0}" destId="{78E05DCE-56CE-419B-BE1F-B02EA4667883}" srcOrd="0" destOrd="0" presId="urn:microsoft.com/office/officeart/2005/8/layout/hierarchy2"/>
    <dgm:cxn modelId="{2F3C5300-B951-4DAA-86C9-CE0FAEA954E4}" type="presParOf" srcId="{C0574261-A85C-43AE-A4B1-E94516ADAFB0}" destId="{B5412EE5-160E-44C7-B56F-5D4EDD29D16D}" srcOrd="1" destOrd="0" presId="urn:microsoft.com/office/officeart/2005/8/layout/hierarchy2"/>
    <dgm:cxn modelId="{7658C0CA-8A18-4DAE-B3A9-DDBEEE4606AB}" type="presParOf" srcId="{C7B09772-76DB-41B8-A964-B98BC887F777}" destId="{19E0CEB0-736A-4344-BA3C-8B8B54531CB6}" srcOrd="1" destOrd="0" presId="urn:microsoft.com/office/officeart/2005/8/layout/hierarchy2"/>
    <dgm:cxn modelId="{FFA3F195-0FF2-4E19-A0FC-71A89B6660FD}" type="presParOf" srcId="{19E0CEB0-736A-4344-BA3C-8B8B54531CB6}" destId="{2B395C87-8AA7-4D34-AC30-8981EDDADFE8}" srcOrd="0" destOrd="0" presId="urn:microsoft.com/office/officeart/2005/8/layout/hierarchy2"/>
    <dgm:cxn modelId="{D5CA1814-E41E-428F-9838-4D96B5DA946B}" type="presParOf" srcId="{19E0CEB0-736A-4344-BA3C-8B8B54531CB6}" destId="{0625F712-09A3-4AC1-8630-4137F1AC90C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AE76F-1863-4452-9987-1024D5507FB9}">
      <dsp:nvSpPr>
        <dsp:cNvPr id="0" name=""/>
        <dsp:cNvSpPr/>
      </dsp:nvSpPr>
      <dsp:spPr>
        <a:xfrm>
          <a:off x="1879" y="933940"/>
          <a:ext cx="1144584" cy="1093616"/>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t>OWNER</a:t>
          </a:r>
          <a:endParaRPr lang="es-ES" sz="1000" kern="1200" dirty="0"/>
        </a:p>
      </dsp:txBody>
      <dsp:txXfrm>
        <a:off x="33910" y="965971"/>
        <a:ext cx="1080522" cy="1029554"/>
      </dsp:txXfrm>
    </dsp:sp>
    <dsp:sp modelId="{EAD6D62F-B48E-49A7-833A-AEB8CD1C66D6}">
      <dsp:nvSpPr>
        <dsp:cNvPr id="0" name=""/>
        <dsp:cNvSpPr/>
      </dsp:nvSpPr>
      <dsp:spPr>
        <a:xfrm>
          <a:off x="1146464" y="1466137"/>
          <a:ext cx="457833" cy="29223"/>
        </a:xfrm>
        <a:custGeom>
          <a:avLst/>
          <a:gdLst/>
          <a:ahLst/>
          <a:cxnLst/>
          <a:rect l="0" t="0" r="0" b="0"/>
          <a:pathLst>
            <a:path>
              <a:moveTo>
                <a:pt x="0" y="14611"/>
              </a:moveTo>
              <a:lnTo>
                <a:pt x="457833" y="146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363935" y="1469303"/>
        <a:ext cx="22891" cy="22891"/>
      </dsp:txXfrm>
    </dsp:sp>
    <dsp:sp modelId="{C638CAF3-08FA-443B-80F0-D9A997B7C8B6}">
      <dsp:nvSpPr>
        <dsp:cNvPr id="0" name=""/>
        <dsp:cNvSpPr/>
      </dsp:nvSpPr>
      <dsp:spPr>
        <a:xfrm>
          <a:off x="1604298" y="935048"/>
          <a:ext cx="1144584" cy="1091401"/>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err="1"/>
            <a:t>Scrum</a:t>
          </a:r>
          <a:r>
            <a:rPr lang="es-ES" sz="1000" kern="1200" dirty="0"/>
            <a:t> Master</a:t>
          </a:r>
        </a:p>
        <a:p>
          <a:pPr lvl="0" algn="ctr" defTabSz="444500">
            <a:lnSpc>
              <a:spcPct val="90000"/>
            </a:lnSpc>
            <a:spcBef>
              <a:spcPct val="0"/>
            </a:spcBef>
            <a:spcAft>
              <a:spcPct val="35000"/>
            </a:spcAft>
          </a:pPr>
          <a:r>
            <a:rPr lang="es-ES" sz="1000" b="1" kern="1200" dirty="0" smtClean="0">
              <a:solidFill>
                <a:srgbClr val="0070C0"/>
              </a:solidFill>
              <a:effectLst>
                <a:outerShdw blurRad="38100" dist="38100" dir="2700000" algn="tl">
                  <a:srgbClr val="000000">
                    <a:alpha val="43137"/>
                  </a:srgbClr>
                </a:outerShdw>
              </a:effectLst>
              <a:latin typeface="Verdana"/>
              <a:ea typeface="+mn-ea"/>
              <a:cs typeface="+mn-cs"/>
            </a:rPr>
            <a:t>Víctor Coronado</a:t>
          </a:r>
          <a:endParaRPr lang="es-ES" sz="1000" b="1" kern="1200" dirty="0">
            <a:solidFill>
              <a:srgbClr val="0070C0"/>
            </a:solidFill>
            <a:effectLst>
              <a:outerShdw blurRad="38100" dist="38100" dir="2700000" algn="tl">
                <a:srgbClr val="000000">
                  <a:alpha val="43137"/>
                </a:srgbClr>
              </a:outerShdw>
            </a:effectLst>
            <a:latin typeface="Verdana"/>
            <a:ea typeface="+mn-ea"/>
            <a:cs typeface="+mn-cs"/>
          </a:endParaRPr>
        </a:p>
      </dsp:txBody>
      <dsp:txXfrm>
        <a:off x="1636264" y="967014"/>
        <a:ext cx="1080652" cy="1027469"/>
      </dsp:txXfrm>
    </dsp:sp>
    <dsp:sp modelId="{6A445A53-AFE3-4B8C-AE12-D827E238E04D}">
      <dsp:nvSpPr>
        <dsp:cNvPr id="0" name=""/>
        <dsp:cNvSpPr/>
      </dsp:nvSpPr>
      <dsp:spPr>
        <a:xfrm>
          <a:off x="2748882" y="1466137"/>
          <a:ext cx="457833" cy="29223"/>
        </a:xfrm>
        <a:custGeom>
          <a:avLst/>
          <a:gdLst/>
          <a:ahLst/>
          <a:cxnLst/>
          <a:rect l="0" t="0" r="0" b="0"/>
          <a:pathLst>
            <a:path>
              <a:moveTo>
                <a:pt x="0" y="14611"/>
              </a:moveTo>
              <a:lnTo>
                <a:pt x="457833" y="14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2966353" y="1469303"/>
        <a:ext cx="22891" cy="22891"/>
      </dsp:txXfrm>
    </dsp:sp>
    <dsp:sp modelId="{6AB1B34D-4A58-4BFB-86B2-78F3B873FB0A}">
      <dsp:nvSpPr>
        <dsp:cNvPr id="0" name=""/>
        <dsp:cNvSpPr/>
      </dsp:nvSpPr>
      <dsp:spPr>
        <a:xfrm>
          <a:off x="3206716" y="1194602"/>
          <a:ext cx="1144584" cy="572292"/>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err="1"/>
            <a:t>Scrum</a:t>
          </a:r>
          <a:r>
            <a:rPr lang="es-ES" sz="1000" kern="1200" dirty="0"/>
            <a:t> </a:t>
          </a:r>
          <a:r>
            <a:rPr lang="es-ES" sz="1000" kern="1200" dirty="0" err="1"/>
            <a:t>Team</a:t>
          </a:r>
          <a:endParaRPr lang="es-ES" sz="1000" kern="1200" dirty="0"/>
        </a:p>
        <a:p>
          <a:pPr lvl="0" algn="ctr" defTabSz="444500">
            <a:lnSpc>
              <a:spcPct val="90000"/>
            </a:lnSpc>
            <a:spcBef>
              <a:spcPct val="0"/>
            </a:spcBef>
            <a:spcAft>
              <a:spcPct val="35000"/>
            </a:spcAft>
          </a:pPr>
          <a:r>
            <a:rPr lang="es-ES" sz="1000" kern="1200" dirty="0"/>
            <a:t>(*)</a:t>
          </a:r>
        </a:p>
      </dsp:txBody>
      <dsp:txXfrm>
        <a:off x="3223478" y="1211364"/>
        <a:ext cx="1111060" cy="538768"/>
      </dsp:txXfrm>
    </dsp:sp>
    <dsp:sp modelId="{7B520D30-D6F2-4555-8322-84F2106B8556}">
      <dsp:nvSpPr>
        <dsp:cNvPr id="0" name=""/>
        <dsp:cNvSpPr/>
      </dsp:nvSpPr>
      <dsp:spPr>
        <a:xfrm rot="17692822">
          <a:off x="4036117" y="972534"/>
          <a:ext cx="1088202" cy="29223"/>
        </a:xfrm>
        <a:custGeom>
          <a:avLst/>
          <a:gdLst/>
          <a:ahLst/>
          <a:cxnLst/>
          <a:rect l="0" t="0" r="0" b="0"/>
          <a:pathLst>
            <a:path>
              <a:moveTo>
                <a:pt x="0" y="14611"/>
              </a:moveTo>
              <a:lnTo>
                <a:pt x="1088202" y="14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553013" y="959941"/>
        <a:ext cx="54410" cy="54410"/>
      </dsp:txXfrm>
    </dsp:sp>
    <dsp:sp modelId="{A0F8DC95-A66A-4DA9-82DA-2394504DF995}">
      <dsp:nvSpPr>
        <dsp:cNvPr id="0" name=""/>
        <dsp:cNvSpPr/>
      </dsp:nvSpPr>
      <dsp:spPr>
        <a:xfrm>
          <a:off x="4809135" y="207398"/>
          <a:ext cx="1144584" cy="572292"/>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t>Analista </a:t>
          </a:r>
          <a:r>
            <a:rPr lang="es-ES" sz="1000" kern="1200" dirty="0" err="1"/>
            <a:t>Tei</a:t>
          </a:r>
          <a:endParaRPr lang="es-ES" sz="1000" kern="1200" dirty="0"/>
        </a:p>
        <a:p>
          <a:pPr lvl="0" algn="ctr" defTabSz="444500">
            <a:lnSpc>
              <a:spcPct val="90000"/>
            </a:lnSpc>
            <a:spcBef>
              <a:spcPct val="0"/>
            </a:spcBef>
            <a:spcAft>
              <a:spcPct val="35000"/>
            </a:spcAft>
          </a:pPr>
          <a:r>
            <a:rPr lang="es-ES" sz="1000" b="1" kern="1200" dirty="0" smtClean="0">
              <a:solidFill>
                <a:srgbClr val="0070C0"/>
              </a:solidFill>
              <a:effectLst>
                <a:outerShdw blurRad="38100" dist="38100" dir="2700000" algn="tl">
                  <a:srgbClr val="000000">
                    <a:alpha val="43137"/>
                  </a:srgbClr>
                </a:outerShdw>
              </a:effectLst>
              <a:latin typeface="Verdana"/>
              <a:ea typeface="+mn-ea"/>
              <a:cs typeface="+mn-cs"/>
            </a:rPr>
            <a:t>María Paz Rojas</a:t>
          </a:r>
          <a:endParaRPr lang="es-ES" sz="1000" b="1" kern="1200" dirty="0">
            <a:solidFill>
              <a:srgbClr val="0070C0"/>
            </a:solidFill>
            <a:effectLst>
              <a:outerShdw blurRad="38100" dist="38100" dir="2700000" algn="tl">
                <a:srgbClr val="000000">
                  <a:alpha val="43137"/>
                </a:srgbClr>
              </a:outerShdw>
            </a:effectLst>
            <a:latin typeface="Verdana"/>
            <a:ea typeface="+mn-ea"/>
            <a:cs typeface="+mn-cs"/>
          </a:endParaRPr>
        </a:p>
      </dsp:txBody>
      <dsp:txXfrm>
        <a:off x="4825897" y="224160"/>
        <a:ext cx="1111060" cy="538768"/>
      </dsp:txXfrm>
    </dsp:sp>
    <dsp:sp modelId="{49354D37-0A00-498C-8527-E175B04DEEBD}">
      <dsp:nvSpPr>
        <dsp:cNvPr id="0" name=""/>
        <dsp:cNvSpPr/>
      </dsp:nvSpPr>
      <dsp:spPr>
        <a:xfrm rot="19457599">
          <a:off x="4298306" y="1301603"/>
          <a:ext cx="563824" cy="29223"/>
        </a:xfrm>
        <a:custGeom>
          <a:avLst/>
          <a:gdLst/>
          <a:ahLst/>
          <a:cxnLst/>
          <a:rect l="0" t="0" r="0" b="0"/>
          <a:pathLst>
            <a:path>
              <a:moveTo>
                <a:pt x="0" y="14611"/>
              </a:moveTo>
              <a:lnTo>
                <a:pt x="563824" y="14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L" sz="500" kern="1200"/>
        </a:p>
      </dsp:txBody>
      <dsp:txXfrm>
        <a:off x="4566122" y="1302119"/>
        <a:ext cx="28191" cy="28191"/>
      </dsp:txXfrm>
    </dsp:sp>
    <dsp:sp modelId="{422BDA40-3F8E-442F-A578-667ABF45F83A}">
      <dsp:nvSpPr>
        <dsp:cNvPr id="0" name=""/>
        <dsp:cNvSpPr/>
      </dsp:nvSpPr>
      <dsp:spPr>
        <a:xfrm>
          <a:off x="4809135" y="865534"/>
          <a:ext cx="1144584" cy="572292"/>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t>Desarrollador </a:t>
          </a:r>
          <a:r>
            <a:rPr lang="es-ES" sz="1000" kern="1200" dirty="0" err="1" smtClean="0"/>
            <a:t>Tei</a:t>
          </a:r>
          <a:endParaRPr lang="es-ES" sz="1000" kern="1200" dirty="0"/>
        </a:p>
        <a:p>
          <a:pPr lvl="0" algn="ctr" defTabSz="444500">
            <a:lnSpc>
              <a:spcPct val="90000"/>
            </a:lnSpc>
            <a:spcBef>
              <a:spcPct val="0"/>
            </a:spcBef>
            <a:spcAft>
              <a:spcPct val="35000"/>
            </a:spcAft>
          </a:pPr>
          <a:r>
            <a:rPr lang="es-ES" sz="1000" b="1" kern="1200" dirty="0" smtClean="0">
              <a:solidFill>
                <a:srgbClr val="0070C0"/>
              </a:solidFill>
              <a:effectLst>
                <a:outerShdw blurRad="38100" dist="38100" dir="2700000" algn="tl">
                  <a:srgbClr val="000000">
                    <a:alpha val="43137"/>
                  </a:srgbClr>
                </a:outerShdw>
              </a:effectLst>
              <a:latin typeface="Verdana"/>
              <a:ea typeface="+mn-ea"/>
              <a:cs typeface="+mn-cs"/>
            </a:rPr>
            <a:t>Berenisse Ríos</a:t>
          </a:r>
          <a:endParaRPr lang="es-ES" sz="1000" b="1" kern="1200" dirty="0">
            <a:solidFill>
              <a:srgbClr val="0070C0"/>
            </a:solidFill>
            <a:effectLst>
              <a:outerShdw blurRad="38100" dist="38100" dir="2700000" algn="tl">
                <a:srgbClr val="000000">
                  <a:alpha val="43137"/>
                </a:srgbClr>
              </a:outerShdw>
            </a:effectLst>
            <a:latin typeface="Verdana"/>
            <a:ea typeface="+mn-ea"/>
            <a:cs typeface="+mn-cs"/>
          </a:endParaRPr>
        </a:p>
      </dsp:txBody>
      <dsp:txXfrm>
        <a:off x="4825897" y="882296"/>
        <a:ext cx="1111060" cy="538768"/>
      </dsp:txXfrm>
    </dsp:sp>
    <dsp:sp modelId="{88DD350D-73FD-4AB4-8EAA-C8940E7C7766}">
      <dsp:nvSpPr>
        <dsp:cNvPr id="0" name=""/>
        <dsp:cNvSpPr/>
      </dsp:nvSpPr>
      <dsp:spPr>
        <a:xfrm rot="2142401">
          <a:off x="4298306" y="1630671"/>
          <a:ext cx="563824" cy="29223"/>
        </a:xfrm>
        <a:custGeom>
          <a:avLst/>
          <a:gdLst/>
          <a:ahLst/>
          <a:cxnLst/>
          <a:rect l="0" t="0" r="0" b="0"/>
          <a:pathLst>
            <a:path>
              <a:moveTo>
                <a:pt x="0" y="14611"/>
              </a:moveTo>
              <a:lnTo>
                <a:pt x="563824" y="14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566122" y="1631187"/>
        <a:ext cx="28191" cy="28191"/>
      </dsp:txXfrm>
    </dsp:sp>
    <dsp:sp modelId="{C0814394-F6ED-40C8-B82C-BA9A8A20CE74}">
      <dsp:nvSpPr>
        <dsp:cNvPr id="0" name=""/>
        <dsp:cNvSpPr/>
      </dsp:nvSpPr>
      <dsp:spPr>
        <a:xfrm>
          <a:off x="4809135" y="1523670"/>
          <a:ext cx="1144584" cy="572292"/>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t>Líder Técnico</a:t>
          </a:r>
        </a:p>
        <a:p>
          <a:pPr lvl="0" algn="ctr" defTabSz="444500">
            <a:lnSpc>
              <a:spcPct val="90000"/>
            </a:lnSpc>
            <a:spcBef>
              <a:spcPct val="0"/>
            </a:spcBef>
            <a:spcAft>
              <a:spcPct val="35000"/>
            </a:spcAft>
          </a:pPr>
          <a:r>
            <a:rPr lang="es-ES" sz="1000" b="1" kern="1200" dirty="0">
              <a:solidFill>
                <a:srgbClr val="0070C0"/>
              </a:solidFill>
              <a:effectLst>
                <a:outerShdw blurRad="38100" dist="38100" dir="2700000" algn="tl">
                  <a:srgbClr val="000000">
                    <a:alpha val="43137"/>
                  </a:srgbClr>
                </a:outerShdw>
              </a:effectLst>
              <a:latin typeface="Verdana"/>
              <a:ea typeface="+mn-ea"/>
              <a:cs typeface="+mn-cs"/>
            </a:rPr>
            <a:t>Felipe Nieto</a:t>
          </a:r>
        </a:p>
      </dsp:txBody>
      <dsp:txXfrm>
        <a:off x="4825897" y="1540432"/>
        <a:ext cx="1111060" cy="538768"/>
      </dsp:txXfrm>
    </dsp:sp>
    <dsp:sp modelId="{C44A2B20-BA59-4EDF-BB77-75DCFCC2BA7F}">
      <dsp:nvSpPr>
        <dsp:cNvPr id="0" name=""/>
        <dsp:cNvSpPr/>
      </dsp:nvSpPr>
      <dsp:spPr>
        <a:xfrm rot="3907178">
          <a:off x="4036117" y="1959739"/>
          <a:ext cx="1088202" cy="29223"/>
        </a:xfrm>
        <a:custGeom>
          <a:avLst/>
          <a:gdLst/>
          <a:ahLst/>
          <a:cxnLst/>
          <a:rect l="0" t="0" r="0" b="0"/>
          <a:pathLst>
            <a:path>
              <a:moveTo>
                <a:pt x="0" y="14611"/>
              </a:moveTo>
              <a:lnTo>
                <a:pt x="1088202" y="14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553013" y="1947146"/>
        <a:ext cx="54410" cy="54410"/>
      </dsp:txXfrm>
    </dsp:sp>
    <dsp:sp modelId="{78E05DCE-56CE-419B-BE1F-B02EA4667883}">
      <dsp:nvSpPr>
        <dsp:cNvPr id="0" name=""/>
        <dsp:cNvSpPr/>
      </dsp:nvSpPr>
      <dsp:spPr>
        <a:xfrm>
          <a:off x="4809135" y="2181807"/>
          <a:ext cx="1144584" cy="572292"/>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t>CM</a:t>
          </a:r>
        </a:p>
        <a:p>
          <a:pPr lvl="0" algn="ctr" defTabSz="444500">
            <a:lnSpc>
              <a:spcPct val="90000"/>
            </a:lnSpc>
            <a:spcBef>
              <a:spcPct val="0"/>
            </a:spcBef>
            <a:spcAft>
              <a:spcPct val="35000"/>
            </a:spcAft>
          </a:pPr>
          <a:r>
            <a:rPr lang="es-ES" sz="1000" b="1" kern="1200" dirty="0">
              <a:solidFill>
                <a:srgbClr val="0070C0"/>
              </a:solidFill>
              <a:effectLst>
                <a:outerShdw blurRad="38100" dist="38100" dir="2700000" algn="tl">
                  <a:srgbClr val="000000">
                    <a:alpha val="43137"/>
                  </a:srgbClr>
                </a:outerShdw>
              </a:effectLst>
              <a:latin typeface="Verdana"/>
              <a:ea typeface="+mn-ea"/>
              <a:cs typeface="+mn-cs"/>
            </a:rPr>
            <a:t>Juan Leonel Gálvez</a:t>
          </a:r>
        </a:p>
      </dsp:txBody>
      <dsp:txXfrm>
        <a:off x="4825897" y="2198569"/>
        <a:ext cx="1111060" cy="538768"/>
      </dsp:txXfrm>
    </dsp:sp>
    <dsp:sp modelId="{2B395C87-8AA7-4D34-AC30-8981EDDADFE8}">
      <dsp:nvSpPr>
        <dsp:cNvPr id="0" name=""/>
        <dsp:cNvSpPr/>
      </dsp:nvSpPr>
      <dsp:spPr>
        <a:xfrm>
          <a:off x="3758" y="2963507"/>
          <a:ext cx="6981017" cy="477635"/>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t>Jefe </a:t>
          </a:r>
          <a:r>
            <a:rPr lang="es-ES" sz="1000" kern="1200" dirty="0" smtClean="0"/>
            <a:t>Continuidad</a:t>
          </a:r>
          <a:endParaRPr lang="es-ES" sz="1000" b="1" kern="1200" dirty="0">
            <a:solidFill>
              <a:srgbClr val="0070C0"/>
            </a:solidFill>
            <a:effectLst>
              <a:outerShdw blurRad="38100" dist="38100" dir="2700000" algn="tl">
                <a:srgbClr val="000000">
                  <a:alpha val="43137"/>
                </a:srgbClr>
              </a:outerShdw>
            </a:effectLst>
          </a:endParaRPr>
        </a:p>
      </dsp:txBody>
      <dsp:txXfrm>
        <a:off x="17747" y="2977496"/>
        <a:ext cx="6953039" cy="4496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20"/>
            <a:ext cx="7772400" cy="1102519"/>
          </a:xfrm>
        </p:spPr>
        <p:txBody>
          <a:bodyPr/>
          <a:lstStyle>
            <a:lvl1pPr>
              <a:defRPr sz="2800"/>
            </a:lvl1pPr>
          </a:lstStyle>
          <a:p>
            <a:r>
              <a:rPr lang="es-ES" dirty="0" smtClean="0"/>
              <a:t>Haga clic para modificar el estilo de título del patrón</a:t>
            </a:r>
            <a:endParaRPr lang="es-VE" dirty="0"/>
          </a:p>
        </p:txBody>
      </p:sp>
      <p:sp>
        <p:nvSpPr>
          <p:cNvPr id="3" name="2 Subtítulo"/>
          <p:cNvSpPr>
            <a:spLocks noGrp="1"/>
          </p:cNvSpPr>
          <p:nvPr>
            <p:ph type="subTitle" idx="1"/>
          </p:nvPr>
        </p:nvSpPr>
        <p:spPr>
          <a:xfrm>
            <a:off x="1403648" y="2715766"/>
            <a:ext cx="6400800" cy="360040"/>
          </a:xfrm>
        </p:spPr>
        <p:txBody>
          <a:bodyPr>
            <a:normAutofit/>
          </a:bodyPr>
          <a:lstStyle>
            <a:lvl1pPr marL="0" indent="0" algn="ctr">
              <a:buNone/>
              <a:defRPr sz="1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VE" dirty="0"/>
          </a:p>
        </p:txBody>
      </p:sp>
      <p:sp>
        <p:nvSpPr>
          <p:cNvPr id="6" name="5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superior horizontal">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7504" y="3147814"/>
            <a:ext cx="5486400" cy="733674"/>
          </a:xfrm>
        </p:spPr>
        <p:txBody>
          <a:bodyPr anchor="b"/>
          <a:lstStyle>
            <a:lvl1pPr algn="l">
              <a:defRPr sz="2000" b="1"/>
            </a:lvl1pPr>
          </a:lstStyle>
          <a:p>
            <a:r>
              <a:rPr lang="es-ES" dirty="0" smtClean="0"/>
              <a:t>Haga clic para modificar el estilo de título del patrón</a:t>
            </a:r>
            <a:endParaRPr lang="es-VE" dirty="0"/>
          </a:p>
        </p:txBody>
      </p:sp>
      <p:sp>
        <p:nvSpPr>
          <p:cNvPr id="3" name="2 Marcador de posición de imagen"/>
          <p:cNvSpPr>
            <a:spLocks noGrp="1"/>
          </p:cNvSpPr>
          <p:nvPr>
            <p:ph type="pic" idx="1"/>
          </p:nvPr>
        </p:nvSpPr>
        <p:spPr>
          <a:xfrm>
            <a:off x="0" y="0"/>
            <a:ext cx="91440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07504" y="3939902"/>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n verticar izquierd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antalla florence.jpg"/>
          <p:cNvPicPr/>
          <p:nvPr userDrawn="1"/>
        </p:nvPicPr>
        <p:blipFill>
          <a:blip r:embed="rId3" cstate="email">
            <a:extLst>
              <a:ext uri="{28A0092B-C50C-407E-A947-70E740481C1C}">
                <a14:useLocalDpi xmlns:a14="http://schemas.microsoft.com/office/drawing/2010/main"/>
              </a:ext>
            </a:extLst>
          </a:blip>
          <a:srcRect/>
          <a:stretch>
            <a:fillRect/>
          </a:stretch>
        </p:blipFill>
        <p:spPr>
          <a:xfrm>
            <a:off x="-1192" y="-5241"/>
            <a:ext cx="4425924" cy="5143501"/>
          </a:xfrm>
          <a:prstGeom prst="rect">
            <a:avLst/>
          </a:prstGeom>
          <a:ln w="12700">
            <a:miter lim="400000"/>
          </a:ln>
        </p:spPr>
      </p:pic>
      <p:sp>
        <p:nvSpPr>
          <p:cNvPr id="8" name="Shape 652"/>
          <p:cNvSpPr/>
          <p:nvPr userDrawn="1"/>
        </p:nvSpPr>
        <p:spPr>
          <a:xfrm>
            <a:off x="0" y="-5241"/>
            <a:ext cx="4427860" cy="5158151"/>
          </a:xfrm>
          <a:prstGeom prst="rect">
            <a:avLst/>
          </a:prstGeom>
          <a:solidFill>
            <a:schemeClr val="accent3">
              <a:lumMod val="75000"/>
              <a:alpha val="86000"/>
            </a:schemeClr>
          </a:soli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2" name="1 Título"/>
          <p:cNvSpPr>
            <a:spLocks noGrp="1"/>
          </p:cNvSpPr>
          <p:nvPr>
            <p:ph type="title"/>
          </p:nvPr>
        </p:nvSpPr>
        <p:spPr>
          <a:xfrm>
            <a:off x="4860032" y="411510"/>
            <a:ext cx="4032448" cy="1224136"/>
          </a:xfrm>
        </p:spPr>
        <p:txBody>
          <a:bodyPr anchor="b"/>
          <a:lstStyle>
            <a:lvl1pPr algn="l">
              <a:defRPr sz="2000" b="1"/>
            </a:lvl1pPr>
          </a:lstStyle>
          <a:p>
            <a:r>
              <a:rPr lang="es-ES" dirty="0" smtClean="0"/>
              <a:t>Haga clic para modificar el estilo de título del patrón</a:t>
            </a:r>
            <a:endParaRPr lang="es-VE" dirty="0"/>
          </a:p>
        </p:txBody>
      </p:sp>
      <p:sp>
        <p:nvSpPr>
          <p:cNvPr id="4" name="3 Marcador de texto"/>
          <p:cNvSpPr>
            <a:spLocks noGrp="1"/>
          </p:cNvSpPr>
          <p:nvPr>
            <p:ph type="body" sz="half" idx="2"/>
          </p:nvPr>
        </p:nvSpPr>
        <p:spPr>
          <a:xfrm>
            <a:off x="4860032" y="1635646"/>
            <a:ext cx="4032448" cy="2736304"/>
          </a:xfrm>
        </p:spPr>
        <p:txBody>
          <a:bodyPr>
            <a:normAutofit/>
          </a:bodyPr>
          <a:lstStyle>
            <a:lvl1pPr marL="0" indent="0">
              <a:buNone/>
              <a:defRPr sz="105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n verticar derech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antalla florence.jpg"/>
          <p:cNvPicPr/>
          <p:nvPr userDrawn="1"/>
        </p:nvPicPr>
        <p:blipFill>
          <a:blip r:embed="rId3" cstate="email">
            <a:extLst>
              <a:ext uri="{28A0092B-C50C-407E-A947-70E740481C1C}">
                <a14:useLocalDpi xmlns:a14="http://schemas.microsoft.com/office/drawing/2010/main"/>
              </a:ext>
            </a:extLst>
          </a:blip>
          <a:srcRect/>
          <a:stretch>
            <a:fillRect/>
          </a:stretch>
        </p:blipFill>
        <p:spPr>
          <a:xfrm>
            <a:off x="4714948" y="-5241"/>
            <a:ext cx="4425924" cy="5143501"/>
          </a:xfrm>
          <a:prstGeom prst="rect">
            <a:avLst/>
          </a:prstGeom>
          <a:ln w="12700">
            <a:miter lim="400000"/>
          </a:ln>
        </p:spPr>
      </p:pic>
      <p:sp>
        <p:nvSpPr>
          <p:cNvPr id="8" name="Shape 652"/>
          <p:cNvSpPr/>
          <p:nvPr userDrawn="1"/>
        </p:nvSpPr>
        <p:spPr>
          <a:xfrm>
            <a:off x="4716140" y="-5241"/>
            <a:ext cx="4427860" cy="5158151"/>
          </a:xfrm>
          <a:prstGeom prst="rect">
            <a:avLst/>
          </a:prstGeom>
          <a:solidFill>
            <a:schemeClr val="accent1">
              <a:lumMod val="75000"/>
              <a:alpha val="86000"/>
            </a:schemeClr>
          </a:soli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2" name="1 Título"/>
          <p:cNvSpPr>
            <a:spLocks noGrp="1"/>
          </p:cNvSpPr>
          <p:nvPr>
            <p:ph type="title"/>
          </p:nvPr>
        </p:nvSpPr>
        <p:spPr>
          <a:xfrm>
            <a:off x="323528" y="627534"/>
            <a:ext cx="4032448" cy="1008112"/>
          </a:xfrm>
        </p:spPr>
        <p:txBody>
          <a:bodyPr anchor="b"/>
          <a:lstStyle>
            <a:lvl1pPr algn="l">
              <a:defRPr sz="2000" b="1"/>
            </a:lvl1pPr>
          </a:lstStyle>
          <a:p>
            <a:r>
              <a:rPr lang="es-ES" dirty="0" smtClean="0"/>
              <a:t>Haga clic para modificar el estilo de título del patrón</a:t>
            </a:r>
            <a:endParaRPr lang="es-VE" dirty="0"/>
          </a:p>
        </p:txBody>
      </p:sp>
      <p:sp>
        <p:nvSpPr>
          <p:cNvPr id="4" name="3 Marcador de texto"/>
          <p:cNvSpPr>
            <a:spLocks noGrp="1"/>
          </p:cNvSpPr>
          <p:nvPr>
            <p:ph type="body" sz="half" idx="2"/>
          </p:nvPr>
        </p:nvSpPr>
        <p:spPr>
          <a:xfrm>
            <a:off x="323528" y="1635646"/>
            <a:ext cx="4032448" cy="2736304"/>
          </a:xfrm>
        </p:spPr>
        <p:txBody>
          <a:bodyPr>
            <a:normAutofit/>
          </a:bodyPr>
          <a:lstStyle>
            <a:lvl1pPr marL="0" indent="0">
              <a:buNone/>
              <a:defRPr sz="105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n verticar derech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antalla florence.jpg"/>
          <p:cNvPicPr/>
          <p:nvPr userDrawn="1"/>
        </p:nvPicPr>
        <p:blipFill>
          <a:blip r:embed="rId3" cstate="email">
            <a:extLst>
              <a:ext uri="{28A0092B-C50C-407E-A947-70E740481C1C}">
                <a14:useLocalDpi xmlns:a14="http://schemas.microsoft.com/office/drawing/2010/main"/>
              </a:ext>
            </a:extLst>
          </a:blip>
          <a:srcRect/>
          <a:stretch>
            <a:fillRect/>
          </a:stretch>
        </p:blipFill>
        <p:spPr>
          <a:xfrm>
            <a:off x="4714948" y="-5241"/>
            <a:ext cx="4425924" cy="5143501"/>
          </a:xfrm>
          <a:prstGeom prst="rect">
            <a:avLst/>
          </a:prstGeom>
          <a:ln w="12700">
            <a:miter lim="400000"/>
          </a:ln>
        </p:spPr>
      </p:pic>
      <p:sp>
        <p:nvSpPr>
          <p:cNvPr id="8" name="Shape 652"/>
          <p:cNvSpPr/>
          <p:nvPr userDrawn="1"/>
        </p:nvSpPr>
        <p:spPr>
          <a:xfrm>
            <a:off x="4716140" y="-5241"/>
            <a:ext cx="4427860" cy="5158151"/>
          </a:xfrm>
          <a:prstGeom prst="rect">
            <a:avLst/>
          </a:prstGeom>
          <a:solidFill>
            <a:schemeClr val="accent1">
              <a:lumMod val="75000"/>
              <a:alpha val="86000"/>
            </a:schemeClr>
          </a:soli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2" name="1 Título"/>
          <p:cNvSpPr>
            <a:spLocks noGrp="1"/>
          </p:cNvSpPr>
          <p:nvPr>
            <p:ph type="title"/>
          </p:nvPr>
        </p:nvSpPr>
        <p:spPr>
          <a:xfrm>
            <a:off x="323528" y="627534"/>
            <a:ext cx="4032448" cy="1008112"/>
          </a:xfrm>
        </p:spPr>
        <p:txBody>
          <a:bodyPr anchor="b"/>
          <a:lstStyle>
            <a:lvl1pPr algn="l">
              <a:defRPr sz="2000" b="1"/>
            </a:lvl1pPr>
          </a:lstStyle>
          <a:p>
            <a:r>
              <a:rPr lang="es-ES" dirty="0" smtClean="0"/>
              <a:t>Haga clic para modificar el estilo de título del patrón</a:t>
            </a:r>
            <a:endParaRPr lang="es-VE" dirty="0"/>
          </a:p>
        </p:txBody>
      </p:sp>
      <p:sp>
        <p:nvSpPr>
          <p:cNvPr id="4" name="3 Marcador de texto"/>
          <p:cNvSpPr>
            <a:spLocks noGrp="1"/>
          </p:cNvSpPr>
          <p:nvPr>
            <p:ph type="body" sz="half" idx="2"/>
          </p:nvPr>
        </p:nvSpPr>
        <p:spPr>
          <a:xfrm>
            <a:off x="323528" y="1635646"/>
            <a:ext cx="4032448" cy="2736304"/>
          </a:xfrm>
        </p:spPr>
        <p:txBody>
          <a:bodyPr>
            <a:normAutofit/>
          </a:bodyPr>
          <a:lstStyle>
            <a:lvl1pPr marL="0" indent="0">
              <a:buNone/>
              <a:defRPr sz="105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
        <p:nvSpPr>
          <p:cNvPr id="9" name="1 Título"/>
          <p:cNvSpPr txBox="1">
            <a:spLocks/>
          </p:cNvSpPr>
          <p:nvPr userDrawn="1"/>
        </p:nvSpPr>
        <p:spPr>
          <a:xfrm>
            <a:off x="4932040" y="3363838"/>
            <a:ext cx="4032448" cy="1008112"/>
          </a:xfrm>
          <a:prstGeom prst="rect">
            <a:avLst/>
          </a:prstGeom>
        </p:spPr>
        <p:txBody>
          <a:bodyPr vert="horz" lIns="91440" tIns="45720" rIns="91440" bIns="45720" rtlCol="0" anchor="b">
            <a:noAutofit/>
          </a:bodyPr>
          <a:lstStyle>
            <a:lvl1pPr algn="l">
              <a:defRPr sz="2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 sz="2000" b="1" i="0" u="none" strike="noStrike" kern="1200" cap="none" spc="0" normalizeH="0" baseline="0" noProof="0" smtClean="0">
                <a:ln>
                  <a:noFill/>
                </a:ln>
                <a:solidFill>
                  <a:schemeClr val="bg1"/>
                </a:solidFill>
                <a:effectLst/>
                <a:uLnTx/>
                <a:uFillTx/>
                <a:latin typeface="+mj-lt"/>
                <a:ea typeface="+mj-ea"/>
                <a:cs typeface="+mj-cs"/>
              </a:rPr>
              <a:t>Haga clic para modificar el estilo de título del patrón</a:t>
            </a:r>
            <a:endParaRPr kumimoji="0" lang="es-VE" sz="20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ada blanca 1">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ada colo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3867894"/>
            <a:ext cx="8229600" cy="857250"/>
          </a:xfrm>
        </p:spPr>
        <p:txBody>
          <a:bodyPr/>
          <a:lstStyle>
            <a:lvl1pPr>
              <a:defRPr sz="2400">
                <a:solidFill>
                  <a:schemeClr val="bg1"/>
                </a:solidFill>
              </a:defRPr>
            </a:lvl1pPr>
          </a:lstStyle>
          <a:p>
            <a:r>
              <a:rPr lang="es-ES" dirty="0" smtClean="0"/>
              <a:t>Haga clic para modificar el estilo de título del patrón</a:t>
            </a:r>
            <a:endParaRPr lang="es-VE" dirty="0"/>
          </a:p>
        </p:txBody>
      </p:sp>
      <p:sp>
        <p:nvSpPr>
          <p:cNvPr id="3" name="2 Marcador de número de diapositiva"/>
          <p:cNvSpPr>
            <a:spLocks noGrp="1"/>
          </p:cNvSpPr>
          <p:nvPr>
            <p:ph type="sldNum" sz="quarter" idx="10"/>
          </p:nvPr>
        </p:nvSpPr>
        <p:spPr/>
        <p:txBody>
          <a:bodyPr/>
          <a:lstStyle/>
          <a:p>
            <a:fld id="{715C7102-3BCE-416D-B410-2779BAB0452B}" type="slidenum">
              <a:rPr lang="es-VE" smtClean="0"/>
              <a:pPr/>
              <a:t>‹Nº›</a:t>
            </a:fld>
            <a:endParaRPr lang="es-V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ada blanca 2">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3 columna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27535"/>
            <a:ext cx="8568952" cy="504055"/>
          </a:xfrm>
        </p:spPr>
        <p:txBody>
          <a:bodyPr/>
          <a:lstStyle>
            <a:lvl1pPr>
              <a:defRPr sz="2400"/>
            </a:lvl1pPr>
          </a:lstStyle>
          <a:p>
            <a:r>
              <a:rPr lang="es-ES" dirty="0" smtClean="0"/>
              <a:t>Haga clic para modificar el estilo de título del patrón</a:t>
            </a:r>
            <a:endParaRPr lang="es-VE" dirty="0"/>
          </a:p>
        </p:txBody>
      </p:sp>
      <p:sp>
        <p:nvSpPr>
          <p:cNvPr id="3" name="2 Subtítulo"/>
          <p:cNvSpPr>
            <a:spLocks noGrp="1"/>
          </p:cNvSpPr>
          <p:nvPr>
            <p:ph type="subTitle" idx="1"/>
          </p:nvPr>
        </p:nvSpPr>
        <p:spPr>
          <a:xfrm>
            <a:off x="251520" y="1563638"/>
            <a:ext cx="8640960" cy="2520280"/>
          </a:xfrm>
        </p:spPr>
        <p:txBody>
          <a:bodyPr numCol="3" spcCol="288000">
            <a:normAutofit/>
          </a:bodyPr>
          <a:lstStyle>
            <a:lvl1pPr marL="0" indent="0" algn="ctr">
              <a:lnSpc>
                <a:spcPct val="150000"/>
              </a:lnSpc>
              <a:buNone/>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V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ítulo vertical y tex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lvl1pPr>
              <a:defRPr>
                <a:solidFill>
                  <a:srgbClr val="FFC000"/>
                </a:solidFill>
              </a:defRPr>
            </a:lvl1pPr>
          </a:lstStyle>
          <a:p>
            <a:fld id="{028BCE60-EE3B-42B9-ADBC-0CE54E5BB3B7}" type="slidenum">
              <a:rPr lang="es-VE" smtClean="0"/>
              <a:pPr/>
              <a:t>‹Nº›</a:t>
            </a:fld>
            <a:endParaRPr lang="es-VE"/>
          </a:p>
        </p:txBody>
      </p:sp>
      <p:sp>
        <p:nvSpPr>
          <p:cNvPr id="7" name="1 Marcador de título"/>
          <p:cNvSpPr>
            <a:spLocks noGrp="1"/>
          </p:cNvSpPr>
          <p:nvPr>
            <p:ph type="title"/>
          </p:nvPr>
        </p:nvSpPr>
        <p:spPr>
          <a:xfrm>
            <a:off x="457200" y="205740"/>
            <a:ext cx="6491064" cy="857250"/>
          </a:xfrm>
          <a:prstGeom prst="rect">
            <a:avLst/>
          </a:prstGeom>
        </p:spPr>
        <p:txBody>
          <a:bodyPr vert="horz" lIns="91440" tIns="45720" rIns="91440" bIns="45720" rtlCol="0" anchor="ctr">
            <a:noAutofit/>
          </a:bodyPr>
          <a:lstStyle>
            <a:lvl1pPr algn="l">
              <a:defRPr>
                <a:solidFill>
                  <a:srgbClr val="FFC000"/>
                </a:solidFill>
              </a:defRPr>
            </a:lvl1pPr>
          </a:lstStyle>
          <a:p>
            <a:r>
              <a:rPr lang="es-ES" dirty="0" smtClean="0"/>
              <a:t>Haga clic para modificar el estilo de título del patrón</a:t>
            </a:r>
            <a:endParaRPr lang="es-VE" dirty="0"/>
          </a:p>
        </p:txBody>
      </p:sp>
      <p:sp>
        <p:nvSpPr>
          <p:cNvPr id="8" name="2 Marcador de texto"/>
          <p:cNvSpPr>
            <a:spLocks noGrp="1"/>
          </p:cNvSpPr>
          <p:nvPr>
            <p:ph idx="1"/>
          </p:nvPr>
        </p:nvSpPr>
        <p:spPr>
          <a:xfrm>
            <a:off x="457200" y="1200150"/>
            <a:ext cx="8229600" cy="3394710"/>
          </a:xfrm>
          <a:prstGeom prst="rect">
            <a:avLst/>
          </a:prstGeom>
        </p:spPr>
        <p:txBody>
          <a:bodyPr vert="horz" lIns="91440" tIns="45720" rIns="91440" bIns="45720" rtlCol="0">
            <a:normAutofit/>
          </a:bodyPr>
          <a:lstStyle>
            <a:lvl1pPr algn="l">
              <a:defRPr sz="1600">
                <a:solidFill>
                  <a:schemeClr val="tx1"/>
                </a:solidFill>
              </a:defRPr>
            </a:lvl1pPr>
            <a:lvl2pPr algn="l">
              <a:defRPr sz="1600">
                <a:solidFill>
                  <a:schemeClr val="tx1"/>
                </a:solidFill>
              </a:defRPr>
            </a:lvl2pPr>
            <a:lvl3pPr algn="l">
              <a:defRPr sz="1600">
                <a:solidFill>
                  <a:schemeClr val="tx1"/>
                </a:solidFill>
              </a:defRPr>
            </a:lvl3pPr>
            <a:lvl4pPr algn="l">
              <a:defRPr sz="1600">
                <a:solidFill>
                  <a:schemeClr val="tx1"/>
                </a:solidFill>
              </a:defRPr>
            </a:lvl4pPr>
            <a:lvl5pPr algn="l">
              <a:defRPr sz="1600">
                <a:solidFill>
                  <a:schemeClr val="tx1"/>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6923112" cy="857250"/>
          </a:xfrm>
        </p:spPr>
        <p:txBody>
          <a:bodyPr/>
          <a:lstStyle>
            <a:lvl1pPr algn="l">
              <a:defRPr sz="2800"/>
            </a:lvl1pPr>
          </a:lstStyle>
          <a:p>
            <a:r>
              <a:rPr lang="es-ES" dirty="0" smtClean="0"/>
              <a:t>Haga clic para modificar el estilo de título del patrón</a:t>
            </a:r>
            <a:endParaRPr lang="es-VE" dirty="0"/>
          </a:p>
        </p:txBody>
      </p:sp>
      <p:sp>
        <p:nvSpPr>
          <p:cNvPr id="3" name="2 Marcador de contenido"/>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rportada fondo tramad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55576" y="843558"/>
            <a:ext cx="7772400" cy="1800200"/>
          </a:xfrm>
        </p:spPr>
        <p:txBody>
          <a:bodyPr anchor="t"/>
          <a:lstStyle>
            <a:lvl1pPr algn="r">
              <a:defRPr sz="4000" b="1" cap="all"/>
            </a:lvl1pPr>
          </a:lstStyle>
          <a:p>
            <a:r>
              <a:rPr lang="es-ES" dirty="0" smtClean="0"/>
              <a:t>Haga clic para modificar el estilo de título del patrón</a:t>
            </a:r>
            <a:endParaRPr lang="es-VE" dirty="0"/>
          </a:p>
        </p:txBody>
      </p:sp>
      <p:sp>
        <p:nvSpPr>
          <p:cNvPr id="3" name="2 Marcador de texto"/>
          <p:cNvSpPr>
            <a:spLocks noGrp="1"/>
          </p:cNvSpPr>
          <p:nvPr>
            <p:ph type="body" idx="1"/>
          </p:nvPr>
        </p:nvSpPr>
        <p:spPr>
          <a:xfrm>
            <a:off x="683568" y="2715766"/>
            <a:ext cx="7772400" cy="288032"/>
          </a:xfrm>
        </p:spPr>
        <p:txBody>
          <a:bodyPr anchor="b">
            <a:normAutofit/>
          </a:bodyPr>
          <a:lstStyle>
            <a:lvl1pPr marL="0" indent="0" algn="r">
              <a:buNone/>
              <a:defRPr sz="12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6" name="5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2800"/>
            </a:lvl1pPr>
          </a:lstStyle>
          <a:p>
            <a:r>
              <a:rPr lang="es-ES" dirty="0" smtClean="0"/>
              <a:t>Haga clic para modificar el estilo de título del patrón</a:t>
            </a:r>
            <a:endParaRPr lang="es-VE" dirty="0"/>
          </a:p>
        </p:txBody>
      </p:sp>
      <p:sp>
        <p:nvSpPr>
          <p:cNvPr id="3" name="2 Marcador de contenido"/>
          <p:cNvSpPr>
            <a:spLocks noGrp="1"/>
          </p:cNvSpPr>
          <p:nvPr>
            <p:ph sz="half" idx="1"/>
          </p:nvPr>
        </p:nvSpPr>
        <p:spPr>
          <a:xfrm>
            <a:off x="467544" y="1347614"/>
            <a:ext cx="4038600" cy="282892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
        <p:nvSpPr>
          <p:cNvPr id="4" name="3 Marcador de contenido"/>
          <p:cNvSpPr>
            <a:spLocks noGrp="1"/>
          </p:cNvSpPr>
          <p:nvPr>
            <p:ph sz="half" idx="2"/>
          </p:nvPr>
        </p:nvSpPr>
        <p:spPr>
          <a:xfrm>
            <a:off x="4644008" y="1347614"/>
            <a:ext cx="4038600" cy="282892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adros  imagenes + tex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2" name="Shape 265"/>
          <p:cNvSpPr/>
          <p:nvPr userDrawn="1"/>
        </p:nvSpPr>
        <p:spPr>
          <a:xfrm>
            <a:off x="323528" y="771550"/>
            <a:ext cx="8352928" cy="357796"/>
          </a:xfrm>
          <a:prstGeom prst="rect">
            <a:avLst/>
          </a:prstGeom>
          <a:ln w="12700">
            <a:miter lim="400000"/>
          </a:ln>
          <a:extLst>
            <a:ext uri="{C572A759-6A51-4108-AA02-DFA0A04FC94B}">
              <ma14:wrappingTextBoxFlag xmlns="" xmlns:ma14="http://schemas.microsoft.com/office/mac/drawingml/2011/main" val="1"/>
            </a:ext>
          </a:extLst>
        </p:spPr>
        <p:txBody>
          <a:bodyPr wrap="square" lIns="17148" tIns="17148" rIns="17148" bIns="17148">
            <a:spAutoFit/>
          </a:bodyPr>
          <a:lstStyle>
            <a:lvl1pPr>
              <a:defRPr sz="2800">
                <a:solidFill>
                  <a:srgbClr val="000000"/>
                </a:solidFill>
              </a:defRPr>
            </a:lvl1pPr>
          </a:lstStyle>
          <a:p>
            <a:pPr lvl="0">
              <a:defRPr sz="1800"/>
            </a:pPr>
            <a:r>
              <a:rPr sz="1050" dirty="0"/>
              <a:t>Sed ut perspiciatis unde omnis iste natus error sit voluptatem accusantium doloremque laudantium, totam rem aperiam, eaque ipsa quae ab illo inventore veritatis et quasi architecto beatae vitae dicta sunt explicabo.</a:t>
            </a:r>
          </a:p>
        </p:txBody>
      </p:sp>
      <p:sp>
        <p:nvSpPr>
          <p:cNvPr id="20" name="Shape 273"/>
          <p:cNvSpPr/>
          <p:nvPr userDrawn="1"/>
        </p:nvSpPr>
        <p:spPr>
          <a:xfrm>
            <a:off x="321610" y="252609"/>
            <a:ext cx="2810230" cy="440896"/>
          </a:xfrm>
          <a:prstGeom prst="rect">
            <a:avLst/>
          </a:prstGeom>
          <a:ln w="12700">
            <a:miter lim="400000"/>
          </a:ln>
          <a:extLst>
            <a:ext uri="{C572A759-6A51-4108-AA02-DFA0A04FC94B}">
              <ma14:wrappingTextBoxFlag xmlns="" xmlns:ma14="http://schemas.microsoft.com/office/mac/drawingml/2011/main" val="1"/>
            </a:ext>
          </a:extLst>
        </p:spPr>
        <p:txBody>
          <a:bodyPr wrap="square" lIns="17148" tIns="17148" rIns="17148" bIns="17148">
            <a:spAutoFit/>
          </a:bodyPr>
          <a:lstStyle/>
          <a:p>
            <a:pPr lvl="0">
              <a:lnSpc>
                <a:spcPct val="90000"/>
              </a:lnSpc>
              <a:defRPr sz="1800">
                <a:solidFill>
                  <a:srgbClr val="000000"/>
                </a:solidFill>
              </a:defRPr>
            </a:pPr>
            <a:r>
              <a:rPr sz="1100" dirty="0"/>
              <a:t>TITULO DE TEMA</a:t>
            </a:r>
          </a:p>
          <a:p>
            <a:pPr lvl="0">
              <a:lnSpc>
                <a:spcPct val="90000"/>
              </a:lnSpc>
              <a:defRPr sz="1800">
                <a:solidFill>
                  <a:srgbClr val="000000"/>
                </a:solidFill>
              </a:defRPr>
            </a:pPr>
            <a:r>
              <a:rPr sz="1800" dirty="0">
                <a:solidFill>
                  <a:schemeClr val="tx2">
                    <a:lumMod val="75000"/>
                  </a:schemeClr>
                </a:solidFill>
              </a:rPr>
              <a:t>Titulo de Diapositiva</a:t>
            </a:r>
          </a:p>
        </p:txBody>
      </p:sp>
      <p:sp>
        <p:nvSpPr>
          <p:cNvPr id="27" name="1 Título"/>
          <p:cNvSpPr>
            <a:spLocks noGrp="1"/>
          </p:cNvSpPr>
          <p:nvPr>
            <p:ph type="title"/>
          </p:nvPr>
        </p:nvSpPr>
        <p:spPr>
          <a:xfrm>
            <a:off x="107504" y="3147814"/>
            <a:ext cx="5486400" cy="733674"/>
          </a:xfrm>
        </p:spPr>
        <p:txBody>
          <a:bodyPr anchor="b"/>
          <a:lstStyle>
            <a:lvl1pPr algn="l">
              <a:defRPr sz="2000" b="1"/>
            </a:lvl1pPr>
          </a:lstStyle>
          <a:p>
            <a:r>
              <a:rPr lang="es-ES" dirty="0" smtClean="0"/>
              <a:t>Haga clic para modificar el estilo de título del patrón</a:t>
            </a:r>
            <a:endParaRPr lang="es-VE" dirty="0"/>
          </a:p>
        </p:txBody>
      </p:sp>
      <p:sp>
        <p:nvSpPr>
          <p:cNvPr id="28" name="2 Marcador de posición de imagen"/>
          <p:cNvSpPr>
            <a:spLocks noGrp="1"/>
          </p:cNvSpPr>
          <p:nvPr>
            <p:ph type="pic" idx="1"/>
          </p:nvPr>
        </p:nvSpPr>
        <p:spPr>
          <a:xfrm>
            <a:off x="0" y="1491630"/>
            <a:ext cx="1763688" cy="15944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29" name="3 Marcador de texto"/>
          <p:cNvSpPr>
            <a:spLocks noGrp="1"/>
          </p:cNvSpPr>
          <p:nvPr>
            <p:ph type="body" sz="half" idx="2"/>
          </p:nvPr>
        </p:nvSpPr>
        <p:spPr>
          <a:xfrm>
            <a:off x="107504" y="3939902"/>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0" name="6 Marcador de número de diapositiva"/>
          <p:cNvSpPr>
            <a:spLocks noGrp="1"/>
          </p:cNvSpPr>
          <p:nvPr>
            <p:ph type="sldNum" sz="quarter" idx="12"/>
          </p:nvPr>
        </p:nvSpPr>
        <p:spPr>
          <a:xfrm>
            <a:off x="179512" y="4775195"/>
            <a:ext cx="648072" cy="273844"/>
          </a:xfrm>
        </p:spPr>
        <p:txBody>
          <a:bodyPr/>
          <a:lstStyle/>
          <a:p>
            <a:fld id="{715C7102-3BCE-416D-B410-2779BAB0452B}" type="slidenum">
              <a:rPr lang="es-VE" smtClean="0"/>
              <a:pPr/>
              <a:t>‹Nº›</a:t>
            </a:fld>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interportada fondo colo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sz="2400">
                <a:solidFill>
                  <a:schemeClr val="bg1"/>
                </a:solidFill>
              </a:defRPr>
            </a:lvl1pPr>
          </a:lstStyle>
          <a:p>
            <a:r>
              <a:rPr lang="es-ES" dirty="0" smtClean="0"/>
              <a:t>Haga clic para modificar el estilo de título del patrón</a:t>
            </a:r>
            <a:endParaRPr lang="es-VE" dirty="0"/>
          </a:p>
        </p:txBody>
      </p:sp>
      <p:sp>
        <p:nvSpPr>
          <p:cNvPr id="3" name="2 Marcador de texto"/>
          <p:cNvSpPr>
            <a:spLocks noGrp="1"/>
          </p:cNvSpPr>
          <p:nvPr>
            <p:ph type="body" idx="1"/>
          </p:nvPr>
        </p:nvSpPr>
        <p:spPr>
          <a:xfrm>
            <a:off x="457200" y="1227832"/>
            <a:ext cx="4040188" cy="479822"/>
          </a:xfrm>
        </p:spPr>
        <p:txBody>
          <a:bodyPr anchor="b"/>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Haga clic para modificar el estilo de texto del patrón</a:t>
            </a:r>
          </a:p>
        </p:txBody>
      </p:sp>
      <p:sp>
        <p:nvSpPr>
          <p:cNvPr id="4" name="3 Marcador de contenido"/>
          <p:cNvSpPr>
            <a:spLocks noGrp="1"/>
          </p:cNvSpPr>
          <p:nvPr>
            <p:ph sz="half" idx="2"/>
          </p:nvPr>
        </p:nvSpPr>
        <p:spPr>
          <a:xfrm>
            <a:off x="456181" y="1775172"/>
            <a:ext cx="4041207" cy="2740794"/>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vl6pPr>
              <a:defRPr sz="1600"/>
            </a:lvl6pPr>
            <a:lvl7pPr>
              <a:defRPr sz="1600"/>
            </a:lvl7pPr>
            <a:lvl8pPr>
              <a:defRPr sz="1600"/>
            </a:lvl8pPr>
            <a:lvl9pPr>
              <a:defRPr sz="16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
        <p:nvSpPr>
          <p:cNvPr id="5" name="4 Marcador de texto"/>
          <p:cNvSpPr>
            <a:spLocks noGrp="1"/>
          </p:cNvSpPr>
          <p:nvPr>
            <p:ph type="body" sz="quarter" idx="3"/>
          </p:nvPr>
        </p:nvSpPr>
        <p:spPr>
          <a:xfrm>
            <a:off x="4645027" y="1227832"/>
            <a:ext cx="4041775" cy="479822"/>
          </a:xfrm>
        </p:spPr>
        <p:txBody>
          <a:bodyPr anchor="b"/>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4009" y="1775172"/>
            <a:ext cx="4042794" cy="2740794"/>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9" name="8 Marcador de número de diapositiva"/>
          <p:cNvSpPr>
            <a:spLocks noGrp="1"/>
          </p:cNvSpPr>
          <p:nvPr>
            <p:ph type="sldNum" sz="quarter" idx="12"/>
          </p:nvPr>
        </p:nvSpPr>
        <p:spPr/>
        <p:txBody>
          <a:bodyPr/>
          <a:lstStyle>
            <a:lvl1pPr>
              <a:defRPr>
                <a:solidFill>
                  <a:schemeClr val="bg1"/>
                </a:solidFill>
              </a:defRPr>
            </a:lvl1pPr>
          </a:lstStyle>
          <a:p>
            <a:fld id="{715C7102-3BCE-416D-B410-2779BAB0452B}" type="slidenum">
              <a:rPr lang="es-VE" smtClean="0"/>
              <a:pPr/>
              <a:t>‹Nº›</a:t>
            </a:fld>
            <a:endParaRPr lang="es-V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9542"/>
            <a:ext cx="3008313" cy="871538"/>
          </a:xfrm>
        </p:spPr>
        <p:txBody>
          <a:bodyPr anchor="b"/>
          <a:lstStyle>
            <a:lvl1pPr algn="l">
              <a:defRPr sz="2000" b="1"/>
            </a:lvl1pPr>
          </a:lstStyle>
          <a:p>
            <a:r>
              <a:rPr lang="es-ES" dirty="0" smtClean="0"/>
              <a:t>Haga clic para modificar el estilo de título del patrón</a:t>
            </a:r>
            <a:endParaRPr lang="es-VE" dirty="0"/>
          </a:p>
        </p:txBody>
      </p:sp>
      <p:sp>
        <p:nvSpPr>
          <p:cNvPr id="3" name="2 Marcador de contenido"/>
          <p:cNvSpPr>
            <a:spLocks noGrp="1"/>
          </p:cNvSpPr>
          <p:nvPr>
            <p:ph idx="1"/>
          </p:nvPr>
        </p:nvSpPr>
        <p:spPr>
          <a:xfrm>
            <a:off x="3575050" y="699542"/>
            <a:ext cx="5111750" cy="3895081"/>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2" y="1635646"/>
            <a:ext cx="3008313" cy="2958977"/>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tapas o análisis">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ólo el títul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139702"/>
            <a:ext cx="8229600" cy="857250"/>
          </a:xfrm>
        </p:spPr>
        <p:txBody>
          <a:bodyPr/>
          <a:lstStyle>
            <a:lvl1pPr>
              <a:defRPr sz="3200" b="1">
                <a:solidFill>
                  <a:schemeClr val="bg1"/>
                </a:solidFill>
              </a:defRPr>
            </a:lvl1pPr>
          </a:lstStyle>
          <a:p>
            <a:r>
              <a:rPr lang="es-ES" dirty="0" smtClean="0"/>
              <a:t>Haga clic para modificar el estilo de título del patrón</a:t>
            </a:r>
            <a:endParaRPr lang="es-VE" dirty="0"/>
          </a:p>
        </p:txBody>
      </p:sp>
      <p:sp>
        <p:nvSpPr>
          <p:cNvPr id="5" name="4 Marcador de número de diapositiva"/>
          <p:cNvSpPr>
            <a:spLocks noGrp="1"/>
          </p:cNvSpPr>
          <p:nvPr>
            <p:ph type="sldNum" sz="quarter" idx="12"/>
          </p:nvPr>
        </p:nvSpPr>
        <p:spPr/>
        <p:txBody>
          <a:bodyPr/>
          <a:lstStyle>
            <a:lvl1pPr>
              <a:defRPr>
                <a:solidFill>
                  <a:schemeClr val="bg1"/>
                </a:solidFill>
              </a:defRPr>
            </a:lvl1pPr>
          </a:lstStyle>
          <a:p>
            <a:fld id="{715C7102-3BCE-416D-B410-2779BAB0452B}" type="slidenum">
              <a:rPr lang="es-VE" smtClean="0"/>
              <a:pPr/>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VE" dirty="0"/>
          </a:p>
        </p:txBody>
      </p:sp>
      <p:sp>
        <p:nvSpPr>
          <p:cNvPr id="3" name="2 Marcador de texto"/>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
        <p:nvSpPr>
          <p:cNvPr id="6" name="5 Marcador de número de diapositiva"/>
          <p:cNvSpPr>
            <a:spLocks noGrp="1"/>
          </p:cNvSpPr>
          <p:nvPr>
            <p:ph type="sldNum" sz="quarter" idx="4"/>
          </p:nvPr>
        </p:nvSpPr>
        <p:spPr>
          <a:xfrm>
            <a:off x="179512" y="4775195"/>
            <a:ext cx="64807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15C7102-3BCE-416D-B410-2779BAB0452B}" type="slidenum">
              <a:rPr lang="es-VE" smtClean="0"/>
              <a:pPr/>
              <a:t>‹Nº›</a:t>
            </a:fld>
            <a:endParaRPr lang="es-V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72" r:id="rId5"/>
    <p:sldLayoutId id="2147483653" r:id="rId6"/>
    <p:sldLayoutId id="2147483656" r:id="rId7"/>
    <p:sldLayoutId id="2147483673" r:id="rId8"/>
    <p:sldLayoutId id="2147483654" r:id="rId9"/>
    <p:sldLayoutId id="2147483657" r:id="rId10"/>
    <p:sldLayoutId id="2147483674" r:id="rId11"/>
    <p:sldLayoutId id="2147483675" r:id="rId12"/>
    <p:sldLayoutId id="2147483677" r:id="rId13"/>
    <p:sldLayoutId id="2147483676" r:id="rId14"/>
    <p:sldLayoutId id="2147483684" r:id="rId15"/>
    <p:sldLayoutId id="2147483682" r:id="rId16"/>
    <p:sldLayoutId id="2147483679" r:id="rId17"/>
  </p:sldLayoutIdLst>
  <p:txStyles>
    <p:titleStyle>
      <a:lvl1pPr algn="ctr" defTabSz="9144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740"/>
            <a:ext cx="8229600" cy="857250"/>
          </a:xfrm>
          <a:prstGeom prst="rect">
            <a:avLst/>
          </a:prstGeom>
        </p:spPr>
        <p:txBody>
          <a:bodyPr vert="horz" lIns="91440" tIns="45720" rIns="91440" bIns="45720" rtlCol="0" anchor="ctr">
            <a:no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200150"/>
            <a:ext cx="8229600" cy="3394710"/>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
        <p:nvSpPr>
          <p:cNvPr id="4" name="3 Marcador de fecha"/>
          <p:cNvSpPr>
            <a:spLocks noGrp="1"/>
          </p:cNvSpPr>
          <p:nvPr>
            <p:ph type="dt" sz="half" idx="2"/>
          </p:nvPr>
        </p:nvSpPr>
        <p:spPr>
          <a:xfrm>
            <a:off x="457200" y="4767739"/>
            <a:ext cx="2133600" cy="272891"/>
          </a:xfrm>
          <a:prstGeom prst="rect">
            <a:avLst/>
          </a:prstGeom>
        </p:spPr>
        <p:txBody>
          <a:bodyPr vert="horz" lIns="91440" tIns="45720" rIns="91440" bIns="45720" rtlCol="0" anchor="ctr"/>
          <a:lstStyle>
            <a:lvl1pPr algn="l">
              <a:defRPr sz="1200">
                <a:solidFill>
                  <a:schemeClr val="bg1"/>
                </a:solidFill>
              </a:defRPr>
            </a:lvl1pPr>
          </a:lstStyle>
          <a:p>
            <a:fld id="{7CFFEB33-2E1B-4D48-A769-B5D4154AB02C}" type="datetimeFigureOut">
              <a:rPr lang="es-VE" smtClean="0"/>
              <a:pPr/>
              <a:t>07-02-2018</a:t>
            </a:fld>
            <a:endParaRPr lang="es-VE"/>
          </a:p>
        </p:txBody>
      </p:sp>
      <p:sp>
        <p:nvSpPr>
          <p:cNvPr id="5" name="4 Marcador de pie de página"/>
          <p:cNvSpPr>
            <a:spLocks noGrp="1"/>
          </p:cNvSpPr>
          <p:nvPr>
            <p:ph type="ftr" sz="quarter" idx="3"/>
          </p:nvPr>
        </p:nvSpPr>
        <p:spPr>
          <a:xfrm>
            <a:off x="3124200" y="4767739"/>
            <a:ext cx="2895600" cy="272891"/>
          </a:xfrm>
          <a:prstGeom prst="rect">
            <a:avLst/>
          </a:prstGeom>
        </p:spPr>
        <p:txBody>
          <a:bodyPr vert="horz" lIns="91440" tIns="45720" rIns="91440" bIns="45720" rtlCol="0" anchor="ctr"/>
          <a:lstStyle>
            <a:lvl1pPr algn="ctr">
              <a:defRPr sz="1200">
                <a:solidFill>
                  <a:schemeClr val="bg1"/>
                </a:solidFill>
              </a:defRPr>
            </a:lvl1pPr>
          </a:lstStyle>
          <a:p>
            <a:endParaRPr lang="es-VE"/>
          </a:p>
        </p:txBody>
      </p:sp>
      <p:sp>
        <p:nvSpPr>
          <p:cNvPr id="6" name="5 Marcador de número de diapositiva"/>
          <p:cNvSpPr>
            <a:spLocks noGrp="1"/>
          </p:cNvSpPr>
          <p:nvPr>
            <p:ph type="sldNum" sz="quarter" idx="4"/>
          </p:nvPr>
        </p:nvSpPr>
        <p:spPr>
          <a:xfrm>
            <a:off x="6553200" y="4767739"/>
            <a:ext cx="2133600" cy="272891"/>
          </a:xfrm>
          <a:prstGeom prst="rect">
            <a:avLst/>
          </a:prstGeom>
        </p:spPr>
        <p:txBody>
          <a:bodyPr vert="horz" lIns="91440" tIns="45720" rIns="91440" bIns="45720" rtlCol="0" anchor="ctr"/>
          <a:lstStyle>
            <a:lvl1pPr algn="r">
              <a:defRPr sz="1200">
                <a:solidFill>
                  <a:schemeClr val="bg1"/>
                </a:solidFill>
              </a:defRPr>
            </a:lvl1pPr>
          </a:lstStyle>
          <a:p>
            <a:fld id="{028BCE60-EE3B-42B9-ADBC-0CE54E5BB3B7}" type="slidenum">
              <a:rPr lang="es-VE" smtClean="0"/>
              <a:pPr/>
              <a:t>‹Nº›</a:t>
            </a:fld>
            <a:endParaRPr lang="es-VE"/>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ctr"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55576" y="379698"/>
            <a:ext cx="7772400" cy="1080120"/>
          </a:xfrm>
        </p:spPr>
        <p:txBody>
          <a:bodyPr/>
          <a:lstStyle/>
          <a:p>
            <a:pPr algn="ctr"/>
            <a:r>
              <a:rPr lang="es-VE" sz="3500" dirty="0" smtClean="0"/>
              <a:t>Cotización de horas en desarrollo</a:t>
            </a:r>
            <a:endParaRPr lang="es-VE" sz="3500" dirty="0"/>
          </a:p>
        </p:txBody>
      </p:sp>
      <p:graphicFrame>
        <p:nvGraphicFramePr>
          <p:cNvPr id="6" name="Tabla 5"/>
          <p:cNvGraphicFramePr>
            <a:graphicFrameLocks noGrp="1"/>
          </p:cNvGraphicFramePr>
          <p:nvPr>
            <p:extLst>
              <p:ext uri="{D42A27DB-BD31-4B8C-83A1-F6EECF244321}">
                <p14:modId xmlns:p14="http://schemas.microsoft.com/office/powerpoint/2010/main" val="1416473938"/>
              </p:ext>
            </p:extLst>
          </p:nvPr>
        </p:nvGraphicFramePr>
        <p:xfrm>
          <a:off x="1043605" y="1563638"/>
          <a:ext cx="7272810" cy="2707500"/>
        </p:xfrm>
        <a:graphic>
          <a:graphicData uri="http://schemas.openxmlformats.org/drawingml/2006/table">
            <a:tbl>
              <a:tblPr firstRow="1" firstCol="1" bandRow="1">
                <a:tableStyleId>{5C22544A-7EE6-4342-B048-85BDC9FD1C3A}</a:tableStyleId>
              </a:tblPr>
              <a:tblGrid>
                <a:gridCol w="5400603"/>
                <a:gridCol w="1872207"/>
              </a:tblGrid>
              <a:tr h="288032">
                <a:tc>
                  <a:txBody>
                    <a:bodyPr/>
                    <a:lstStyle/>
                    <a:p>
                      <a:pPr>
                        <a:lnSpc>
                          <a:spcPct val="115000"/>
                        </a:lnSpc>
                        <a:spcAft>
                          <a:spcPts val="0"/>
                        </a:spcAft>
                      </a:pPr>
                      <a:r>
                        <a:rPr lang="es-VE" sz="1000" dirty="0" smtClean="0">
                          <a:effectLst/>
                        </a:rPr>
                        <a:t>Tarea</a:t>
                      </a:r>
                      <a:endParaRPr lang="es-CL"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VE" sz="1000" dirty="0" smtClean="0">
                          <a:effectLst/>
                        </a:rPr>
                        <a:t>Cantidad HH</a:t>
                      </a:r>
                      <a:endParaRPr lang="es-CL"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r>
              <a:tr h="604867">
                <a:tc>
                  <a:txBody>
                    <a:bodyPr/>
                    <a:lstStyle/>
                    <a:p>
                      <a:pPr>
                        <a:lnSpc>
                          <a:spcPct val="115000"/>
                        </a:lnSpc>
                        <a:spcAft>
                          <a:spcPts val="0"/>
                        </a:spcAft>
                      </a:pPr>
                      <a:r>
                        <a:rPr lang="es-VE" sz="1000" dirty="0" smtClean="0">
                          <a:effectLst/>
                          <a:latin typeface="+mn-lt"/>
                          <a:ea typeface="+mn-ea"/>
                          <a:cs typeface="+mn-cs"/>
                        </a:rPr>
                        <a:t>Levantamiento</a:t>
                      </a:r>
                      <a:r>
                        <a:rPr lang="es-VE" sz="1000" baseline="0" dirty="0" smtClean="0">
                          <a:effectLst/>
                          <a:latin typeface="+mn-lt"/>
                          <a:ea typeface="+mn-ea"/>
                          <a:cs typeface="+mn-cs"/>
                        </a:rPr>
                        <a:t> y Análisis</a:t>
                      </a:r>
                      <a:endParaRPr lang="es-CL"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VE" sz="1000" b="1" dirty="0" smtClean="0">
                          <a:effectLst/>
                          <a:latin typeface="+mn-lt"/>
                          <a:ea typeface="+mn-ea"/>
                          <a:cs typeface="+mn-cs"/>
                        </a:rPr>
                        <a:t>10</a:t>
                      </a:r>
                      <a:endParaRPr lang="es-CL" sz="11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r>
              <a:tr h="604867">
                <a:tc>
                  <a:txBody>
                    <a:bodyPr/>
                    <a:lstStyle/>
                    <a:p>
                      <a:pPr>
                        <a:lnSpc>
                          <a:spcPct val="115000"/>
                        </a:lnSpc>
                        <a:spcAft>
                          <a:spcPts val="0"/>
                        </a:spcAft>
                      </a:pPr>
                      <a:r>
                        <a:rPr lang="es-VE" sz="1000" dirty="0" smtClean="0">
                          <a:effectLst/>
                          <a:latin typeface="+mn-lt"/>
                          <a:ea typeface="+mn-ea"/>
                          <a:cs typeface="+mn-cs"/>
                        </a:rPr>
                        <a:t>Desarrollo</a:t>
                      </a:r>
                      <a:r>
                        <a:rPr lang="es-VE" sz="1000" baseline="0" dirty="0" smtClean="0">
                          <a:effectLst/>
                          <a:latin typeface="+mn-lt"/>
                          <a:ea typeface="+mn-ea"/>
                          <a:cs typeface="+mn-cs"/>
                        </a:rPr>
                        <a:t> Back </a:t>
                      </a:r>
                      <a:r>
                        <a:rPr lang="es-VE" sz="1000" baseline="0" dirty="0" err="1" smtClean="0">
                          <a:effectLst/>
                          <a:latin typeface="+mn-lt"/>
                          <a:ea typeface="+mn-ea"/>
                          <a:cs typeface="+mn-cs"/>
                        </a:rPr>
                        <a:t>End</a:t>
                      </a:r>
                      <a:endParaRPr lang="es-CL"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VE" sz="1000" b="1" dirty="0" smtClean="0">
                          <a:effectLst/>
                        </a:rPr>
                        <a:t>70</a:t>
                      </a:r>
                      <a:endParaRPr lang="es-CL" sz="11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r>
              <a:tr h="604867">
                <a:tc>
                  <a:txBody>
                    <a:bodyPr/>
                    <a:lstStyle/>
                    <a:p>
                      <a:pPr>
                        <a:lnSpc>
                          <a:spcPct val="115000"/>
                        </a:lnSpc>
                        <a:spcAft>
                          <a:spcPts val="0"/>
                        </a:spcAft>
                      </a:pPr>
                      <a:r>
                        <a:rPr lang="es-VE" sz="1000" dirty="0" smtClean="0">
                          <a:effectLst/>
                        </a:rPr>
                        <a:t>Desarrollo Front </a:t>
                      </a:r>
                      <a:r>
                        <a:rPr lang="es-VE" sz="1000" dirty="0" err="1" smtClean="0">
                          <a:effectLst/>
                        </a:rPr>
                        <a:t>End</a:t>
                      </a:r>
                      <a:endParaRPr lang="es-CL"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VE" sz="1000" b="1" dirty="0" smtClean="0">
                          <a:effectLst/>
                          <a:latin typeface="+mn-lt"/>
                          <a:ea typeface="+mn-ea"/>
                          <a:cs typeface="+mn-cs"/>
                        </a:rPr>
                        <a:t>35</a:t>
                      </a:r>
                      <a:endParaRPr lang="es-CL" sz="11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r>
              <a:tr h="604867">
                <a:tc>
                  <a:txBody>
                    <a:bodyPr/>
                    <a:lstStyle/>
                    <a:p>
                      <a:pPr>
                        <a:lnSpc>
                          <a:spcPct val="115000"/>
                        </a:lnSpc>
                        <a:spcAft>
                          <a:spcPts val="0"/>
                        </a:spcAft>
                      </a:pPr>
                      <a:r>
                        <a:rPr lang="es-VE" sz="1000" dirty="0" smtClean="0">
                          <a:effectLst/>
                        </a:rPr>
                        <a:t>Pruebas Unitarias</a:t>
                      </a:r>
                      <a:endParaRPr lang="es-CL"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VE" sz="1000" b="1" dirty="0" smtClean="0">
                          <a:effectLst/>
                        </a:rPr>
                        <a:t>5</a:t>
                      </a:r>
                      <a:endParaRPr lang="es-CL" sz="11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88678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9855" y="1491630"/>
            <a:ext cx="7700392" cy="1800200"/>
          </a:xfrm>
        </p:spPr>
        <p:txBody>
          <a:bodyPr/>
          <a:lstStyle/>
          <a:p>
            <a:pPr algn="ctr"/>
            <a:r>
              <a:rPr lang="es-CL" dirty="0" smtClean="0"/>
              <a:t>Construcción </a:t>
            </a:r>
            <a:r>
              <a:rPr lang="es-CL" dirty="0" smtClean="0"/>
              <a:t>sitio de autentificación y consulta portal </a:t>
            </a:r>
            <a:r>
              <a:rPr lang="es-CL" dirty="0" err="1" smtClean="0"/>
              <a:t>clinico</a:t>
            </a:r>
            <a:endParaRPr lang="es-CL" dirty="0"/>
          </a:p>
        </p:txBody>
      </p:sp>
      <p:sp>
        <p:nvSpPr>
          <p:cNvPr id="5" name="Marcador de texto 4"/>
          <p:cNvSpPr>
            <a:spLocks noGrp="1"/>
          </p:cNvSpPr>
          <p:nvPr>
            <p:ph type="body" idx="1"/>
          </p:nvPr>
        </p:nvSpPr>
        <p:spPr>
          <a:xfrm>
            <a:off x="755576" y="4299942"/>
            <a:ext cx="7772400" cy="288032"/>
          </a:xfrm>
        </p:spPr>
        <p:txBody>
          <a:bodyPr/>
          <a:lstStyle/>
          <a:p>
            <a:r>
              <a:rPr lang="es-CL" dirty="0" smtClean="0"/>
              <a:t>Febrero 2018</a:t>
            </a:r>
            <a:endParaRPr lang="es-C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55576" y="843558"/>
            <a:ext cx="7772400" cy="720080"/>
          </a:xfrm>
        </p:spPr>
        <p:txBody>
          <a:bodyPr/>
          <a:lstStyle/>
          <a:p>
            <a:r>
              <a:rPr lang="es-VE" dirty="0" smtClean="0"/>
              <a:t>Objetivo</a:t>
            </a:r>
            <a:endParaRPr lang="es-VE" dirty="0"/>
          </a:p>
        </p:txBody>
      </p:sp>
      <p:sp>
        <p:nvSpPr>
          <p:cNvPr id="4" name="3 Marcador de texto"/>
          <p:cNvSpPr>
            <a:spLocks noGrp="1"/>
          </p:cNvSpPr>
          <p:nvPr>
            <p:ph type="body" idx="1"/>
          </p:nvPr>
        </p:nvSpPr>
        <p:spPr>
          <a:xfrm>
            <a:off x="755576" y="1707654"/>
            <a:ext cx="7772400" cy="2520280"/>
          </a:xfrm>
        </p:spPr>
        <p:txBody>
          <a:bodyPr>
            <a:noAutofit/>
          </a:bodyPr>
          <a:lstStyle/>
          <a:p>
            <a:pPr algn="just"/>
            <a:r>
              <a:rPr lang="es-VE" sz="2200" dirty="0"/>
              <a:t>El presente documento tiene como objetivo establecer la </a:t>
            </a:r>
            <a:r>
              <a:rPr lang="es-VE" sz="2200" dirty="0" smtClean="0"/>
              <a:t>Arquitectura y cotizar tempranamente la construcción de una interfaz gráfica que permita autentificarse y realizar consultas por Run en Portal Clínico Chile</a:t>
            </a:r>
            <a:r>
              <a:rPr lang="es-VE" sz="2200" dirty="0" smtClean="0"/>
              <a:t>.</a:t>
            </a:r>
            <a:endParaRPr lang="es-VE" sz="2200" dirty="0">
              <a:solidFill>
                <a:schemeClr val="tx1">
                  <a:lumMod val="75000"/>
                </a:schemeClr>
              </a:solidFill>
            </a:endParaRPr>
          </a:p>
        </p:txBody>
      </p:sp>
    </p:spTree>
    <p:extLst>
      <p:ext uri="{BB962C8B-B14F-4D97-AF65-F5344CB8AC3E}">
        <p14:creationId xmlns:p14="http://schemas.microsoft.com/office/powerpoint/2010/main" val="647138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3810" y="555526"/>
            <a:ext cx="7772400" cy="720080"/>
          </a:xfrm>
        </p:spPr>
        <p:txBody>
          <a:bodyPr/>
          <a:lstStyle/>
          <a:p>
            <a:pPr algn="ctr"/>
            <a:r>
              <a:rPr lang="es-VE" dirty="0" smtClean="0"/>
              <a:t>Equipo de trabajo</a:t>
            </a:r>
            <a:endParaRPr lang="es-VE" dirty="0"/>
          </a:p>
        </p:txBody>
      </p:sp>
      <p:graphicFrame>
        <p:nvGraphicFramePr>
          <p:cNvPr id="4" name="Diagrama 3">
            <a:extLst>
              <a:ext uri="{FF2B5EF4-FFF2-40B4-BE49-F238E27FC236}">
                <a16:creationId xmlns:a16="http://schemas.microsoft.com/office/drawing/2014/main" xmlns="" id="{A7D50A82-A778-4260-947F-369A008E7585}"/>
              </a:ext>
            </a:extLst>
          </p:cNvPr>
          <p:cNvGraphicFramePr/>
          <p:nvPr>
            <p:extLst>
              <p:ext uri="{D42A27DB-BD31-4B8C-83A1-F6EECF244321}">
                <p14:modId xmlns:p14="http://schemas.microsoft.com/office/powerpoint/2010/main" val="564946391"/>
              </p:ext>
            </p:extLst>
          </p:nvPr>
        </p:nvGraphicFramePr>
        <p:xfrm>
          <a:off x="1187624" y="1279021"/>
          <a:ext cx="6984776" cy="352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73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3810" y="555526"/>
            <a:ext cx="7772400" cy="720080"/>
          </a:xfrm>
        </p:spPr>
        <p:txBody>
          <a:bodyPr/>
          <a:lstStyle/>
          <a:p>
            <a:pPr algn="ctr"/>
            <a:r>
              <a:rPr lang="es-VE" sz="3000" dirty="0" smtClean="0"/>
              <a:t>DEFINICIÓN DEL ALCANCE</a:t>
            </a:r>
            <a:endParaRPr lang="es-VE" sz="3000" dirty="0"/>
          </a:p>
        </p:txBody>
      </p:sp>
      <p:sp>
        <p:nvSpPr>
          <p:cNvPr id="5" name="3 Marcador de texto"/>
          <p:cNvSpPr>
            <a:spLocks noGrp="1"/>
          </p:cNvSpPr>
          <p:nvPr>
            <p:ph type="body" idx="1"/>
          </p:nvPr>
        </p:nvSpPr>
        <p:spPr>
          <a:xfrm>
            <a:off x="755576" y="1131590"/>
            <a:ext cx="7772400" cy="3816424"/>
          </a:xfrm>
        </p:spPr>
        <p:txBody>
          <a:bodyPr anchor="t">
            <a:noAutofit/>
          </a:bodyPr>
          <a:lstStyle/>
          <a:p>
            <a:pPr algn="just"/>
            <a:r>
              <a:rPr lang="es-VE" sz="1400" dirty="0" smtClean="0"/>
              <a:t>En esta etapa se considera lo siguiente:</a:t>
            </a:r>
          </a:p>
          <a:p>
            <a:pPr marL="285750" indent="-285750" algn="just">
              <a:buFont typeface="Arial" panose="020B0604020202020204" pitchFamily="34" charset="0"/>
              <a:buChar char="•"/>
            </a:pPr>
            <a:r>
              <a:rPr lang="es-VE" sz="1400" dirty="0" smtClean="0">
                <a:solidFill>
                  <a:schemeClr val="tx1">
                    <a:lumMod val="75000"/>
                  </a:schemeClr>
                </a:solidFill>
              </a:rPr>
              <a:t>Construcción de un </a:t>
            </a:r>
            <a:r>
              <a:rPr lang="es-VE" sz="1400" dirty="0" err="1" smtClean="0">
                <a:solidFill>
                  <a:schemeClr val="tx1">
                    <a:lumMod val="75000"/>
                  </a:schemeClr>
                </a:solidFill>
              </a:rPr>
              <a:t>Backend</a:t>
            </a:r>
            <a:r>
              <a:rPr lang="es-VE" sz="1400" dirty="0" smtClean="0">
                <a:solidFill>
                  <a:schemeClr val="tx1">
                    <a:lumMod val="75000"/>
                  </a:schemeClr>
                </a:solidFill>
              </a:rPr>
              <a:t> copia del que existe actualmente el cual será modificado para soportar los cambios de negocio, SIN alterar lo que hay actualmente de Portal </a:t>
            </a:r>
            <a:r>
              <a:rPr lang="es-VE" sz="1400" dirty="0" err="1" smtClean="0">
                <a:solidFill>
                  <a:schemeClr val="tx1">
                    <a:lumMod val="75000"/>
                  </a:schemeClr>
                </a:solidFill>
              </a:rPr>
              <a:t>Clínicoy</a:t>
            </a:r>
            <a:r>
              <a:rPr lang="es-VE" sz="1400" dirty="0" smtClean="0">
                <a:solidFill>
                  <a:schemeClr val="tx1">
                    <a:lumMod val="75000"/>
                  </a:schemeClr>
                </a:solidFill>
              </a:rPr>
              <a:t> ocupando el mismo bus de integración.</a:t>
            </a:r>
          </a:p>
          <a:p>
            <a:pPr marL="285750" indent="-285750" algn="just">
              <a:buFont typeface="Arial" panose="020B0604020202020204" pitchFamily="34" charset="0"/>
              <a:buChar char="•"/>
            </a:pPr>
            <a:r>
              <a:rPr lang="es-VE" sz="1400" dirty="0" smtClean="0">
                <a:solidFill>
                  <a:schemeClr val="tx1">
                    <a:lumMod val="75000"/>
                  </a:schemeClr>
                </a:solidFill>
              </a:rPr>
              <a:t>Construcción de una API que maneje la persistencia de los usuarios y roles que podrán acceder al Sistema.</a:t>
            </a:r>
          </a:p>
          <a:p>
            <a:pPr marL="285750" indent="-285750" algn="just">
              <a:buFont typeface="Arial" panose="020B0604020202020204" pitchFamily="34" charset="0"/>
              <a:buChar char="•"/>
            </a:pPr>
            <a:r>
              <a:rPr lang="es-VE" sz="1400" dirty="0" smtClean="0">
                <a:solidFill>
                  <a:schemeClr val="tx1">
                    <a:lumMod val="75000"/>
                  </a:schemeClr>
                </a:solidFill>
              </a:rPr>
              <a:t>Construcción de las pantallas de Acceso y búsqueda al Visor.</a:t>
            </a:r>
          </a:p>
          <a:p>
            <a:pPr marL="285750" indent="-285750" algn="just">
              <a:buFont typeface="Arial" panose="020B0604020202020204" pitchFamily="34" charset="0"/>
              <a:buChar char="•"/>
            </a:pPr>
            <a:r>
              <a:rPr lang="es-VE" sz="1400" dirty="0" smtClean="0">
                <a:solidFill>
                  <a:schemeClr val="tx1">
                    <a:lumMod val="75000"/>
                  </a:schemeClr>
                </a:solidFill>
              </a:rPr>
              <a:t>No se consideraran por el momento los Mantenedores de Usuarios y Roles, siendo estos creados por base de datos.</a:t>
            </a:r>
          </a:p>
          <a:p>
            <a:pPr marL="285750" indent="-285750" algn="just">
              <a:buFont typeface="Arial" panose="020B0604020202020204" pitchFamily="34" charset="0"/>
              <a:buChar char="•"/>
            </a:pPr>
            <a:r>
              <a:rPr lang="es-VE" sz="1400" dirty="0" smtClean="0">
                <a:solidFill>
                  <a:schemeClr val="tx1">
                    <a:lumMod val="75000"/>
                  </a:schemeClr>
                </a:solidFill>
              </a:rPr>
              <a:t>Por el momento está considerado solo para Chile.</a:t>
            </a:r>
            <a:endParaRPr lang="es-VE" sz="1400" dirty="0" smtClean="0">
              <a:solidFill>
                <a:schemeClr val="tx1">
                  <a:lumMod val="75000"/>
                </a:schemeClr>
              </a:solidFill>
            </a:endParaRPr>
          </a:p>
          <a:p>
            <a:pPr algn="just"/>
            <a:endParaRPr lang="es-VE" sz="1400" dirty="0">
              <a:solidFill>
                <a:schemeClr val="tx1">
                  <a:lumMod val="75000"/>
                </a:schemeClr>
              </a:solidFill>
            </a:endParaRPr>
          </a:p>
        </p:txBody>
      </p:sp>
    </p:spTree>
    <p:extLst>
      <p:ext uri="{BB962C8B-B14F-4D97-AF65-F5344CB8AC3E}">
        <p14:creationId xmlns:p14="http://schemas.microsoft.com/office/powerpoint/2010/main" val="1003400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65770" y="195486"/>
            <a:ext cx="7772400" cy="720080"/>
          </a:xfrm>
        </p:spPr>
        <p:txBody>
          <a:bodyPr/>
          <a:lstStyle/>
          <a:p>
            <a:pPr algn="ctr"/>
            <a:r>
              <a:rPr lang="es-VE" sz="3000" dirty="0" smtClean="0"/>
              <a:t>Diagrama de arquitectura</a:t>
            </a:r>
            <a:endParaRPr lang="es-VE" sz="3000" dirty="0"/>
          </a:p>
        </p:txBody>
      </p:sp>
      <p:pic>
        <p:nvPicPr>
          <p:cNvPr id="4" name="Imagen 3"/>
          <p:cNvPicPr>
            <a:picLocks noChangeAspect="1"/>
          </p:cNvPicPr>
          <p:nvPr/>
        </p:nvPicPr>
        <p:blipFill>
          <a:blip r:embed="rId2"/>
          <a:stretch>
            <a:fillRect/>
          </a:stretch>
        </p:blipFill>
        <p:spPr>
          <a:xfrm>
            <a:off x="1157726" y="1203598"/>
            <a:ext cx="6988487" cy="3846571"/>
          </a:xfrm>
          <a:prstGeom prst="rect">
            <a:avLst/>
          </a:prstGeom>
        </p:spPr>
      </p:pic>
    </p:spTree>
    <p:extLst>
      <p:ext uri="{BB962C8B-B14F-4D97-AF65-F5344CB8AC3E}">
        <p14:creationId xmlns:p14="http://schemas.microsoft.com/office/powerpoint/2010/main" val="2961216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3810" y="195486"/>
            <a:ext cx="7772400" cy="720080"/>
          </a:xfrm>
        </p:spPr>
        <p:txBody>
          <a:bodyPr/>
          <a:lstStyle/>
          <a:p>
            <a:pPr algn="ctr"/>
            <a:r>
              <a:rPr lang="es-VE" sz="3000" dirty="0" err="1" smtClean="0"/>
              <a:t>Mockup</a:t>
            </a:r>
            <a:r>
              <a:rPr lang="es-VE" sz="3000" dirty="0" smtClean="0"/>
              <a:t> </a:t>
            </a:r>
            <a:r>
              <a:rPr lang="es-VE" sz="3000" dirty="0" smtClean="0"/>
              <a:t>acceso</a:t>
            </a:r>
            <a:endParaRPr lang="es-VE" sz="30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870" y="1059582"/>
            <a:ext cx="7092280" cy="3604709"/>
          </a:xfrm>
          <a:prstGeom prst="rect">
            <a:avLst/>
          </a:prstGeom>
        </p:spPr>
      </p:pic>
    </p:spTree>
    <p:extLst>
      <p:ext uri="{BB962C8B-B14F-4D97-AF65-F5344CB8AC3E}">
        <p14:creationId xmlns:p14="http://schemas.microsoft.com/office/powerpoint/2010/main" val="3789487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3810" y="195486"/>
            <a:ext cx="7772400" cy="720080"/>
          </a:xfrm>
        </p:spPr>
        <p:txBody>
          <a:bodyPr/>
          <a:lstStyle/>
          <a:p>
            <a:pPr algn="ctr"/>
            <a:r>
              <a:rPr lang="es-VE" sz="3000" dirty="0" err="1" smtClean="0"/>
              <a:t>Mockup</a:t>
            </a:r>
            <a:r>
              <a:rPr lang="es-VE" sz="3000" dirty="0" smtClean="0"/>
              <a:t> </a:t>
            </a:r>
            <a:r>
              <a:rPr lang="es-VE" sz="3000" dirty="0" smtClean="0"/>
              <a:t>búsqueda</a:t>
            </a:r>
            <a:endParaRPr lang="es-VE" sz="30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870" y="886354"/>
            <a:ext cx="7092280" cy="3942748"/>
          </a:xfrm>
          <a:prstGeom prst="rect">
            <a:avLst/>
          </a:prstGeom>
        </p:spPr>
      </p:pic>
    </p:spTree>
    <p:extLst>
      <p:ext uri="{BB962C8B-B14F-4D97-AF65-F5344CB8AC3E}">
        <p14:creationId xmlns:p14="http://schemas.microsoft.com/office/powerpoint/2010/main" val="1531550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3810" y="195486"/>
            <a:ext cx="7772400" cy="720080"/>
          </a:xfrm>
        </p:spPr>
        <p:txBody>
          <a:bodyPr/>
          <a:lstStyle/>
          <a:p>
            <a:pPr algn="ctr"/>
            <a:r>
              <a:rPr lang="es-VE" sz="3000" dirty="0" err="1" smtClean="0"/>
              <a:t>Mockup</a:t>
            </a:r>
            <a:r>
              <a:rPr lang="es-VE" sz="3000" dirty="0" smtClean="0"/>
              <a:t> </a:t>
            </a:r>
            <a:r>
              <a:rPr lang="es-VE" sz="3000" dirty="0" smtClean="0"/>
              <a:t>resultados</a:t>
            </a:r>
            <a:endParaRPr lang="es-VE" sz="30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182" y="771550"/>
            <a:ext cx="7019655" cy="4077547"/>
          </a:xfrm>
          <a:prstGeom prst="rect">
            <a:avLst/>
          </a:prstGeom>
        </p:spPr>
      </p:pic>
    </p:spTree>
    <p:extLst>
      <p:ext uri="{BB962C8B-B14F-4D97-AF65-F5344CB8AC3E}">
        <p14:creationId xmlns:p14="http://schemas.microsoft.com/office/powerpoint/2010/main" val="4080128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rtada RayenSalud 1">
  <a:themeElements>
    <a:clrScheme name="Personalizado 1">
      <a:dk1>
        <a:srgbClr val="3F3F3F"/>
      </a:dk1>
      <a:lt1>
        <a:srgbClr val="FFFFFF"/>
      </a:lt1>
      <a:dk2>
        <a:srgbClr val="92D050"/>
      </a:dk2>
      <a:lt2>
        <a:srgbClr val="D7E3BC"/>
      </a:lt2>
      <a:accent1>
        <a:srgbClr val="00B050"/>
      </a:accent1>
      <a:accent2>
        <a:srgbClr val="31859B"/>
      </a:accent2>
      <a:accent3>
        <a:srgbClr val="00B0F0"/>
      </a:accent3>
      <a:accent4>
        <a:srgbClr val="31859B"/>
      </a:accent4>
      <a:accent5>
        <a:srgbClr val="4BACC6"/>
      </a:accent5>
      <a:accent6>
        <a:srgbClr val="1F497D"/>
      </a:accent6>
      <a:hlink>
        <a:srgbClr val="262626"/>
      </a:hlink>
      <a:folHlink>
        <a:srgbClr val="00CC99"/>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500</TotalTime>
  <Words>211</Words>
  <Application>Microsoft Office PowerPoint</Application>
  <PresentationFormat>Presentación en pantalla (16:9)</PresentationFormat>
  <Paragraphs>41</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10</vt:i4>
      </vt:variant>
    </vt:vector>
  </HeadingPairs>
  <TitlesOfParts>
    <vt:vector size="16" baseType="lpstr">
      <vt:lpstr>Arial</vt:lpstr>
      <vt:lpstr>Calibri</vt:lpstr>
      <vt:lpstr>Times New Roman</vt:lpstr>
      <vt:lpstr>Verdana</vt:lpstr>
      <vt:lpstr>Portada RayenSalud 1</vt:lpstr>
      <vt:lpstr>Diseño personalizado</vt:lpstr>
      <vt:lpstr>Presentación de PowerPoint</vt:lpstr>
      <vt:lpstr>Construcción sitio de autentificación y consulta portal clinico</vt:lpstr>
      <vt:lpstr>Objetivo</vt:lpstr>
      <vt:lpstr>Equipo de trabajo</vt:lpstr>
      <vt:lpstr>DEFINICIÓN DEL ALCANCE</vt:lpstr>
      <vt:lpstr>Diagrama de arquitectura</vt:lpstr>
      <vt:lpstr>Mockup acceso</vt:lpstr>
      <vt:lpstr>Mockup búsqueda</vt:lpstr>
      <vt:lpstr>Mockup resultados</vt:lpstr>
      <vt:lpstr>Cotización de horas en desarrollo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Francisco Azuaje Azuaje Guerrero</dc:creator>
  <cp:lastModifiedBy>Victor Coronado</cp:lastModifiedBy>
  <cp:revision>31</cp:revision>
  <dcterms:created xsi:type="dcterms:W3CDTF">2017-02-26T14:07:03Z</dcterms:created>
  <dcterms:modified xsi:type="dcterms:W3CDTF">2018-02-07T19:07:43Z</dcterms:modified>
</cp:coreProperties>
</file>