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6" r:id="rId3"/>
    <p:sldId id="257" r:id="rId4"/>
    <p:sldId id="287" r:id="rId5"/>
    <p:sldId id="289" r:id="rId6"/>
    <p:sldId id="297" r:id="rId7"/>
    <p:sldId id="290" r:id="rId8"/>
    <p:sldId id="291" r:id="rId9"/>
  </p:sldIdLst>
  <p:sldSz cx="9144000" cy="5143500" type="screen16x9"/>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1" autoAdjust="0"/>
    <p:restoredTop sz="94660"/>
  </p:normalViewPr>
  <p:slideViewPr>
    <p:cSldViewPr>
      <p:cViewPr varScale="1">
        <p:scale>
          <a:sx n="97" d="100"/>
          <a:sy n="97" d="100"/>
        </p:scale>
        <p:origin x="708" y="78"/>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20"/>
            <a:ext cx="7772400" cy="1102519"/>
          </a:xfrm>
        </p:spPr>
        <p:txBody>
          <a:bodyPr/>
          <a:lstStyle>
            <a:lvl1pPr>
              <a:defRPr sz="2800"/>
            </a:lvl1pPr>
          </a:lstStyle>
          <a:p>
            <a:r>
              <a:rPr lang="es-ES" dirty="0" smtClean="0"/>
              <a:t>Haga clic para modificar el estilo de título del patrón</a:t>
            </a:r>
            <a:endParaRPr lang="es-VE" dirty="0"/>
          </a:p>
        </p:txBody>
      </p:sp>
      <p:sp>
        <p:nvSpPr>
          <p:cNvPr id="3" name="2 Subtítulo"/>
          <p:cNvSpPr>
            <a:spLocks noGrp="1"/>
          </p:cNvSpPr>
          <p:nvPr>
            <p:ph type="subTitle" idx="1"/>
          </p:nvPr>
        </p:nvSpPr>
        <p:spPr>
          <a:xfrm>
            <a:off x="1403648" y="2715766"/>
            <a:ext cx="6400800" cy="360040"/>
          </a:xfrm>
        </p:spPr>
        <p:txBody>
          <a:bodyPr>
            <a:normAutofit/>
          </a:bodyPr>
          <a:lstStyle>
            <a:lvl1pPr marL="0" indent="0" algn="ctr">
              <a:buNone/>
              <a:defRPr sz="1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VE" dirty="0"/>
          </a:p>
        </p:txBody>
      </p:sp>
      <p:sp>
        <p:nvSpPr>
          <p:cNvPr id="6" name="5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superior horizontal">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7504" y="3147814"/>
            <a:ext cx="5486400" cy="733674"/>
          </a:xfrm>
        </p:spPr>
        <p:txBody>
          <a:bodyPr anchor="b"/>
          <a:lstStyle>
            <a:lvl1pPr algn="l">
              <a:defRPr sz="2000" b="1"/>
            </a:lvl1pPr>
          </a:lstStyle>
          <a:p>
            <a:r>
              <a:rPr lang="es-ES" dirty="0" smtClean="0"/>
              <a:t>Haga clic para modificar el estilo de título del patrón</a:t>
            </a:r>
            <a:endParaRPr lang="es-VE" dirty="0"/>
          </a:p>
        </p:txBody>
      </p:sp>
      <p:sp>
        <p:nvSpPr>
          <p:cNvPr id="3" name="2 Marcador de posición de imagen"/>
          <p:cNvSpPr>
            <a:spLocks noGrp="1"/>
          </p:cNvSpPr>
          <p:nvPr>
            <p:ph type="pic" idx="1"/>
          </p:nvPr>
        </p:nvSpPr>
        <p:spPr>
          <a:xfrm>
            <a:off x="0" y="0"/>
            <a:ext cx="91440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07504" y="3939902"/>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n verticar izquierd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antalla florence.jpg"/>
          <p:cNvPicPr/>
          <p:nvPr userDrawn="1"/>
        </p:nvPicPr>
        <p:blipFill>
          <a:blip r:embed="rId3" cstate="email">
            <a:extLst>
              <a:ext uri="{28A0092B-C50C-407E-A947-70E740481C1C}">
                <a14:useLocalDpi xmlns:a14="http://schemas.microsoft.com/office/drawing/2010/main"/>
              </a:ext>
            </a:extLst>
          </a:blip>
          <a:srcRect/>
          <a:stretch>
            <a:fillRect/>
          </a:stretch>
        </p:blipFill>
        <p:spPr>
          <a:xfrm>
            <a:off x="-1192" y="-5241"/>
            <a:ext cx="4425924" cy="5143501"/>
          </a:xfrm>
          <a:prstGeom prst="rect">
            <a:avLst/>
          </a:prstGeom>
          <a:ln w="12700">
            <a:miter lim="400000"/>
          </a:ln>
        </p:spPr>
      </p:pic>
      <p:sp>
        <p:nvSpPr>
          <p:cNvPr id="8" name="Shape 652"/>
          <p:cNvSpPr/>
          <p:nvPr userDrawn="1"/>
        </p:nvSpPr>
        <p:spPr>
          <a:xfrm>
            <a:off x="0" y="-5241"/>
            <a:ext cx="4427860" cy="5158151"/>
          </a:xfrm>
          <a:prstGeom prst="rect">
            <a:avLst/>
          </a:prstGeom>
          <a:solidFill>
            <a:schemeClr val="accent3">
              <a:lumMod val="75000"/>
              <a:alpha val="86000"/>
            </a:schemeClr>
          </a:soli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2" name="1 Título"/>
          <p:cNvSpPr>
            <a:spLocks noGrp="1"/>
          </p:cNvSpPr>
          <p:nvPr>
            <p:ph type="title"/>
          </p:nvPr>
        </p:nvSpPr>
        <p:spPr>
          <a:xfrm>
            <a:off x="4860032" y="411510"/>
            <a:ext cx="4032448" cy="1224136"/>
          </a:xfrm>
        </p:spPr>
        <p:txBody>
          <a:bodyPr anchor="b"/>
          <a:lstStyle>
            <a:lvl1pPr algn="l">
              <a:defRPr sz="2000" b="1"/>
            </a:lvl1pPr>
          </a:lstStyle>
          <a:p>
            <a:r>
              <a:rPr lang="es-ES" dirty="0" smtClean="0"/>
              <a:t>Haga clic para modificar el estilo de título del patrón</a:t>
            </a:r>
            <a:endParaRPr lang="es-VE" dirty="0"/>
          </a:p>
        </p:txBody>
      </p:sp>
      <p:sp>
        <p:nvSpPr>
          <p:cNvPr id="4" name="3 Marcador de texto"/>
          <p:cNvSpPr>
            <a:spLocks noGrp="1"/>
          </p:cNvSpPr>
          <p:nvPr>
            <p:ph type="body" sz="half" idx="2"/>
          </p:nvPr>
        </p:nvSpPr>
        <p:spPr>
          <a:xfrm>
            <a:off x="4860032" y="1635646"/>
            <a:ext cx="4032448" cy="2736304"/>
          </a:xfrm>
        </p:spPr>
        <p:txBody>
          <a:bodyPr>
            <a:normAutofit/>
          </a:bodyPr>
          <a:lstStyle>
            <a:lvl1pPr marL="0" indent="0">
              <a:buNone/>
              <a:defRPr sz="105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n verticar derech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antalla florence.jpg"/>
          <p:cNvPicPr/>
          <p:nvPr userDrawn="1"/>
        </p:nvPicPr>
        <p:blipFill>
          <a:blip r:embed="rId3" cstate="email">
            <a:extLst>
              <a:ext uri="{28A0092B-C50C-407E-A947-70E740481C1C}">
                <a14:useLocalDpi xmlns:a14="http://schemas.microsoft.com/office/drawing/2010/main"/>
              </a:ext>
            </a:extLst>
          </a:blip>
          <a:srcRect/>
          <a:stretch>
            <a:fillRect/>
          </a:stretch>
        </p:blipFill>
        <p:spPr>
          <a:xfrm>
            <a:off x="4714948" y="-5241"/>
            <a:ext cx="4425924" cy="5143501"/>
          </a:xfrm>
          <a:prstGeom prst="rect">
            <a:avLst/>
          </a:prstGeom>
          <a:ln w="12700">
            <a:miter lim="400000"/>
          </a:ln>
        </p:spPr>
      </p:pic>
      <p:sp>
        <p:nvSpPr>
          <p:cNvPr id="8" name="Shape 652"/>
          <p:cNvSpPr/>
          <p:nvPr userDrawn="1"/>
        </p:nvSpPr>
        <p:spPr>
          <a:xfrm>
            <a:off x="4716140" y="-5241"/>
            <a:ext cx="4427860" cy="5158151"/>
          </a:xfrm>
          <a:prstGeom prst="rect">
            <a:avLst/>
          </a:prstGeom>
          <a:solidFill>
            <a:schemeClr val="accent1">
              <a:lumMod val="75000"/>
              <a:alpha val="86000"/>
            </a:schemeClr>
          </a:soli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2" name="1 Título"/>
          <p:cNvSpPr>
            <a:spLocks noGrp="1"/>
          </p:cNvSpPr>
          <p:nvPr>
            <p:ph type="title"/>
          </p:nvPr>
        </p:nvSpPr>
        <p:spPr>
          <a:xfrm>
            <a:off x="323528" y="627534"/>
            <a:ext cx="4032448" cy="1008112"/>
          </a:xfrm>
        </p:spPr>
        <p:txBody>
          <a:bodyPr anchor="b"/>
          <a:lstStyle>
            <a:lvl1pPr algn="l">
              <a:defRPr sz="2000" b="1"/>
            </a:lvl1pPr>
          </a:lstStyle>
          <a:p>
            <a:r>
              <a:rPr lang="es-ES" dirty="0" smtClean="0"/>
              <a:t>Haga clic para modificar el estilo de título del patrón</a:t>
            </a:r>
            <a:endParaRPr lang="es-VE" dirty="0"/>
          </a:p>
        </p:txBody>
      </p:sp>
      <p:sp>
        <p:nvSpPr>
          <p:cNvPr id="4" name="3 Marcador de texto"/>
          <p:cNvSpPr>
            <a:spLocks noGrp="1"/>
          </p:cNvSpPr>
          <p:nvPr>
            <p:ph type="body" sz="half" idx="2"/>
          </p:nvPr>
        </p:nvSpPr>
        <p:spPr>
          <a:xfrm>
            <a:off x="323528" y="1635646"/>
            <a:ext cx="4032448" cy="2736304"/>
          </a:xfrm>
        </p:spPr>
        <p:txBody>
          <a:bodyPr>
            <a:normAutofit/>
          </a:bodyPr>
          <a:lstStyle>
            <a:lvl1pPr marL="0" indent="0">
              <a:buNone/>
              <a:defRPr sz="105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n verticar derech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antalla florence.jpg"/>
          <p:cNvPicPr/>
          <p:nvPr userDrawn="1"/>
        </p:nvPicPr>
        <p:blipFill>
          <a:blip r:embed="rId3" cstate="email">
            <a:extLst>
              <a:ext uri="{28A0092B-C50C-407E-A947-70E740481C1C}">
                <a14:useLocalDpi xmlns:a14="http://schemas.microsoft.com/office/drawing/2010/main"/>
              </a:ext>
            </a:extLst>
          </a:blip>
          <a:srcRect/>
          <a:stretch>
            <a:fillRect/>
          </a:stretch>
        </p:blipFill>
        <p:spPr>
          <a:xfrm>
            <a:off x="4714948" y="-5241"/>
            <a:ext cx="4425924" cy="5143501"/>
          </a:xfrm>
          <a:prstGeom prst="rect">
            <a:avLst/>
          </a:prstGeom>
          <a:ln w="12700">
            <a:miter lim="400000"/>
          </a:ln>
        </p:spPr>
      </p:pic>
      <p:sp>
        <p:nvSpPr>
          <p:cNvPr id="8" name="Shape 652"/>
          <p:cNvSpPr/>
          <p:nvPr userDrawn="1"/>
        </p:nvSpPr>
        <p:spPr>
          <a:xfrm>
            <a:off x="4716140" y="-5241"/>
            <a:ext cx="4427860" cy="5158151"/>
          </a:xfrm>
          <a:prstGeom prst="rect">
            <a:avLst/>
          </a:prstGeom>
          <a:solidFill>
            <a:schemeClr val="accent1">
              <a:lumMod val="75000"/>
              <a:alpha val="86000"/>
            </a:schemeClr>
          </a:soli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2" name="1 Título"/>
          <p:cNvSpPr>
            <a:spLocks noGrp="1"/>
          </p:cNvSpPr>
          <p:nvPr>
            <p:ph type="title"/>
          </p:nvPr>
        </p:nvSpPr>
        <p:spPr>
          <a:xfrm>
            <a:off x="323528" y="627534"/>
            <a:ext cx="4032448" cy="1008112"/>
          </a:xfrm>
        </p:spPr>
        <p:txBody>
          <a:bodyPr anchor="b"/>
          <a:lstStyle>
            <a:lvl1pPr algn="l">
              <a:defRPr sz="2000" b="1"/>
            </a:lvl1pPr>
          </a:lstStyle>
          <a:p>
            <a:r>
              <a:rPr lang="es-ES" dirty="0" smtClean="0"/>
              <a:t>Haga clic para modificar el estilo de título del patrón</a:t>
            </a:r>
            <a:endParaRPr lang="es-VE" dirty="0"/>
          </a:p>
        </p:txBody>
      </p:sp>
      <p:sp>
        <p:nvSpPr>
          <p:cNvPr id="4" name="3 Marcador de texto"/>
          <p:cNvSpPr>
            <a:spLocks noGrp="1"/>
          </p:cNvSpPr>
          <p:nvPr>
            <p:ph type="body" sz="half" idx="2"/>
          </p:nvPr>
        </p:nvSpPr>
        <p:spPr>
          <a:xfrm>
            <a:off x="323528" y="1635646"/>
            <a:ext cx="4032448" cy="2736304"/>
          </a:xfrm>
        </p:spPr>
        <p:txBody>
          <a:bodyPr>
            <a:normAutofit/>
          </a:bodyPr>
          <a:lstStyle>
            <a:lvl1pPr marL="0" indent="0">
              <a:buNone/>
              <a:defRPr sz="105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
        <p:nvSpPr>
          <p:cNvPr id="9" name="1 Título"/>
          <p:cNvSpPr txBox="1">
            <a:spLocks/>
          </p:cNvSpPr>
          <p:nvPr userDrawn="1"/>
        </p:nvSpPr>
        <p:spPr>
          <a:xfrm>
            <a:off x="4932040" y="3363838"/>
            <a:ext cx="4032448" cy="1008112"/>
          </a:xfrm>
          <a:prstGeom prst="rect">
            <a:avLst/>
          </a:prstGeom>
        </p:spPr>
        <p:txBody>
          <a:bodyPr vert="horz" lIns="91440" tIns="45720" rIns="91440" bIns="45720" rtlCol="0" anchor="b">
            <a:noAutofit/>
          </a:bodyPr>
          <a:lstStyle>
            <a:lvl1pPr algn="l">
              <a:defRPr sz="2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2000" b="1" i="0" u="none" strike="noStrike" kern="1200" cap="none" spc="0" normalizeH="0" baseline="0" noProof="0" smtClean="0">
                <a:ln>
                  <a:noFill/>
                </a:ln>
                <a:solidFill>
                  <a:schemeClr val="bg1"/>
                </a:solidFill>
                <a:effectLst/>
                <a:uLnTx/>
                <a:uFillTx/>
                <a:latin typeface="+mj-lt"/>
                <a:ea typeface="+mj-ea"/>
                <a:cs typeface="+mj-cs"/>
              </a:rPr>
              <a:t>Haga clic para modificar el estilo de título del patrón</a:t>
            </a:r>
            <a:endParaRPr kumimoji="0" lang="es-VE" sz="20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ada blanca 1">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ada colo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3867894"/>
            <a:ext cx="8229600" cy="857250"/>
          </a:xfrm>
        </p:spPr>
        <p:txBody>
          <a:bodyPr/>
          <a:lstStyle>
            <a:lvl1pPr>
              <a:defRPr sz="2400">
                <a:solidFill>
                  <a:schemeClr val="bg1"/>
                </a:solidFill>
              </a:defRPr>
            </a:lvl1pPr>
          </a:lstStyle>
          <a:p>
            <a:r>
              <a:rPr lang="es-ES" dirty="0" smtClean="0"/>
              <a:t>Haga clic para modificar el estilo de título del patrón</a:t>
            </a:r>
            <a:endParaRPr lang="es-VE" dirty="0"/>
          </a:p>
        </p:txBody>
      </p:sp>
      <p:sp>
        <p:nvSpPr>
          <p:cNvPr id="3" name="2 Marcador de número de diapositiva"/>
          <p:cNvSpPr>
            <a:spLocks noGrp="1"/>
          </p:cNvSpPr>
          <p:nvPr>
            <p:ph type="sldNum" sz="quarter" idx="10"/>
          </p:nvPr>
        </p:nvSpPr>
        <p:spPr/>
        <p:txBody>
          <a:bodyPr/>
          <a:lstStyle/>
          <a:p>
            <a:fld id="{715C7102-3BCE-416D-B410-2779BAB0452B}" type="slidenum">
              <a:rPr lang="es-VE" smtClean="0"/>
              <a:pPr/>
              <a:t>‹Nº›</a:t>
            </a:fld>
            <a:endParaRPr lang="es-V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ada blanca 2">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3 columna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27535"/>
            <a:ext cx="8568952" cy="504055"/>
          </a:xfrm>
        </p:spPr>
        <p:txBody>
          <a:bodyPr/>
          <a:lstStyle>
            <a:lvl1pPr>
              <a:defRPr sz="2400"/>
            </a:lvl1pPr>
          </a:lstStyle>
          <a:p>
            <a:r>
              <a:rPr lang="es-ES" dirty="0" smtClean="0"/>
              <a:t>Haga clic para modificar el estilo de título del patrón</a:t>
            </a:r>
            <a:endParaRPr lang="es-VE" dirty="0"/>
          </a:p>
        </p:txBody>
      </p:sp>
      <p:sp>
        <p:nvSpPr>
          <p:cNvPr id="3" name="2 Subtítulo"/>
          <p:cNvSpPr>
            <a:spLocks noGrp="1"/>
          </p:cNvSpPr>
          <p:nvPr>
            <p:ph type="subTitle" idx="1"/>
          </p:nvPr>
        </p:nvSpPr>
        <p:spPr>
          <a:xfrm>
            <a:off x="251520" y="1563638"/>
            <a:ext cx="8640960" cy="2520280"/>
          </a:xfrm>
        </p:spPr>
        <p:txBody>
          <a:bodyPr numCol="3" spcCol="288000">
            <a:normAutofit/>
          </a:bodyPr>
          <a:lstStyle>
            <a:lvl1pPr marL="0" indent="0" algn="ctr">
              <a:lnSpc>
                <a:spcPct val="150000"/>
              </a:lnSpc>
              <a:buNone/>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V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ítulo vertical y tex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lvl1pPr>
              <a:defRPr>
                <a:solidFill>
                  <a:srgbClr val="FFC000"/>
                </a:solidFill>
              </a:defRPr>
            </a:lvl1pPr>
          </a:lstStyle>
          <a:p>
            <a:fld id="{028BCE60-EE3B-42B9-ADBC-0CE54E5BB3B7}" type="slidenum">
              <a:rPr lang="es-VE" smtClean="0"/>
              <a:pPr/>
              <a:t>‹Nº›</a:t>
            </a:fld>
            <a:endParaRPr lang="es-VE"/>
          </a:p>
        </p:txBody>
      </p:sp>
      <p:sp>
        <p:nvSpPr>
          <p:cNvPr id="7" name="1 Marcador de título"/>
          <p:cNvSpPr>
            <a:spLocks noGrp="1"/>
          </p:cNvSpPr>
          <p:nvPr>
            <p:ph type="title"/>
          </p:nvPr>
        </p:nvSpPr>
        <p:spPr>
          <a:xfrm>
            <a:off x="457200" y="205740"/>
            <a:ext cx="6491064" cy="857250"/>
          </a:xfrm>
          <a:prstGeom prst="rect">
            <a:avLst/>
          </a:prstGeom>
        </p:spPr>
        <p:txBody>
          <a:bodyPr vert="horz" lIns="91440" tIns="45720" rIns="91440" bIns="45720" rtlCol="0" anchor="ctr">
            <a:noAutofit/>
          </a:bodyPr>
          <a:lstStyle>
            <a:lvl1pPr algn="l">
              <a:defRPr>
                <a:solidFill>
                  <a:srgbClr val="FFC000"/>
                </a:solidFill>
              </a:defRPr>
            </a:lvl1pPr>
          </a:lstStyle>
          <a:p>
            <a:r>
              <a:rPr lang="es-ES" dirty="0" smtClean="0"/>
              <a:t>Haga clic para modificar el estilo de título del patrón</a:t>
            </a:r>
            <a:endParaRPr lang="es-VE" dirty="0"/>
          </a:p>
        </p:txBody>
      </p:sp>
      <p:sp>
        <p:nvSpPr>
          <p:cNvPr id="8" name="2 Marcador de texto"/>
          <p:cNvSpPr>
            <a:spLocks noGrp="1"/>
          </p:cNvSpPr>
          <p:nvPr>
            <p:ph idx="1"/>
          </p:nvPr>
        </p:nvSpPr>
        <p:spPr>
          <a:xfrm>
            <a:off x="457200" y="1200150"/>
            <a:ext cx="8229600" cy="3394710"/>
          </a:xfrm>
          <a:prstGeom prst="rect">
            <a:avLst/>
          </a:prstGeom>
        </p:spPr>
        <p:txBody>
          <a:bodyPr vert="horz" lIns="91440" tIns="45720" rIns="91440" bIns="45720" rtlCol="0">
            <a:normAutofit/>
          </a:bodyPr>
          <a:lstStyle>
            <a:lvl1pPr algn="l">
              <a:defRPr sz="1600">
                <a:solidFill>
                  <a:schemeClr val="tx1"/>
                </a:solidFill>
              </a:defRPr>
            </a:lvl1pPr>
            <a:lvl2pPr algn="l">
              <a:defRPr sz="1600">
                <a:solidFill>
                  <a:schemeClr val="tx1"/>
                </a:solidFill>
              </a:defRPr>
            </a:lvl2pPr>
            <a:lvl3pPr algn="l">
              <a:defRPr sz="1600">
                <a:solidFill>
                  <a:schemeClr val="tx1"/>
                </a:solidFill>
              </a:defRPr>
            </a:lvl3pPr>
            <a:lvl4pPr algn="l">
              <a:defRPr sz="1600">
                <a:solidFill>
                  <a:schemeClr val="tx1"/>
                </a:solidFill>
              </a:defRPr>
            </a:lvl4pPr>
            <a:lvl5pPr algn="l">
              <a:defRPr sz="1600">
                <a:solidFill>
                  <a:schemeClr val="tx1"/>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6923112" cy="857250"/>
          </a:xfrm>
        </p:spPr>
        <p:txBody>
          <a:bodyPr/>
          <a:lstStyle>
            <a:lvl1pPr algn="l">
              <a:defRPr sz="2800"/>
            </a:lvl1pPr>
          </a:lstStyle>
          <a:p>
            <a:r>
              <a:rPr lang="es-ES" dirty="0" smtClean="0"/>
              <a:t>Haga clic para modificar el estilo de título del patrón</a:t>
            </a:r>
            <a:endParaRPr lang="es-VE" dirty="0"/>
          </a:p>
        </p:txBody>
      </p:sp>
      <p:sp>
        <p:nvSpPr>
          <p:cNvPr id="3" name="2 Marcador de contenido"/>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rportada fondo tramad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55576" y="843558"/>
            <a:ext cx="7772400" cy="1800200"/>
          </a:xfrm>
        </p:spPr>
        <p:txBody>
          <a:bodyPr anchor="t"/>
          <a:lstStyle>
            <a:lvl1pPr algn="r">
              <a:defRPr sz="4000" b="1" cap="all"/>
            </a:lvl1pPr>
          </a:lstStyle>
          <a:p>
            <a:r>
              <a:rPr lang="es-ES" dirty="0" smtClean="0"/>
              <a:t>Haga clic para modificar el estilo de título del patrón</a:t>
            </a:r>
            <a:endParaRPr lang="es-VE" dirty="0"/>
          </a:p>
        </p:txBody>
      </p:sp>
      <p:sp>
        <p:nvSpPr>
          <p:cNvPr id="3" name="2 Marcador de texto"/>
          <p:cNvSpPr>
            <a:spLocks noGrp="1"/>
          </p:cNvSpPr>
          <p:nvPr>
            <p:ph type="body" idx="1"/>
          </p:nvPr>
        </p:nvSpPr>
        <p:spPr>
          <a:xfrm>
            <a:off x="683568" y="2715766"/>
            <a:ext cx="7772400" cy="288032"/>
          </a:xfrm>
        </p:spPr>
        <p:txBody>
          <a:bodyPr anchor="b">
            <a:normAutofit/>
          </a:bodyPr>
          <a:lstStyle>
            <a:lvl1pPr marL="0" indent="0" algn="r">
              <a:buNone/>
              <a:defRPr sz="1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6" name="5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2800"/>
            </a:lvl1pPr>
          </a:lstStyle>
          <a:p>
            <a:r>
              <a:rPr lang="es-ES" dirty="0" smtClean="0"/>
              <a:t>Haga clic para modificar el estilo de título del patrón</a:t>
            </a:r>
            <a:endParaRPr lang="es-VE" dirty="0"/>
          </a:p>
        </p:txBody>
      </p:sp>
      <p:sp>
        <p:nvSpPr>
          <p:cNvPr id="3" name="2 Marcador de contenido"/>
          <p:cNvSpPr>
            <a:spLocks noGrp="1"/>
          </p:cNvSpPr>
          <p:nvPr>
            <p:ph sz="half" idx="1"/>
          </p:nvPr>
        </p:nvSpPr>
        <p:spPr>
          <a:xfrm>
            <a:off x="467544" y="1347614"/>
            <a:ext cx="4038600" cy="282892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4" name="3 Marcador de contenido"/>
          <p:cNvSpPr>
            <a:spLocks noGrp="1"/>
          </p:cNvSpPr>
          <p:nvPr>
            <p:ph sz="half" idx="2"/>
          </p:nvPr>
        </p:nvSpPr>
        <p:spPr>
          <a:xfrm>
            <a:off x="4644008" y="1347614"/>
            <a:ext cx="4038600" cy="282892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adros  imagenes + tex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265"/>
          <p:cNvSpPr/>
          <p:nvPr userDrawn="1"/>
        </p:nvSpPr>
        <p:spPr>
          <a:xfrm>
            <a:off x="323528" y="771550"/>
            <a:ext cx="8352928" cy="357796"/>
          </a:xfrm>
          <a:prstGeom prst="rect">
            <a:avLst/>
          </a:prstGeom>
          <a:ln w="12700">
            <a:miter lim="400000"/>
          </a:ln>
          <a:extLst>
            <a:ext uri="{C572A759-6A51-4108-AA02-DFA0A04FC94B}">
              <ma14:wrappingTextBoxFlag xmlns:ma14="http://schemas.microsoft.com/office/mac/drawingml/2011/main" xmlns="" val="1"/>
            </a:ext>
          </a:extLst>
        </p:spPr>
        <p:txBody>
          <a:bodyPr wrap="square" lIns="17148" tIns="17148" rIns="17148" bIns="17148">
            <a:spAutoFit/>
          </a:bodyPr>
          <a:lstStyle>
            <a:lvl1pPr>
              <a:defRPr sz="2800">
                <a:solidFill>
                  <a:srgbClr val="000000"/>
                </a:solidFill>
              </a:defRPr>
            </a:lvl1pPr>
          </a:lstStyle>
          <a:p>
            <a:pPr lvl="0">
              <a:defRPr sz="1800"/>
            </a:pPr>
            <a:r>
              <a:rPr sz="1050" dirty="0"/>
              <a:t>Sed ut perspiciatis unde omnis iste natus error sit voluptatem accusantium doloremque laudantium, totam rem aperiam, eaque ipsa quae ab illo inventore veritatis et quasi architecto beatae vitae dicta sunt explicabo.</a:t>
            </a:r>
          </a:p>
        </p:txBody>
      </p:sp>
      <p:sp>
        <p:nvSpPr>
          <p:cNvPr id="20" name="Shape 273"/>
          <p:cNvSpPr/>
          <p:nvPr userDrawn="1"/>
        </p:nvSpPr>
        <p:spPr>
          <a:xfrm>
            <a:off x="321610" y="252609"/>
            <a:ext cx="2810230" cy="440896"/>
          </a:xfrm>
          <a:prstGeom prst="rect">
            <a:avLst/>
          </a:prstGeom>
          <a:ln w="12700">
            <a:miter lim="400000"/>
          </a:ln>
          <a:extLst>
            <a:ext uri="{C572A759-6A51-4108-AA02-DFA0A04FC94B}">
              <ma14:wrappingTextBoxFlag xmlns:ma14="http://schemas.microsoft.com/office/mac/drawingml/2011/main" xmlns="" val="1"/>
            </a:ext>
          </a:extLst>
        </p:spPr>
        <p:txBody>
          <a:bodyPr wrap="square" lIns="17148" tIns="17148" rIns="17148" bIns="17148">
            <a:spAutoFit/>
          </a:bodyPr>
          <a:lstStyle/>
          <a:p>
            <a:pPr lvl="0">
              <a:lnSpc>
                <a:spcPct val="90000"/>
              </a:lnSpc>
              <a:defRPr sz="1800">
                <a:solidFill>
                  <a:srgbClr val="000000"/>
                </a:solidFill>
              </a:defRPr>
            </a:pPr>
            <a:r>
              <a:rPr sz="1100" dirty="0"/>
              <a:t>TITULO DE TEMA</a:t>
            </a:r>
          </a:p>
          <a:p>
            <a:pPr lvl="0">
              <a:lnSpc>
                <a:spcPct val="90000"/>
              </a:lnSpc>
              <a:defRPr sz="1800">
                <a:solidFill>
                  <a:srgbClr val="000000"/>
                </a:solidFill>
              </a:defRPr>
            </a:pPr>
            <a:r>
              <a:rPr sz="1800" dirty="0">
                <a:solidFill>
                  <a:schemeClr val="tx2">
                    <a:lumMod val="75000"/>
                  </a:schemeClr>
                </a:solidFill>
              </a:rPr>
              <a:t>Titulo de Diapositiva</a:t>
            </a:r>
          </a:p>
        </p:txBody>
      </p:sp>
      <p:sp>
        <p:nvSpPr>
          <p:cNvPr id="27" name="1 Título"/>
          <p:cNvSpPr>
            <a:spLocks noGrp="1"/>
          </p:cNvSpPr>
          <p:nvPr>
            <p:ph type="title"/>
          </p:nvPr>
        </p:nvSpPr>
        <p:spPr>
          <a:xfrm>
            <a:off x="107504" y="3147814"/>
            <a:ext cx="5486400" cy="733674"/>
          </a:xfrm>
        </p:spPr>
        <p:txBody>
          <a:bodyPr anchor="b"/>
          <a:lstStyle>
            <a:lvl1pPr algn="l">
              <a:defRPr sz="2000" b="1"/>
            </a:lvl1pPr>
          </a:lstStyle>
          <a:p>
            <a:r>
              <a:rPr lang="es-ES" dirty="0" smtClean="0"/>
              <a:t>Haga clic para modificar el estilo de título del patrón</a:t>
            </a:r>
            <a:endParaRPr lang="es-VE" dirty="0"/>
          </a:p>
        </p:txBody>
      </p:sp>
      <p:sp>
        <p:nvSpPr>
          <p:cNvPr id="28" name="2 Marcador de posición de imagen"/>
          <p:cNvSpPr>
            <a:spLocks noGrp="1"/>
          </p:cNvSpPr>
          <p:nvPr>
            <p:ph type="pic" idx="1"/>
          </p:nvPr>
        </p:nvSpPr>
        <p:spPr>
          <a:xfrm>
            <a:off x="0" y="1491630"/>
            <a:ext cx="1763688" cy="15944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29" name="3 Marcador de texto"/>
          <p:cNvSpPr>
            <a:spLocks noGrp="1"/>
          </p:cNvSpPr>
          <p:nvPr>
            <p:ph type="body" sz="half" idx="2"/>
          </p:nvPr>
        </p:nvSpPr>
        <p:spPr>
          <a:xfrm>
            <a:off x="107504" y="3939902"/>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0" name="6 Marcador de número de diapositiva"/>
          <p:cNvSpPr>
            <a:spLocks noGrp="1"/>
          </p:cNvSpPr>
          <p:nvPr>
            <p:ph type="sldNum" sz="quarter" idx="12"/>
          </p:nvPr>
        </p:nvSpPr>
        <p:spPr>
          <a:xfrm>
            <a:off x="179512" y="4775195"/>
            <a:ext cx="648072" cy="273844"/>
          </a:xfrm>
        </p:spPr>
        <p:txBody>
          <a:bodyPr/>
          <a:lstStyle/>
          <a:p>
            <a:fld id="{715C7102-3BCE-416D-B410-2779BAB0452B}" type="slidenum">
              <a:rPr lang="es-VE" smtClean="0"/>
              <a:pPr/>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interportada fondo colo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sz="2400">
                <a:solidFill>
                  <a:schemeClr val="bg1"/>
                </a:solidFill>
              </a:defRPr>
            </a:lvl1pPr>
          </a:lstStyle>
          <a:p>
            <a:r>
              <a:rPr lang="es-ES" dirty="0" smtClean="0"/>
              <a:t>Haga clic para modificar el estilo de título del patrón</a:t>
            </a:r>
            <a:endParaRPr lang="es-VE" dirty="0"/>
          </a:p>
        </p:txBody>
      </p:sp>
      <p:sp>
        <p:nvSpPr>
          <p:cNvPr id="3" name="2 Marcador de texto"/>
          <p:cNvSpPr>
            <a:spLocks noGrp="1"/>
          </p:cNvSpPr>
          <p:nvPr>
            <p:ph type="body" idx="1"/>
          </p:nvPr>
        </p:nvSpPr>
        <p:spPr>
          <a:xfrm>
            <a:off x="457200" y="1227832"/>
            <a:ext cx="4040188" cy="479822"/>
          </a:xfrm>
        </p:spPr>
        <p:txBody>
          <a:bodyPr anchor="b"/>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Haga clic para modificar el estilo de texto del patrón</a:t>
            </a:r>
          </a:p>
        </p:txBody>
      </p:sp>
      <p:sp>
        <p:nvSpPr>
          <p:cNvPr id="4" name="3 Marcador de contenido"/>
          <p:cNvSpPr>
            <a:spLocks noGrp="1"/>
          </p:cNvSpPr>
          <p:nvPr>
            <p:ph sz="half" idx="2"/>
          </p:nvPr>
        </p:nvSpPr>
        <p:spPr>
          <a:xfrm>
            <a:off x="456181" y="1775172"/>
            <a:ext cx="4041207" cy="2740794"/>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vl6pPr>
              <a:defRPr sz="1600"/>
            </a:lvl6pPr>
            <a:lvl7pPr>
              <a:defRPr sz="1600"/>
            </a:lvl7pPr>
            <a:lvl8pPr>
              <a:defRPr sz="1600"/>
            </a:lvl8pPr>
            <a:lvl9pPr>
              <a:defRPr sz="16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5" name="4 Marcador de texto"/>
          <p:cNvSpPr>
            <a:spLocks noGrp="1"/>
          </p:cNvSpPr>
          <p:nvPr>
            <p:ph type="body" sz="quarter" idx="3"/>
          </p:nvPr>
        </p:nvSpPr>
        <p:spPr>
          <a:xfrm>
            <a:off x="4645027" y="1227832"/>
            <a:ext cx="4041775" cy="479822"/>
          </a:xfrm>
        </p:spPr>
        <p:txBody>
          <a:bodyPr anchor="b"/>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4009" y="1775172"/>
            <a:ext cx="4042794" cy="2740794"/>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9" name="8 Marcador de número de diapositiva"/>
          <p:cNvSpPr>
            <a:spLocks noGrp="1"/>
          </p:cNvSpPr>
          <p:nvPr>
            <p:ph type="sldNum" sz="quarter" idx="12"/>
          </p:nvPr>
        </p:nvSpPr>
        <p:spPr/>
        <p:txBody>
          <a:bodyPr/>
          <a:lstStyle>
            <a:lvl1pPr>
              <a:defRPr>
                <a:solidFill>
                  <a:schemeClr val="bg1"/>
                </a:solidFill>
              </a:defRPr>
            </a:lvl1pPr>
          </a:lstStyle>
          <a:p>
            <a:fld id="{715C7102-3BCE-416D-B410-2779BAB0452B}" type="slidenum">
              <a:rPr lang="es-VE" smtClean="0"/>
              <a:pPr/>
              <a:t>‹Nº›</a:t>
            </a:fld>
            <a:endParaRPr lang="es-V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542"/>
            <a:ext cx="3008313" cy="871538"/>
          </a:xfrm>
        </p:spPr>
        <p:txBody>
          <a:bodyPr anchor="b"/>
          <a:lstStyle>
            <a:lvl1pPr algn="l">
              <a:defRPr sz="2000" b="1"/>
            </a:lvl1pPr>
          </a:lstStyle>
          <a:p>
            <a:r>
              <a:rPr lang="es-ES" dirty="0" smtClean="0"/>
              <a:t>Haga clic para modificar el estilo de título del patrón</a:t>
            </a:r>
            <a:endParaRPr lang="es-VE" dirty="0"/>
          </a:p>
        </p:txBody>
      </p:sp>
      <p:sp>
        <p:nvSpPr>
          <p:cNvPr id="3" name="2 Marcador de contenido"/>
          <p:cNvSpPr>
            <a:spLocks noGrp="1"/>
          </p:cNvSpPr>
          <p:nvPr>
            <p:ph idx="1"/>
          </p:nvPr>
        </p:nvSpPr>
        <p:spPr>
          <a:xfrm>
            <a:off x="3575050" y="699542"/>
            <a:ext cx="5111750" cy="3895081"/>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2" y="1635646"/>
            <a:ext cx="3008313" cy="2958977"/>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
        <p:nvSpPr>
          <p:cNvPr id="7" name="6 Marcador de número de diapositiva"/>
          <p:cNvSpPr>
            <a:spLocks noGrp="1"/>
          </p:cNvSpPr>
          <p:nvPr>
            <p:ph type="sldNum" sz="quarter" idx="12"/>
          </p:nvPr>
        </p:nvSpPr>
        <p:spPr/>
        <p:txBody>
          <a:bodyPr/>
          <a:lstStyle/>
          <a:p>
            <a:fld id="{715C7102-3BCE-416D-B410-2779BAB0452B}" type="slidenum">
              <a:rPr lang="es-VE" smtClean="0"/>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tapas o análisis">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9702"/>
            <a:ext cx="8229600" cy="857250"/>
          </a:xfrm>
        </p:spPr>
        <p:txBody>
          <a:bodyPr/>
          <a:lstStyle>
            <a:lvl1pPr>
              <a:defRPr sz="3200" b="1">
                <a:solidFill>
                  <a:schemeClr val="bg1"/>
                </a:solidFill>
              </a:defRPr>
            </a:lvl1pPr>
          </a:lstStyle>
          <a:p>
            <a:r>
              <a:rPr lang="es-ES" dirty="0" smtClean="0"/>
              <a:t>Haga clic para modificar el estilo de título del patrón</a:t>
            </a:r>
            <a:endParaRPr lang="es-VE" dirty="0"/>
          </a:p>
        </p:txBody>
      </p:sp>
      <p:sp>
        <p:nvSpPr>
          <p:cNvPr id="5" name="4 Marcador de número de diapositiva"/>
          <p:cNvSpPr>
            <a:spLocks noGrp="1"/>
          </p:cNvSpPr>
          <p:nvPr>
            <p:ph type="sldNum" sz="quarter" idx="12"/>
          </p:nvPr>
        </p:nvSpPr>
        <p:spPr/>
        <p:txBody>
          <a:bodyPr/>
          <a:lstStyle>
            <a:lvl1pPr>
              <a:defRPr>
                <a:solidFill>
                  <a:schemeClr val="bg1"/>
                </a:solidFill>
              </a:defRPr>
            </a:lvl1pPr>
          </a:lstStyle>
          <a:p>
            <a:fld id="{715C7102-3BCE-416D-B410-2779BAB0452B}" type="slidenum">
              <a:rPr lang="es-VE" smtClean="0"/>
              <a:pPr/>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VE" dirty="0"/>
          </a:p>
        </p:txBody>
      </p:sp>
      <p:sp>
        <p:nvSpPr>
          <p:cNvPr id="3" name="2 Marcador de texto"/>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6" name="5 Marcador de número de diapositiva"/>
          <p:cNvSpPr>
            <a:spLocks noGrp="1"/>
          </p:cNvSpPr>
          <p:nvPr>
            <p:ph type="sldNum" sz="quarter" idx="4"/>
          </p:nvPr>
        </p:nvSpPr>
        <p:spPr>
          <a:xfrm>
            <a:off x="179512" y="4775195"/>
            <a:ext cx="64807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15C7102-3BCE-416D-B410-2779BAB0452B}" type="slidenum">
              <a:rPr lang="es-VE" smtClean="0"/>
              <a:pPr/>
              <a:t>‹Nº›</a:t>
            </a:fld>
            <a:endParaRPr lang="es-V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72" r:id="rId5"/>
    <p:sldLayoutId id="2147483653" r:id="rId6"/>
    <p:sldLayoutId id="2147483656" r:id="rId7"/>
    <p:sldLayoutId id="2147483673" r:id="rId8"/>
    <p:sldLayoutId id="2147483654" r:id="rId9"/>
    <p:sldLayoutId id="2147483657" r:id="rId10"/>
    <p:sldLayoutId id="2147483674" r:id="rId11"/>
    <p:sldLayoutId id="2147483675" r:id="rId12"/>
    <p:sldLayoutId id="2147483677" r:id="rId13"/>
    <p:sldLayoutId id="2147483676" r:id="rId14"/>
    <p:sldLayoutId id="2147483684" r:id="rId15"/>
    <p:sldLayoutId id="2147483682" r:id="rId16"/>
    <p:sldLayoutId id="2147483679" r:id="rId17"/>
  </p:sldLayoutIdLst>
  <p:txStyles>
    <p:titleStyle>
      <a:lvl1pPr algn="ctr" defTabSz="9144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740"/>
            <a:ext cx="8229600" cy="857250"/>
          </a:xfrm>
          <a:prstGeom prst="rect">
            <a:avLst/>
          </a:prstGeom>
        </p:spPr>
        <p:txBody>
          <a:bodyPr vert="horz" lIns="91440" tIns="45720" rIns="91440" bIns="45720" rtlCol="0" anchor="ctr">
            <a:no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200150"/>
            <a:ext cx="8229600" cy="3394710"/>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VE" dirty="0"/>
          </a:p>
        </p:txBody>
      </p:sp>
      <p:sp>
        <p:nvSpPr>
          <p:cNvPr id="4" name="3 Marcador de fecha"/>
          <p:cNvSpPr>
            <a:spLocks noGrp="1"/>
          </p:cNvSpPr>
          <p:nvPr>
            <p:ph type="dt" sz="half" idx="2"/>
          </p:nvPr>
        </p:nvSpPr>
        <p:spPr>
          <a:xfrm>
            <a:off x="457200" y="4767739"/>
            <a:ext cx="2133600" cy="272891"/>
          </a:xfrm>
          <a:prstGeom prst="rect">
            <a:avLst/>
          </a:prstGeom>
        </p:spPr>
        <p:txBody>
          <a:bodyPr vert="horz" lIns="91440" tIns="45720" rIns="91440" bIns="45720" rtlCol="0" anchor="ctr"/>
          <a:lstStyle>
            <a:lvl1pPr algn="l">
              <a:defRPr sz="1200">
                <a:solidFill>
                  <a:schemeClr val="bg1"/>
                </a:solidFill>
              </a:defRPr>
            </a:lvl1pPr>
          </a:lstStyle>
          <a:p>
            <a:fld id="{7CFFEB33-2E1B-4D48-A769-B5D4154AB02C}" type="datetimeFigureOut">
              <a:rPr lang="es-VE" smtClean="0"/>
              <a:pPr/>
              <a:t>2/4/2018</a:t>
            </a:fld>
            <a:endParaRPr lang="es-VE"/>
          </a:p>
        </p:txBody>
      </p:sp>
      <p:sp>
        <p:nvSpPr>
          <p:cNvPr id="5" name="4 Marcador de pie de página"/>
          <p:cNvSpPr>
            <a:spLocks noGrp="1"/>
          </p:cNvSpPr>
          <p:nvPr>
            <p:ph type="ftr" sz="quarter" idx="3"/>
          </p:nvPr>
        </p:nvSpPr>
        <p:spPr>
          <a:xfrm>
            <a:off x="3124200" y="4767739"/>
            <a:ext cx="2895600" cy="272891"/>
          </a:xfrm>
          <a:prstGeom prst="rect">
            <a:avLst/>
          </a:prstGeom>
        </p:spPr>
        <p:txBody>
          <a:bodyPr vert="horz" lIns="91440" tIns="45720" rIns="91440" bIns="45720" rtlCol="0" anchor="ctr"/>
          <a:lstStyle>
            <a:lvl1pPr algn="ctr">
              <a:defRPr sz="1200">
                <a:solidFill>
                  <a:schemeClr val="bg1"/>
                </a:solidFill>
              </a:defRPr>
            </a:lvl1pPr>
          </a:lstStyle>
          <a:p>
            <a:endParaRPr lang="es-VE"/>
          </a:p>
        </p:txBody>
      </p:sp>
      <p:sp>
        <p:nvSpPr>
          <p:cNvPr id="6" name="5 Marcador de número de diapositiva"/>
          <p:cNvSpPr>
            <a:spLocks noGrp="1"/>
          </p:cNvSpPr>
          <p:nvPr>
            <p:ph type="sldNum" sz="quarter" idx="4"/>
          </p:nvPr>
        </p:nvSpPr>
        <p:spPr>
          <a:xfrm>
            <a:off x="6553200" y="4767739"/>
            <a:ext cx="2133600" cy="272891"/>
          </a:xfrm>
          <a:prstGeom prst="rect">
            <a:avLst/>
          </a:prstGeom>
        </p:spPr>
        <p:txBody>
          <a:bodyPr vert="horz" lIns="91440" tIns="45720" rIns="91440" bIns="45720" rtlCol="0" anchor="ctr"/>
          <a:lstStyle>
            <a:lvl1pPr algn="r">
              <a:defRPr sz="1200">
                <a:solidFill>
                  <a:schemeClr val="bg1"/>
                </a:solidFill>
              </a:defRPr>
            </a:lvl1pPr>
          </a:lstStyle>
          <a:p>
            <a:fld id="{028BCE60-EE3B-42B9-ADBC-0CE54E5BB3B7}"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9855" y="1491630"/>
            <a:ext cx="7700392" cy="1800200"/>
          </a:xfrm>
        </p:spPr>
        <p:txBody>
          <a:bodyPr/>
          <a:lstStyle/>
          <a:p>
            <a:pPr algn="ctr"/>
            <a:r>
              <a:rPr lang="es-CL" dirty="0" smtClean="0"/>
              <a:t>Construcción </a:t>
            </a:r>
            <a:r>
              <a:rPr lang="es-CL" dirty="0" smtClean="0"/>
              <a:t>sitio salud conecta2 </a:t>
            </a:r>
            <a:r>
              <a:rPr lang="es-CL" dirty="0" err="1" smtClean="0"/>
              <a:t>front</a:t>
            </a:r>
            <a:r>
              <a:rPr lang="es-CL" dirty="0" smtClean="0"/>
              <a:t> </a:t>
            </a:r>
            <a:r>
              <a:rPr lang="es-CL" dirty="0" err="1" smtClean="0"/>
              <a:t>end</a:t>
            </a:r>
            <a:r>
              <a:rPr lang="es-CL" dirty="0" smtClean="0"/>
              <a:t>, </a:t>
            </a:r>
            <a:r>
              <a:rPr lang="es-CL" dirty="0" err="1" smtClean="0"/>
              <a:t>backend</a:t>
            </a:r>
            <a:endParaRPr lang="es-CL" dirty="0"/>
          </a:p>
        </p:txBody>
      </p:sp>
      <p:sp>
        <p:nvSpPr>
          <p:cNvPr id="5" name="Marcador de texto 4"/>
          <p:cNvSpPr>
            <a:spLocks noGrp="1"/>
          </p:cNvSpPr>
          <p:nvPr>
            <p:ph type="body" idx="1"/>
          </p:nvPr>
        </p:nvSpPr>
        <p:spPr>
          <a:xfrm>
            <a:off x="755576" y="4299942"/>
            <a:ext cx="7772400" cy="288032"/>
          </a:xfrm>
        </p:spPr>
        <p:txBody>
          <a:bodyPr/>
          <a:lstStyle/>
          <a:p>
            <a:r>
              <a:rPr lang="es-CL" dirty="0" smtClean="0"/>
              <a:t>Febrero 2018</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55576" y="843558"/>
            <a:ext cx="7772400" cy="720080"/>
          </a:xfrm>
        </p:spPr>
        <p:txBody>
          <a:bodyPr/>
          <a:lstStyle/>
          <a:p>
            <a:r>
              <a:rPr lang="es-VE" dirty="0" smtClean="0"/>
              <a:t>Objetivo</a:t>
            </a:r>
            <a:endParaRPr lang="es-VE" dirty="0"/>
          </a:p>
        </p:txBody>
      </p:sp>
      <p:sp>
        <p:nvSpPr>
          <p:cNvPr id="4" name="3 Marcador de texto"/>
          <p:cNvSpPr>
            <a:spLocks noGrp="1"/>
          </p:cNvSpPr>
          <p:nvPr>
            <p:ph type="body" idx="1"/>
          </p:nvPr>
        </p:nvSpPr>
        <p:spPr>
          <a:xfrm>
            <a:off x="755576" y="1707654"/>
            <a:ext cx="7772400" cy="2520280"/>
          </a:xfrm>
        </p:spPr>
        <p:txBody>
          <a:bodyPr>
            <a:noAutofit/>
          </a:bodyPr>
          <a:lstStyle/>
          <a:p>
            <a:pPr algn="just"/>
            <a:r>
              <a:rPr lang="es-VE" sz="2200" dirty="0"/>
              <a:t>El presente documento tiene como objetivo establecer la </a:t>
            </a:r>
            <a:r>
              <a:rPr lang="es-VE" sz="2200" dirty="0" smtClean="0"/>
              <a:t>Arquitectura y cotizar </a:t>
            </a:r>
            <a:r>
              <a:rPr lang="es-VE" sz="2200" dirty="0" smtClean="0"/>
              <a:t>tempranamente a alto nivel </a:t>
            </a:r>
            <a:r>
              <a:rPr lang="es-VE" sz="2200" dirty="0" smtClean="0"/>
              <a:t>la construcción de </a:t>
            </a:r>
            <a:r>
              <a:rPr lang="es-VE" sz="2200" dirty="0" smtClean="0"/>
              <a:t>un sitio web </a:t>
            </a:r>
            <a:r>
              <a:rPr lang="es-VE" sz="2200" dirty="0" err="1" smtClean="0"/>
              <a:t>resposivo</a:t>
            </a:r>
            <a:r>
              <a:rPr lang="es-VE" sz="2200" dirty="0" smtClean="0"/>
              <a:t> denominado salud conecta2 con su respectivo </a:t>
            </a:r>
            <a:r>
              <a:rPr lang="es-VE" sz="2200" dirty="0" err="1" smtClean="0"/>
              <a:t>backend</a:t>
            </a:r>
            <a:r>
              <a:rPr lang="es-VE" sz="2200" dirty="0" smtClean="0"/>
              <a:t>.</a:t>
            </a:r>
            <a:endParaRPr lang="es-VE" sz="2200" dirty="0">
              <a:solidFill>
                <a:schemeClr val="tx1">
                  <a:lumMod val="75000"/>
                </a:schemeClr>
              </a:solidFill>
            </a:endParaRPr>
          </a:p>
        </p:txBody>
      </p:sp>
    </p:spTree>
    <p:extLst>
      <p:ext uri="{BB962C8B-B14F-4D97-AF65-F5344CB8AC3E}">
        <p14:creationId xmlns:p14="http://schemas.microsoft.com/office/powerpoint/2010/main" val="647138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555526"/>
            <a:ext cx="7772400" cy="720080"/>
          </a:xfrm>
        </p:spPr>
        <p:txBody>
          <a:bodyPr/>
          <a:lstStyle/>
          <a:p>
            <a:pPr algn="ctr"/>
            <a:r>
              <a:rPr lang="es-VE" sz="3000" dirty="0" smtClean="0"/>
              <a:t>DEFINICIÓN DEL ALCANCE</a:t>
            </a:r>
            <a:endParaRPr lang="es-VE" sz="3000" dirty="0"/>
          </a:p>
        </p:txBody>
      </p:sp>
      <p:sp>
        <p:nvSpPr>
          <p:cNvPr id="5" name="3 Marcador de texto"/>
          <p:cNvSpPr>
            <a:spLocks noGrp="1"/>
          </p:cNvSpPr>
          <p:nvPr>
            <p:ph type="body" idx="1"/>
          </p:nvPr>
        </p:nvSpPr>
        <p:spPr>
          <a:xfrm>
            <a:off x="755576" y="1131590"/>
            <a:ext cx="7772400" cy="3816424"/>
          </a:xfrm>
        </p:spPr>
        <p:txBody>
          <a:bodyPr anchor="t">
            <a:noAutofit/>
          </a:bodyPr>
          <a:lstStyle/>
          <a:p>
            <a:pPr algn="just"/>
            <a:r>
              <a:rPr lang="es-VE" sz="1400" dirty="0" smtClean="0"/>
              <a:t>En esta etapa se considera lo siguiente:</a:t>
            </a:r>
          </a:p>
          <a:p>
            <a:pPr marL="285750" indent="-285750" algn="just">
              <a:buFont typeface="Arial" panose="020B0604020202020204" pitchFamily="34" charset="0"/>
              <a:buChar char="•"/>
            </a:pPr>
            <a:r>
              <a:rPr lang="es-VE" sz="1400" dirty="0" smtClean="0">
                <a:solidFill>
                  <a:schemeClr val="tx1">
                    <a:lumMod val="75000"/>
                  </a:schemeClr>
                </a:solidFill>
              </a:rPr>
              <a:t>Construcción de un </a:t>
            </a:r>
            <a:r>
              <a:rPr lang="es-VE" sz="1400" dirty="0" smtClean="0">
                <a:solidFill>
                  <a:schemeClr val="tx1">
                    <a:lumMod val="75000"/>
                  </a:schemeClr>
                </a:solidFill>
              </a:rPr>
              <a:t>Front </a:t>
            </a:r>
            <a:r>
              <a:rPr lang="es-VE" sz="1400" dirty="0" err="1" smtClean="0">
                <a:solidFill>
                  <a:schemeClr val="tx1">
                    <a:lumMod val="75000"/>
                  </a:schemeClr>
                </a:solidFill>
              </a:rPr>
              <a:t>End</a:t>
            </a:r>
            <a:r>
              <a:rPr lang="es-VE" sz="1400" dirty="0" smtClean="0">
                <a:solidFill>
                  <a:schemeClr val="tx1">
                    <a:lumMod val="75000"/>
                  </a:schemeClr>
                </a:solidFill>
              </a:rPr>
              <a:t>, responsivo, que permita obtener la información clínica de un Paciente al igual que Mi Salud</a:t>
            </a:r>
            <a:r>
              <a:rPr lang="es-VE" sz="1400" dirty="0" smtClean="0">
                <a:solidFill>
                  <a:schemeClr val="tx1">
                    <a:lumMod val="75000"/>
                  </a:schemeClr>
                </a:solidFill>
              </a:rPr>
              <a:t>.</a:t>
            </a:r>
            <a:endParaRPr lang="es-VE" sz="1400" dirty="0" smtClean="0">
              <a:solidFill>
                <a:schemeClr val="tx1">
                  <a:lumMod val="75000"/>
                </a:schemeClr>
              </a:solidFill>
            </a:endParaRPr>
          </a:p>
          <a:p>
            <a:pPr marL="285750" indent="-285750" algn="just">
              <a:buFont typeface="Arial" panose="020B0604020202020204" pitchFamily="34" charset="0"/>
              <a:buChar char="•"/>
            </a:pPr>
            <a:r>
              <a:rPr lang="es-VE" sz="1400" dirty="0" smtClean="0">
                <a:solidFill>
                  <a:schemeClr val="tx1">
                    <a:lumMod val="75000"/>
                  </a:schemeClr>
                </a:solidFill>
              </a:rPr>
              <a:t>Construcción de una API </a:t>
            </a:r>
            <a:r>
              <a:rPr lang="es-VE" sz="1400" dirty="0" smtClean="0">
                <a:solidFill>
                  <a:schemeClr val="tx1">
                    <a:lumMod val="75000"/>
                  </a:schemeClr>
                </a:solidFill>
              </a:rPr>
              <a:t>que permita establecer la comunicación entre el </a:t>
            </a:r>
            <a:r>
              <a:rPr lang="es-VE" sz="1400" dirty="0" err="1" smtClean="0">
                <a:solidFill>
                  <a:schemeClr val="tx1">
                    <a:lumMod val="75000"/>
                  </a:schemeClr>
                </a:solidFill>
              </a:rPr>
              <a:t>front</a:t>
            </a:r>
            <a:r>
              <a:rPr lang="es-VE" sz="1400" dirty="0" smtClean="0">
                <a:solidFill>
                  <a:schemeClr val="tx1">
                    <a:lumMod val="75000"/>
                  </a:schemeClr>
                </a:solidFill>
              </a:rPr>
              <a:t> </a:t>
            </a:r>
            <a:r>
              <a:rPr lang="es-VE" sz="1400" dirty="0" err="1" smtClean="0">
                <a:solidFill>
                  <a:schemeClr val="tx1">
                    <a:lumMod val="75000"/>
                  </a:schemeClr>
                </a:solidFill>
              </a:rPr>
              <a:t>end</a:t>
            </a:r>
            <a:r>
              <a:rPr lang="es-VE" sz="1400" dirty="0" smtClean="0">
                <a:solidFill>
                  <a:schemeClr val="tx1">
                    <a:lumMod val="75000"/>
                  </a:schemeClr>
                </a:solidFill>
              </a:rPr>
              <a:t> y el bus de integración.</a:t>
            </a:r>
            <a:endParaRPr lang="es-VE" sz="1400" dirty="0" smtClean="0">
              <a:solidFill>
                <a:schemeClr val="tx1">
                  <a:lumMod val="75000"/>
                </a:schemeClr>
              </a:solidFill>
            </a:endParaRPr>
          </a:p>
          <a:p>
            <a:pPr marL="285750" indent="-285750" algn="just">
              <a:buFont typeface="Arial" panose="020B0604020202020204" pitchFamily="34" charset="0"/>
              <a:buChar char="•"/>
            </a:pPr>
            <a:r>
              <a:rPr lang="es-VE" sz="1400" dirty="0" smtClean="0">
                <a:solidFill>
                  <a:schemeClr val="tx1">
                    <a:lumMod val="75000"/>
                  </a:schemeClr>
                </a:solidFill>
              </a:rPr>
              <a:t>Construcción </a:t>
            </a:r>
            <a:r>
              <a:rPr lang="es-VE" sz="1400" dirty="0" smtClean="0">
                <a:solidFill>
                  <a:schemeClr val="tx1">
                    <a:lumMod val="75000"/>
                  </a:schemeClr>
                </a:solidFill>
              </a:rPr>
              <a:t>de los canales de comunicación en </a:t>
            </a:r>
            <a:r>
              <a:rPr lang="es-VE" sz="1400" dirty="0" err="1" smtClean="0">
                <a:solidFill>
                  <a:schemeClr val="tx1">
                    <a:lumMod val="75000"/>
                  </a:schemeClr>
                </a:solidFill>
              </a:rPr>
              <a:t>Mirth</a:t>
            </a:r>
            <a:r>
              <a:rPr lang="es-VE" sz="1400" dirty="0" smtClean="0">
                <a:solidFill>
                  <a:schemeClr val="tx1">
                    <a:lumMod val="75000"/>
                  </a:schemeClr>
                </a:solidFill>
              </a:rPr>
              <a:t>, que permita obtener los distintos elementos que serán consumidos por la Api. </a:t>
            </a:r>
            <a:endParaRPr lang="es-VE" sz="1400" dirty="0" smtClean="0">
              <a:solidFill>
                <a:schemeClr val="tx1">
                  <a:lumMod val="75000"/>
                </a:schemeClr>
              </a:solidFill>
            </a:endParaRPr>
          </a:p>
          <a:p>
            <a:pPr algn="just"/>
            <a:endParaRPr lang="es-VE" sz="1400" dirty="0">
              <a:solidFill>
                <a:schemeClr val="tx1">
                  <a:lumMod val="75000"/>
                </a:schemeClr>
              </a:solidFill>
            </a:endParaRPr>
          </a:p>
        </p:txBody>
      </p:sp>
    </p:spTree>
    <p:extLst>
      <p:ext uri="{BB962C8B-B14F-4D97-AF65-F5344CB8AC3E}">
        <p14:creationId xmlns:p14="http://schemas.microsoft.com/office/powerpoint/2010/main" val="1003400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65770" y="195486"/>
            <a:ext cx="7772400" cy="720080"/>
          </a:xfrm>
        </p:spPr>
        <p:txBody>
          <a:bodyPr/>
          <a:lstStyle/>
          <a:p>
            <a:pPr algn="ctr"/>
            <a:r>
              <a:rPr lang="es-VE" sz="3000" dirty="0" smtClean="0"/>
              <a:t>Diagrama de arquitectura</a:t>
            </a:r>
            <a:endParaRPr lang="es-VE" sz="30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843558"/>
            <a:ext cx="5573445" cy="4112663"/>
          </a:xfrm>
          <a:prstGeom prst="rect">
            <a:avLst/>
          </a:prstGeom>
        </p:spPr>
      </p:pic>
    </p:spTree>
    <p:extLst>
      <p:ext uri="{BB962C8B-B14F-4D97-AF65-F5344CB8AC3E}">
        <p14:creationId xmlns:p14="http://schemas.microsoft.com/office/powerpoint/2010/main" val="2961216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195486"/>
            <a:ext cx="7772400" cy="720080"/>
          </a:xfrm>
        </p:spPr>
        <p:txBody>
          <a:bodyPr/>
          <a:lstStyle/>
          <a:p>
            <a:pPr algn="ctr"/>
            <a:r>
              <a:rPr lang="es-VE" sz="3000" dirty="0" err="1" smtClean="0"/>
              <a:t>Stack</a:t>
            </a:r>
            <a:r>
              <a:rPr lang="es-VE" sz="3000" dirty="0" smtClean="0"/>
              <a:t> tecnológico</a:t>
            </a:r>
            <a:endParaRPr lang="es-VE" sz="3000" dirty="0"/>
          </a:p>
        </p:txBody>
      </p:sp>
      <p:pic>
        <p:nvPicPr>
          <p:cNvPr id="1028" name="Picture 4" descr="Resultado de imagen para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00" y="1131309"/>
            <a:ext cx="1232620" cy="12326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html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987574"/>
            <a:ext cx="1872208" cy="12852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693497" y="1029684"/>
            <a:ext cx="1023037" cy="276999"/>
          </a:xfrm>
          <a:prstGeom prst="rect">
            <a:avLst/>
          </a:prstGeom>
          <a:noFill/>
        </p:spPr>
        <p:txBody>
          <a:bodyPr wrap="none" rtlCol="0">
            <a:spAutoFit/>
          </a:bodyPr>
          <a:lstStyle/>
          <a:p>
            <a:r>
              <a:rPr lang="es-CL" sz="1200" b="1" dirty="0" smtClean="0"/>
              <a:t>ANGULAR</a:t>
            </a:r>
            <a:endParaRPr lang="es-CL" sz="2400" b="1" dirty="0"/>
          </a:p>
        </p:txBody>
      </p:sp>
      <p:pic>
        <p:nvPicPr>
          <p:cNvPr id="1034" name="Picture 10" descr="Resultado de imagen para MI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499742"/>
            <a:ext cx="2279689" cy="19659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600" y="2707618"/>
            <a:ext cx="2616225" cy="155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87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3810" y="195486"/>
            <a:ext cx="7772400" cy="720080"/>
          </a:xfrm>
        </p:spPr>
        <p:txBody>
          <a:bodyPr/>
          <a:lstStyle/>
          <a:p>
            <a:pPr algn="ctr"/>
            <a:r>
              <a:rPr lang="es-VE" sz="3000" dirty="0" smtClean="0"/>
              <a:t>COTIZACIÓN</a:t>
            </a:r>
            <a:endParaRPr lang="es-VE" sz="3000" dirty="0"/>
          </a:p>
        </p:txBody>
      </p:sp>
      <p:graphicFrame>
        <p:nvGraphicFramePr>
          <p:cNvPr id="2" name="Tabla 1"/>
          <p:cNvGraphicFramePr>
            <a:graphicFrameLocks noGrp="1"/>
          </p:cNvGraphicFramePr>
          <p:nvPr>
            <p:extLst>
              <p:ext uri="{D42A27DB-BD31-4B8C-83A1-F6EECF244321}">
                <p14:modId xmlns:p14="http://schemas.microsoft.com/office/powerpoint/2010/main" val="2464681357"/>
              </p:ext>
            </p:extLst>
          </p:nvPr>
        </p:nvGraphicFramePr>
        <p:xfrm>
          <a:off x="467544" y="915566"/>
          <a:ext cx="7992888" cy="3340125"/>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3962692829"/>
                    </a:ext>
                  </a:extLst>
                </a:gridCol>
                <a:gridCol w="3816424">
                  <a:extLst>
                    <a:ext uri="{9D8B030D-6E8A-4147-A177-3AD203B41FA5}">
                      <a16:colId xmlns:a16="http://schemas.microsoft.com/office/drawing/2014/main" val="2725457543"/>
                    </a:ext>
                  </a:extLst>
                </a:gridCol>
                <a:gridCol w="1512168">
                  <a:extLst>
                    <a:ext uri="{9D8B030D-6E8A-4147-A177-3AD203B41FA5}">
                      <a16:colId xmlns:a16="http://schemas.microsoft.com/office/drawing/2014/main" val="1601091002"/>
                    </a:ext>
                  </a:extLst>
                </a:gridCol>
              </a:tblGrid>
              <a:tr h="321871">
                <a:tc>
                  <a:txBody>
                    <a:bodyPr/>
                    <a:lstStyle/>
                    <a:p>
                      <a:r>
                        <a:rPr lang="es-CL" dirty="0" smtClean="0"/>
                        <a:t>ITEM</a:t>
                      </a:r>
                      <a:endParaRPr lang="es-CL" dirty="0"/>
                    </a:p>
                  </a:txBody>
                  <a:tcPr/>
                </a:tc>
                <a:tc>
                  <a:txBody>
                    <a:bodyPr/>
                    <a:lstStyle/>
                    <a:p>
                      <a:r>
                        <a:rPr lang="es-CL" dirty="0" smtClean="0"/>
                        <a:t>DESCRIPCIÓN</a:t>
                      </a:r>
                      <a:endParaRPr lang="es-CL" dirty="0"/>
                    </a:p>
                  </a:txBody>
                  <a:tcPr/>
                </a:tc>
                <a:tc>
                  <a:txBody>
                    <a:bodyPr/>
                    <a:lstStyle/>
                    <a:p>
                      <a:r>
                        <a:rPr lang="es-CL" dirty="0" smtClean="0"/>
                        <a:t>TOTAL</a:t>
                      </a:r>
                      <a:r>
                        <a:rPr lang="es-CL" baseline="0" dirty="0" smtClean="0"/>
                        <a:t> HH</a:t>
                      </a:r>
                      <a:endParaRPr lang="es-CL" dirty="0"/>
                    </a:p>
                  </a:txBody>
                  <a:tcPr/>
                </a:tc>
                <a:extLst>
                  <a:ext uri="{0D108BD9-81ED-4DB2-BD59-A6C34878D82A}">
                    <a16:rowId xmlns:a16="http://schemas.microsoft.com/office/drawing/2014/main" val="3953637325"/>
                  </a:ext>
                </a:extLst>
              </a:tr>
              <a:tr h="583901">
                <a:tc>
                  <a:txBody>
                    <a:bodyPr/>
                    <a:lstStyle/>
                    <a:p>
                      <a:r>
                        <a:rPr lang="es-CL" sz="1400" dirty="0" smtClean="0"/>
                        <a:t>Construcción Canales </a:t>
                      </a:r>
                      <a:r>
                        <a:rPr lang="es-CL" sz="1400" dirty="0" err="1" smtClean="0"/>
                        <a:t>mirth</a:t>
                      </a:r>
                      <a:endParaRPr lang="es-CL" sz="1400" dirty="0"/>
                    </a:p>
                  </a:txBody>
                  <a:tcPr/>
                </a:tc>
                <a:tc>
                  <a:txBody>
                    <a:bodyPr/>
                    <a:lstStyle/>
                    <a:p>
                      <a:r>
                        <a:rPr lang="es-CL" sz="1400" dirty="0" smtClean="0"/>
                        <a:t>Canal(es)</a:t>
                      </a:r>
                      <a:r>
                        <a:rPr lang="es-CL" sz="1400" baseline="0" dirty="0" smtClean="0"/>
                        <a:t> que entregan la información de los distintos elementos de salud conecta2</a:t>
                      </a:r>
                      <a:endParaRPr lang="es-CL" sz="1400" dirty="0"/>
                    </a:p>
                  </a:txBody>
                  <a:tcPr/>
                </a:tc>
                <a:tc>
                  <a:txBody>
                    <a:bodyPr/>
                    <a:lstStyle/>
                    <a:p>
                      <a:r>
                        <a:rPr lang="es-CL" sz="1400" dirty="0" smtClean="0"/>
                        <a:t>??</a:t>
                      </a:r>
                      <a:endParaRPr lang="es-CL" sz="1400" dirty="0"/>
                    </a:p>
                  </a:txBody>
                  <a:tcPr/>
                </a:tc>
                <a:extLst>
                  <a:ext uri="{0D108BD9-81ED-4DB2-BD59-A6C34878D82A}">
                    <a16:rowId xmlns:a16="http://schemas.microsoft.com/office/drawing/2014/main" val="3596430724"/>
                  </a:ext>
                </a:extLst>
              </a:tr>
              <a:tr h="759072">
                <a:tc>
                  <a:txBody>
                    <a:bodyPr/>
                    <a:lstStyle/>
                    <a:p>
                      <a:r>
                        <a:rPr lang="es-CL" sz="1400" dirty="0" smtClean="0"/>
                        <a:t>Construcción Web Api</a:t>
                      </a:r>
                      <a:endParaRPr lang="es-CL" sz="1400" dirty="0"/>
                    </a:p>
                  </a:txBody>
                  <a:tcPr/>
                </a:tc>
                <a:tc>
                  <a:txBody>
                    <a:bodyPr/>
                    <a:lstStyle/>
                    <a:p>
                      <a:r>
                        <a:rPr lang="es-CL" sz="1400" dirty="0" smtClean="0"/>
                        <a:t>Web Api que se comunicará con el canal(es) </a:t>
                      </a:r>
                      <a:r>
                        <a:rPr lang="es-CL" sz="1400" dirty="0" err="1" smtClean="0"/>
                        <a:t>mirth</a:t>
                      </a:r>
                      <a:r>
                        <a:rPr lang="es-CL" sz="1400" dirty="0" smtClean="0"/>
                        <a:t> y devolverá la información solicitada</a:t>
                      </a:r>
                      <a:endParaRPr lang="es-CL" sz="1400" dirty="0"/>
                    </a:p>
                  </a:txBody>
                  <a:tcPr/>
                </a:tc>
                <a:tc>
                  <a:txBody>
                    <a:bodyPr/>
                    <a:lstStyle/>
                    <a:p>
                      <a:r>
                        <a:rPr lang="es-CL" sz="1400" dirty="0" smtClean="0"/>
                        <a:t>400 HH</a:t>
                      </a:r>
                      <a:endParaRPr lang="es-CL" sz="1400" dirty="0"/>
                    </a:p>
                  </a:txBody>
                  <a:tcPr/>
                </a:tc>
                <a:extLst>
                  <a:ext uri="{0D108BD9-81ED-4DB2-BD59-A6C34878D82A}">
                    <a16:rowId xmlns:a16="http://schemas.microsoft.com/office/drawing/2014/main" val="881434903"/>
                  </a:ext>
                </a:extLst>
              </a:tr>
              <a:tr h="321871">
                <a:tc>
                  <a:txBody>
                    <a:bodyPr/>
                    <a:lstStyle/>
                    <a:p>
                      <a:r>
                        <a:rPr lang="es-CL" sz="1400" dirty="0" smtClean="0"/>
                        <a:t>Construcción Front </a:t>
                      </a:r>
                      <a:r>
                        <a:rPr lang="es-CL" sz="1400" dirty="0" err="1" smtClean="0"/>
                        <a:t>End</a:t>
                      </a:r>
                      <a:endParaRPr lang="es-CL" sz="1400" dirty="0"/>
                    </a:p>
                  </a:txBody>
                  <a:tcPr/>
                </a:tc>
                <a:tc>
                  <a:txBody>
                    <a:bodyPr/>
                    <a:lstStyle/>
                    <a:p>
                      <a:r>
                        <a:rPr lang="es-CL" sz="1400" dirty="0" smtClean="0"/>
                        <a:t>Sitio web responsivo salud conecta2 que mostrará la información del paciente.</a:t>
                      </a:r>
                      <a:endParaRPr lang="es-CL" sz="1400" dirty="0"/>
                    </a:p>
                  </a:txBody>
                  <a:tcPr/>
                </a:tc>
                <a:tc>
                  <a:txBody>
                    <a:bodyPr/>
                    <a:lstStyle/>
                    <a:p>
                      <a:r>
                        <a:rPr lang="es-CL" sz="1400" dirty="0" smtClean="0"/>
                        <a:t>160 HH</a:t>
                      </a:r>
                      <a:endParaRPr lang="es-CL" sz="1400" dirty="0"/>
                    </a:p>
                  </a:txBody>
                  <a:tcPr/>
                </a:tc>
                <a:extLst>
                  <a:ext uri="{0D108BD9-81ED-4DB2-BD59-A6C34878D82A}">
                    <a16:rowId xmlns:a16="http://schemas.microsoft.com/office/drawing/2014/main" val="1252918860"/>
                  </a:ext>
                </a:extLst>
              </a:tr>
              <a:tr h="321871">
                <a:tc>
                  <a:txBody>
                    <a:bodyPr/>
                    <a:lstStyle/>
                    <a:p>
                      <a:r>
                        <a:rPr lang="es-CL" sz="1400" dirty="0" smtClean="0"/>
                        <a:t>Operación </a:t>
                      </a:r>
                      <a:endParaRPr lang="es-CL" sz="1400" dirty="0"/>
                    </a:p>
                  </a:txBody>
                  <a:tcPr/>
                </a:tc>
                <a:tc>
                  <a:txBody>
                    <a:bodyPr/>
                    <a:lstStyle/>
                    <a:p>
                      <a:r>
                        <a:rPr lang="es-CL" sz="1400" dirty="0" smtClean="0"/>
                        <a:t>Operación del Producto</a:t>
                      </a:r>
                      <a:endParaRPr lang="es-CL" sz="1400" dirty="0"/>
                    </a:p>
                  </a:txBody>
                  <a:tcPr/>
                </a:tc>
                <a:tc>
                  <a:txBody>
                    <a:bodyPr/>
                    <a:lstStyle/>
                    <a:p>
                      <a:r>
                        <a:rPr lang="es-CL" sz="1400" dirty="0" smtClean="0"/>
                        <a:t>??</a:t>
                      </a:r>
                      <a:endParaRPr lang="es-CL" sz="1400" dirty="0"/>
                    </a:p>
                  </a:txBody>
                  <a:tcPr/>
                </a:tc>
                <a:extLst>
                  <a:ext uri="{0D108BD9-81ED-4DB2-BD59-A6C34878D82A}">
                    <a16:rowId xmlns:a16="http://schemas.microsoft.com/office/drawing/2014/main" val="1233157318"/>
                  </a:ext>
                </a:extLst>
              </a:tr>
              <a:tr h="321871">
                <a:tc>
                  <a:txBody>
                    <a:bodyPr/>
                    <a:lstStyle/>
                    <a:p>
                      <a:r>
                        <a:rPr lang="es-CL" sz="1400" dirty="0" smtClean="0"/>
                        <a:t>Mantención</a:t>
                      </a:r>
                      <a:endParaRPr lang="es-CL" sz="1400" dirty="0"/>
                    </a:p>
                  </a:txBody>
                  <a:tcPr/>
                </a:tc>
                <a:tc>
                  <a:txBody>
                    <a:bodyPr/>
                    <a:lstStyle/>
                    <a:p>
                      <a:r>
                        <a:rPr lang="es-CL" sz="1400" dirty="0" smtClean="0"/>
                        <a:t>Mantención del Producto</a:t>
                      </a:r>
                      <a:endParaRPr lang="es-CL" sz="1400" dirty="0"/>
                    </a:p>
                  </a:txBody>
                  <a:tcPr/>
                </a:tc>
                <a:tc>
                  <a:txBody>
                    <a:bodyPr/>
                    <a:lstStyle/>
                    <a:p>
                      <a:r>
                        <a:rPr lang="es-CL" sz="1400" dirty="0" smtClean="0"/>
                        <a:t>??</a:t>
                      </a:r>
                      <a:endParaRPr lang="es-CL" sz="1400" dirty="0"/>
                    </a:p>
                  </a:txBody>
                  <a:tcPr/>
                </a:tc>
                <a:extLst>
                  <a:ext uri="{0D108BD9-81ED-4DB2-BD59-A6C34878D82A}">
                    <a16:rowId xmlns:a16="http://schemas.microsoft.com/office/drawing/2014/main" val="3801552860"/>
                  </a:ext>
                </a:extLst>
              </a:tr>
              <a:tr h="321871">
                <a:tc>
                  <a:txBody>
                    <a:bodyPr/>
                    <a:lstStyle/>
                    <a:p>
                      <a:endParaRPr lang="es-CL" sz="1400" dirty="0"/>
                    </a:p>
                  </a:txBody>
                  <a:tcPr/>
                </a:tc>
                <a:tc>
                  <a:txBody>
                    <a:bodyPr/>
                    <a:lstStyle/>
                    <a:p>
                      <a:endParaRPr lang="es-CL" sz="1400"/>
                    </a:p>
                  </a:txBody>
                  <a:tcPr/>
                </a:tc>
                <a:tc>
                  <a:txBody>
                    <a:bodyPr/>
                    <a:lstStyle/>
                    <a:p>
                      <a:endParaRPr lang="es-CL" sz="1400" dirty="0"/>
                    </a:p>
                  </a:txBody>
                  <a:tcPr/>
                </a:tc>
                <a:extLst>
                  <a:ext uri="{0D108BD9-81ED-4DB2-BD59-A6C34878D82A}">
                    <a16:rowId xmlns:a16="http://schemas.microsoft.com/office/drawing/2014/main" val="4090850964"/>
                  </a:ext>
                </a:extLst>
              </a:tr>
            </a:tbl>
          </a:graphicData>
        </a:graphic>
      </p:graphicFrame>
    </p:spTree>
    <p:extLst>
      <p:ext uri="{BB962C8B-B14F-4D97-AF65-F5344CB8AC3E}">
        <p14:creationId xmlns:p14="http://schemas.microsoft.com/office/powerpoint/2010/main" val="1531550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rtada RayenSalud 1">
  <a:themeElements>
    <a:clrScheme name="Personalizado 1">
      <a:dk1>
        <a:srgbClr val="3F3F3F"/>
      </a:dk1>
      <a:lt1>
        <a:srgbClr val="FFFFFF"/>
      </a:lt1>
      <a:dk2>
        <a:srgbClr val="92D050"/>
      </a:dk2>
      <a:lt2>
        <a:srgbClr val="D7E3BC"/>
      </a:lt2>
      <a:accent1>
        <a:srgbClr val="00B050"/>
      </a:accent1>
      <a:accent2>
        <a:srgbClr val="31859B"/>
      </a:accent2>
      <a:accent3>
        <a:srgbClr val="00B0F0"/>
      </a:accent3>
      <a:accent4>
        <a:srgbClr val="31859B"/>
      </a:accent4>
      <a:accent5>
        <a:srgbClr val="4BACC6"/>
      </a:accent5>
      <a:accent6>
        <a:srgbClr val="1F497D"/>
      </a:accent6>
      <a:hlink>
        <a:srgbClr val="262626"/>
      </a:hlink>
      <a:folHlink>
        <a:srgbClr val="00CC99"/>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1144</TotalTime>
  <Words>191</Words>
  <Application>Microsoft Office PowerPoint</Application>
  <PresentationFormat>Presentación en pantalla (16:9)</PresentationFormat>
  <Paragraphs>31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7</vt:i4>
      </vt:variant>
    </vt:vector>
  </HeadingPairs>
  <TitlesOfParts>
    <vt:vector size="12" baseType="lpstr">
      <vt:lpstr>Arial</vt:lpstr>
      <vt:lpstr>Calibri</vt:lpstr>
      <vt:lpstr>Verdana</vt:lpstr>
      <vt:lpstr>Portada RayenSalud 1</vt:lpstr>
      <vt:lpstr>Diseño personalizado</vt:lpstr>
      <vt:lpstr>Presentación de PowerPoint</vt:lpstr>
      <vt:lpstr>Construcción sitio salud conecta2 front end, backend</vt:lpstr>
      <vt:lpstr>Objetivo</vt:lpstr>
      <vt:lpstr>DEFINICIÓN DEL ALCANCE</vt:lpstr>
      <vt:lpstr>Diagrama de arquitectura</vt:lpstr>
      <vt:lpstr>Stack tecnológico</vt:lpstr>
      <vt:lpstr>COTIZACIÓN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Francisco Azuaje Azuaje Guerrero</dc:creator>
  <cp:lastModifiedBy>Víctor Coronado</cp:lastModifiedBy>
  <cp:revision>40</cp:revision>
  <dcterms:created xsi:type="dcterms:W3CDTF">2017-02-26T14:07:03Z</dcterms:created>
  <dcterms:modified xsi:type="dcterms:W3CDTF">2018-04-03T12:59:34Z</dcterms:modified>
</cp:coreProperties>
</file>