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5" r:id="rId9"/>
    <p:sldId id="268" r:id="rId10"/>
    <p:sldId id="269" r:id="rId11"/>
    <p:sldId id="270" r:id="rId12"/>
    <p:sldId id="276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A5945-A401-471C-82BB-0FC1E2DB0C5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34C0C74-B6F7-4E80-B2F6-250E94BAFE0D}">
      <dgm:prSet phldrT="[Texto]"/>
      <dgm:spPr/>
      <dgm:t>
        <a:bodyPr/>
        <a:lstStyle/>
        <a:p>
          <a:r>
            <a:rPr lang="es-CL" dirty="0" smtClean="0"/>
            <a:t>Contenidos</a:t>
          </a:r>
          <a:endParaRPr lang="es-CL" dirty="0"/>
        </a:p>
      </dgm:t>
    </dgm:pt>
    <dgm:pt modelId="{D6195436-F0FC-46D4-A806-3E8A46D09DEB}" type="parTrans" cxnId="{2341D92C-DE74-44FB-AE12-934345472553}">
      <dgm:prSet/>
      <dgm:spPr/>
      <dgm:t>
        <a:bodyPr/>
        <a:lstStyle/>
        <a:p>
          <a:endParaRPr lang="es-CL"/>
        </a:p>
      </dgm:t>
    </dgm:pt>
    <dgm:pt modelId="{0669B7B3-8AD5-4E16-97EE-D7A5A4A12020}" type="sibTrans" cxnId="{2341D92C-DE74-44FB-AE12-934345472553}">
      <dgm:prSet/>
      <dgm:spPr/>
      <dgm:t>
        <a:bodyPr/>
        <a:lstStyle/>
        <a:p>
          <a:endParaRPr lang="es-CL"/>
        </a:p>
      </dgm:t>
    </dgm:pt>
    <dgm:pt modelId="{EFC3D6DD-08BB-421C-B7DE-0ADA7300A75F}">
      <dgm:prSet phldrT="[Texto]"/>
      <dgm:spPr/>
      <dgm:t>
        <a:bodyPr/>
        <a:lstStyle/>
        <a:p>
          <a:r>
            <a:rPr lang="es-CL" dirty="0" smtClean="0"/>
            <a:t>Contextualización</a:t>
          </a:r>
          <a:endParaRPr lang="es-CL" dirty="0"/>
        </a:p>
      </dgm:t>
    </dgm:pt>
    <dgm:pt modelId="{E50DE70C-2B60-43D5-83F7-EF7D7D094C65}" type="parTrans" cxnId="{8EB427B5-AB5F-459F-9EA4-E1FB8C7253BC}">
      <dgm:prSet/>
      <dgm:spPr/>
      <dgm:t>
        <a:bodyPr/>
        <a:lstStyle/>
        <a:p>
          <a:endParaRPr lang="es-CL"/>
        </a:p>
      </dgm:t>
    </dgm:pt>
    <dgm:pt modelId="{41AF0939-70FB-431D-9548-C98C09FE4C0B}" type="sibTrans" cxnId="{8EB427B5-AB5F-459F-9EA4-E1FB8C7253BC}">
      <dgm:prSet/>
      <dgm:spPr/>
      <dgm:t>
        <a:bodyPr/>
        <a:lstStyle/>
        <a:p>
          <a:endParaRPr lang="es-CL"/>
        </a:p>
      </dgm:t>
    </dgm:pt>
    <dgm:pt modelId="{4D787540-BC71-4BCA-A5F1-4C8C1F2889A0}">
      <dgm:prSet phldrT="[Texto]"/>
      <dgm:spPr/>
      <dgm:t>
        <a:bodyPr/>
        <a:lstStyle/>
        <a:p>
          <a:r>
            <a:rPr lang="es-CL" dirty="0" smtClean="0"/>
            <a:t>Problemática</a:t>
          </a:r>
          <a:endParaRPr lang="es-CL" dirty="0"/>
        </a:p>
      </dgm:t>
    </dgm:pt>
    <dgm:pt modelId="{6C83D45C-9D83-4C86-81AF-A0DCF16AB1C4}" type="parTrans" cxnId="{7F4B987C-6F75-412E-A4B6-FE3EC16A1956}">
      <dgm:prSet/>
      <dgm:spPr/>
      <dgm:t>
        <a:bodyPr/>
        <a:lstStyle/>
        <a:p>
          <a:endParaRPr lang="es-CL"/>
        </a:p>
      </dgm:t>
    </dgm:pt>
    <dgm:pt modelId="{E16A3BFA-D543-4555-AFB6-82C7F13040EA}" type="sibTrans" cxnId="{7F4B987C-6F75-412E-A4B6-FE3EC16A1956}">
      <dgm:prSet/>
      <dgm:spPr/>
      <dgm:t>
        <a:bodyPr/>
        <a:lstStyle/>
        <a:p>
          <a:endParaRPr lang="es-CL"/>
        </a:p>
      </dgm:t>
    </dgm:pt>
    <dgm:pt modelId="{BE5E3694-4B25-4726-9C50-BB56B43E81E5}">
      <dgm:prSet phldrT="[Texto]"/>
      <dgm:spPr/>
      <dgm:t>
        <a:bodyPr/>
        <a:lstStyle/>
        <a:p>
          <a:r>
            <a:rPr lang="es-CL" dirty="0" smtClean="0"/>
            <a:t>Objetivo General</a:t>
          </a:r>
          <a:endParaRPr lang="es-CL" dirty="0"/>
        </a:p>
      </dgm:t>
    </dgm:pt>
    <dgm:pt modelId="{597AC6CC-969D-410C-9A83-FA05CD6A59EC}" type="parTrans" cxnId="{5E96C59E-A2AE-4CA2-9113-1A2ED145247B}">
      <dgm:prSet/>
      <dgm:spPr/>
      <dgm:t>
        <a:bodyPr/>
        <a:lstStyle/>
        <a:p>
          <a:endParaRPr lang="es-CL"/>
        </a:p>
      </dgm:t>
    </dgm:pt>
    <dgm:pt modelId="{2C5F9622-2B5C-4B02-95D3-6859B1DF0781}" type="sibTrans" cxnId="{5E96C59E-A2AE-4CA2-9113-1A2ED145247B}">
      <dgm:prSet/>
      <dgm:spPr/>
      <dgm:t>
        <a:bodyPr/>
        <a:lstStyle/>
        <a:p>
          <a:endParaRPr lang="es-CL"/>
        </a:p>
      </dgm:t>
    </dgm:pt>
    <dgm:pt modelId="{8AA5D777-E14F-4A1B-B52C-976AD0449EA1}">
      <dgm:prSet phldrT="[Texto]"/>
      <dgm:spPr/>
      <dgm:t>
        <a:bodyPr/>
        <a:lstStyle/>
        <a:p>
          <a:r>
            <a:rPr lang="es-CL" dirty="0" smtClean="0"/>
            <a:t>Objetivos Específicos</a:t>
          </a:r>
          <a:endParaRPr lang="es-CL" dirty="0"/>
        </a:p>
      </dgm:t>
    </dgm:pt>
    <dgm:pt modelId="{95DE068F-AB8A-4BAB-8BEC-5F501C592F85}" type="parTrans" cxnId="{FEDCC939-E1D4-4194-82E0-EBA32B5A868C}">
      <dgm:prSet/>
      <dgm:spPr/>
      <dgm:t>
        <a:bodyPr/>
        <a:lstStyle/>
        <a:p>
          <a:endParaRPr lang="es-CL"/>
        </a:p>
      </dgm:t>
    </dgm:pt>
    <dgm:pt modelId="{6E62DF84-D76A-4C5C-97A3-AA6F9014D9EB}" type="sibTrans" cxnId="{FEDCC939-E1D4-4194-82E0-EBA32B5A868C}">
      <dgm:prSet/>
      <dgm:spPr/>
      <dgm:t>
        <a:bodyPr/>
        <a:lstStyle/>
        <a:p>
          <a:endParaRPr lang="es-CL"/>
        </a:p>
      </dgm:t>
    </dgm:pt>
    <dgm:pt modelId="{01A073D7-2FB3-455C-81CB-049EF9CADBE4}">
      <dgm:prSet phldrT="[Texto]"/>
      <dgm:spPr/>
      <dgm:t>
        <a:bodyPr/>
        <a:lstStyle/>
        <a:p>
          <a:r>
            <a:rPr lang="es-CL" dirty="0" smtClean="0"/>
            <a:t>Metodología</a:t>
          </a:r>
          <a:endParaRPr lang="es-CL" dirty="0"/>
        </a:p>
      </dgm:t>
    </dgm:pt>
    <dgm:pt modelId="{44AAE706-2542-4416-8F9C-498C24D34B3B}" type="parTrans" cxnId="{6151B4FE-8437-4742-A3CA-6E4D8BE82066}">
      <dgm:prSet/>
      <dgm:spPr/>
      <dgm:t>
        <a:bodyPr/>
        <a:lstStyle/>
        <a:p>
          <a:endParaRPr lang="es-CL"/>
        </a:p>
      </dgm:t>
    </dgm:pt>
    <dgm:pt modelId="{1744DCD8-90F9-4AC2-AB58-01B488CC2116}" type="sibTrans" cxnId="{6151B4FE-8437-4742-A3CA-6E4D8BE82066}">
      <dgm:prSet/>
      <dgm:spPr/>
      <dgm:t>
        <a:bodyPr/>
        <a:lstStyle/>
        <a:p>
          <a:endParaRPr lang="es-CL"/>
        </a:p>
      </dgm:t>
    </dgm:pt>
    <dgm:pt modelId="{23CED723-8210-4D63-856A-C6EF33070E9A}">
      <dgm:prSet phldrT="[Texto]"/>
      <dgm:spPr/>
      <dgm:t>
        <a:bodyPr/>
        <a:lstStyle/>
        <a:p>
          <a:r>
            <a:rPr lang="es-CL" dirty="0" smtClean="0"/>
            <a:t>Modelo</a:t>
          </a:r>
          <a:endParaRPr lang="es-CL" dirty="0"/>
        </a:p>
      </dgm:t>
    </dgm:pt>
    <dgm:pt modelId="{28096566-D526-4B60-9321-F52DEA1A289D}" type="parTrans" cxnId="{44AF80C6-9548-45A7-9817-9F82515117C3}">
      <dgm:prSet/>
      <dgm:spPr/>
      <dgm:t>
        <a:bodyPr/>
        <a:lstStyle/>
        <a:p>
          <a:endParaRPr lang="es-CL"/>
        </a:p>
      </dgm:t>
    </dgm:pt>
    <dgm:pt modelId="{DBB69729-EEEC-407A-9257-D92FFB23D22C}" type="sibTrans" cxnId="{44AF80C6-9548-45A7-9817-9F82515117C3}">
      <dgm:prSet/>
      <dgm:spPr/>
      <dgm:t>
        <a:bodyPr/>
        <a:lstStyle/>
        <a:p>
          <a:endParaRPr lang="es-CL"/>
        </a:p>
      </dgm:t>
    </dgm:pt>
    <dgm:pt modelId="{8D188DD7-608F-4B27-B1BB-9CAA3FEC467D}">
      <dgm:prSet phldrT="[Texto]"/>
      <dgm:spPr/>
      <dgm:t>
        <a:bodyPr/>
        <a:lstStyle/>
        <a:p>
          <a:r>
            <a:rPr lang="es-CL" dirty="0" smtClean="0"/>
            <a:t>Arquitectura del Software</a:t>
          </a:r>
          <a:endParaRPr lang="es-CL" dirty="0"/>
        </a:p>
      </dgm:t>
    </dgm:pt>
    <dgm:pt modelId="{52FB9DAF-C798-4BAB-AD9C-61690553343F}" type="parTrans" cxnId="{14B9970C-C7D3-46CC-AC84-109D33413314}">
      <dgm:prSet/>
      <dgm:spPr/>
      <dgm:t>
        <a:bodyPr/>
        <a:lstStyle/>
        <a:p>
          <a:endParaRPr lang="es-CL"/>
        </a:p>
      </dgm:t>
    </dgm:pt>
    <dgm:pt modelId="{B8FF2CEB-F575-492A-A552-366EDE223EF8}" type="sibTrans" cxnId="{14B9970C-C7D3-46CC-AC84-109D33413314}">
      <dgm:prSet/>
      <dgm:spPr/>
      <dgm:t>
        <a:bodyPr/>
        <a:lstStyle/>
        <a:p>
          <a:endParaRPr lang="es-CL"/>
        </a:p>
      </dgm:t>
    </dgm:pt>
    <dgm:pt modelId="{B3002E01-76F1-4649-A283-EDC037991E7D}">
      <dgm:prSet phldrT="[Texto]"/>
      <dgm:spPr/>
      <dgm:t>
        <a:bodyPr/>
        <a:lstStyle/>
        <a:p>
          <a:r>
            <a:rPr lang="es-CL" dirty="0" smtClean="0"/>
            <a:t>Supuestos y Limitaciones</a:t>
          </a:r>
          <a:endParaRPr lang="es-CL" dirty="0"/>
        </a:p>
      </dgm:t>
    </dgm:pt>
    <dgm:pt modelId="{AC33CFFD-EC81-4877-92DC-D999F03D1D9C}" type="parTrans" cxnId="{35FE2A46-164E-4E4A-9BFA-55BD3FA12771}">
      <dgm:prSet/>
      <dgm:spPr/>
      <dgm:t>
        <a:bodyPr/>
        <a:lstStyle/>
        <a:p>
          <a:endParaRPr lang="es-CL"/>
        </a:p>
      </dgm:t>
    </dgm:pt>
    <dgm:pt modelId="{30C8846D-4B93-4332-88BA-F1D4AC21BF93}" type="sibTrans" cxnId="{35FE2A46-164E-4E4A-9BFA-55BD3FA12771}">
      <dgm:prSet/>
      <dgm:spPr/>
      <dgm:t>
        <a:bodyPr/>
        <a:lstStyle/>
        <a:p>
          <a:endParaRPr lang="es-CL"/>
        </a:p>
      </dgm:t>
    </dgm:pt>
    <dgm:pt modelId="{280A4FE2-074F-4417-AD84-702EFE1A721B}">
      <dgm:prSet phldrT="[Texto]"/>
      <dgm:spPr/>
      <dgm:t>
        <a:bodyPr/>
        <a:lstStyle/>
        <a:p>
          <a:r>
            <a:rPr lang="es-CL" dirty="0" smtClean="0"/>
            <a:t>Riesgos</a:t>
          </a:r>
          <a:endParaRPr lang="es-CL" dirty="0"/>
        </a:p>
      </dgm:t>
    </dgm:pt>
    <dgm:pt modelId="{1EFA021F-7CBF-4E80-A5C6-6C3A7E496336}" type="parTrans" cxnId="{7F70DD9F-C49C-4783-AB92-13333FFB77AA}">
      <dgm:prSet/>
      <dgm:spPr/>
      <dgm:t>
        <a:bodyPr/>
        <a:lstStyle/>
        <a:p>
          <a:endParaRPr lang="es-CL"/>
        </a:p>
      </dgm:t>
    </dgm:pt>
    <dgm:pt modelId="{8027895A-B9B1-4C4B-98DF-5146B60D38BA}" type="sibTrans" cxnId="{7F70DD9F-C49C-4783-AB92-13333FFB77AA}">
      <dgm:prSet/>
      <dgm:spPr/>
      <dgm:t>
        <a:bodyPr/>
        <a:lstStyle/>
        <a:p>
          <a:endParaRPr lang="es-CL"/>
        </a:p>
      </dgm:t>
    </dgm:pt>
    <dgm:pt modelId="{8922564F-845C-4064-ADC3-1474A21361B3}">
      <dgm:prSet phldrT="[Texto]"/>
      <dgm:spPr/>
      <dgm:t>
        <a:bodyPr/>
        <a:lstStyle/>
        <a:p>
          <a:r>
            <a:rPr lang="es-CL" dirty="0" smtClean="0"/>
            <a:t>Organización</a:t>
          </a:r>
          <a:endParaRPr lang="es-CL" dirty="0"/>
        </a:p>
      </dgm:t>
    </dgm:pt>
    <dgm:pt modelId="{852A389D-E9DE-4E8F-849F-FE9C356E01E9}" type="parTrans" cxnId="{93EDB0DD-1BAC-4D69-917E-73C848D3FFF0}">
      <dgm:prSet/>
      <dgm:spPr/>
      <dgm:t>
        <a:bodyPr/>
        <a:lstStyle/>
        <a:p>
          <a:endParaRPr lang="es-CL"/>
        </a:p>
      </dgm:t>
    </dgm:pt>
    <dgm:pt modelId="{B72E249B-3B3A-4A39-9C79-8A97389AD716}" type="sibTrans" cxnId="{93EDB0DD-1BAC-4D69-917E-73C848D3FFF0}">
      <dgm:prSet/>
      <dgm:spPr/>
      <dgm:t>
        <a:bodyPr/>
        <a:lstStyle/>
        <a:p>
          <a:endParaRPr lang="es-CL"/>
        </a:p>
      </dgm:t>
    </dgm:pt>
    <dgm:pt modelId="{29DEBD07-E003-4888-8800-4B8163488EF2}">
      <dgm:prSet phldrT="[Texto]"/>
      <dgm:spPr/>
      <dgm:t>
        <a:bodyPr/>
        <a:lstStyle/>
        <a:p>
          <a:r>
            <a:rPr lang="es-CL" dirty="0" smtClean="0"/>
            <a:t>Cronograma</a:t>
          </a:r>
          <a:endParaRPr lang="es-CL" dirty="0"/>
        </a:p>
      </dgm:t>
    </dgm:pt>
    <dgm:pt modelId="{75FA1154-6388-4AC4-98C0-13F4D83340E0}" type="parTrans" cxnId="{CFEFC3DD-6D70-46EB-AC06-170A2AAF03BA}">
      <dgm:prSet/>
      <dgm:spPr/>
      <dgm:t>
        <a:bodyPr/>
        <a:lstStyle/>
        <a:p>
          <a:endParaRPr lang="es-CL"/>
        </a:p>
      </dgm:t>
    </dgm:pt>
    <dgm:pt modelId="{9AF14865-5CBE-4BDF-8B31-A0022B7E4873}" type="sibTrans" cxnId="{CFEFC3DD-6D70-46EB-AC06-170A2AAF03BA}">
      <dgm:prSet/>
      <dgm:spPr/>
      <dgm:t>
        <a:bodyPr/>
        <a:lstStyle/>
        <a:p>
          <a:endParaRPr lang="es-CL"/>
        </a:p>
      </dgm:t>
    </dgm:pt>
    <dgm:pt modelId="{B5DAB732-5DFB-4119-9615-27F2159B6DAF}">
      <dgm:prSet phldrT="[Texto]"/>
      <dgm:spPr/>
      <dgm:t>
        <a:bodyPr/>
        <a:lstStyle/>
        <a:p>
          <a:r>
            <a:rPr lang="es-CL" dirty="0" smtClean="0"/>
            <a:t>Referencias</a:t>
          </a:r>
          <a:endParaRPr lang="es-CL" dirty="0"/>
        </a:p>
      </dgm:t>
    </dgm:pt>
    <dgm:pt modelId="{F58409AE-708B-4046-BB61-96B5D46F174A}" type="parTrans" cxnId="{0A5A17FE-A39F-45BB-8D89-A9D6741A93A6}">
      <dgm:prSet/>
      <dgm:spPr/>
      <dgm:t>
        <a:bodyPr/>
        <a:lstStyle/>
        <a:p>
          <a:endParaRPr lang="es-CL"/>
        </a:p>
      </dgm:t>
    </dgm:pt>
    <dgm:pt modelId="{A0D59912-09B4-4DDF-B326-EE2A17A14284}" type="sibTrans" cxnId="{0A5A17FE-A39F-45BB-8D89-A9D6741A93A6}">
      <dgm:prSet/>
      <dgm:spPr/>
      <dgm:t>
        <a:bodyPr/>
        <a:lstStyle/>
        <a:p>
          <a:endParaRPr lang="es-CL"/>
        </a:p>
      </dgm:t>
    </dgm:pt>
    <dgm:pt modelId="{184E7B5C-A8B2-439D-A0C1-CA2162F91FC7}">
      <dgm:prSet phldrT="[Texto]"/>
      <dgm:spPr/>
      <dgm:t>
        <a:bodyPr/>
        <a:lstStyle/>
        <a:p>
          <a:r>
            <a:rPr lang="es-CL" dirty="0" smtClean="0"/>
            <a:t>Módulos Funcionales</a:t>
          </a:r>
          <a:endParaRPr lang="es-CL" dirty="0"/>
        </a:p>
      </dgm:t>
    </dgm:pt>
    <dgm:pt modelId="{C978B910-0B82-4823-B28A-0431D1424094}" type="parTrans" cxnId="{B3EB22B3-9C2D-4453-9747-81D4E955D7BE}">
      <dgm:prSet/>
      <dgm:spPr/>
      <dgm:t>
        <a:bodyPr/>
        <a:lstStyle/>
        <a:p>
          <a:endParaRPr lang="es-CL"/>
        </a:p>
      </dgm:t>
    </dgm:pt>
    <dgm:pt modelId="{4C0B7B9F-DC74-4071-9550-07B18F86739D}" type="sibTrans" cxnId="{B3EB22B3-9C2D-4453-9747-81D4E955D7BE}">
      <dgm:prSet/>
      <dgm:spPr/>
      <dgm:t>
        <a:bodyPr/>
        <a:lstStyle/>
        <a:p>
          <a:endParaRPr lang="es-CL"/>
        </a:p>
      </dgm:t>
    </dgm:pt>
    <dgm:pt modelId="{9CC0FF55-6A86-4820-A7F4-2D73434E7CDD}" type="pres">
      <dgm:prSet presAssocID="{2BAA5945-A401-471C-82BB-0FC1E2DB0C5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F72E87EF-5DCB-4D06-B7E4-E3B302133BE3}" type="pres">
      <dgm:prSet presAssocID="{534C0C74-B6F7-4E80-B2F6-250E94BAFE0D}" presName="thickLine" presStyleLbl="alignNode1" presStyleIdx="0" presStyleCnt="1"/>
      <dgm:spPr/>
    </dgm:pt>
    <dgm:pt modelId="{F729FEAD-5CAA-43DB-96D5-B14587F0D52A}" type="pres">
      <dgm:prSet presAssocID="{534C0C74-B6F7-4E80-B2F6-250E94BAFE0D}" presName="horz1" presStyleCnt="0"/>
      <dgm:spPr/>
    </dgm:pt>
    <dgm:pt modelId="{209EB174-D380-411B-B890-217BBC2C5937}" type="pres">
      <dgm:prSet presAssocID="{534C0C74-B6F7-4E80-B2F6-250E94BAFE0D}" presName="tx1" presStyleLbl="revTx" presStyleIdx="0" presStyleCnt="14"/>
      <dgm:spPr/>
      <dgm:t>
        <a:bodyPr/>
        <a:lstStyle/>
        <a:p>
          <a:endParaRPr lang="es-CL"/>
        </a:p>
      </dgm:t>
    </dgm:pt>
    <dgm:pt modelId="{42D7ACD5-CA0F-4957-9442-753EEFAD94C9}" type="pres">
      <dgm:prSet presAssocID="{534C0C74-B6F7-4E80-B2F6-250E94BAFE0D}" presName="vert1" presStyleCnt="0"/>
      <dgm:spPr/>
    </dgm:pt>
    <dgm:pt modelId="{B7422E2E-C3BF-488A-B9C2-FDA2C23D7442}" type="pres">
      <dgm:prSet presAssocID="{EFC3D6DD-08BB-421C-B7DE-0ADA7300A75F}" presName="vertSpace2a" presStyleCnt="0"/>
      <dgm:spPr/>
    </dgm:pt>
    <dgm:pt modelId="{38B96C0A-D2B0-46F1-ADFD-9AA0BA7BBE39}" type="pres">
      <dgm:prSet presAssocID="{EFC3D6DD-08BB-421C-B7DE-0ADA7300A75F}" presName="horz2" presStyleCnt="0"/>
      <dgm:spPr/>
    </dgm:pt>
    <dgm:pt modelId="{1C8AF4C8-BDC3-4695-B833-6A50DB1935F3}" type="pres">
      <dgm:prSet presAssocID="{EFC3D6DD-08BB-421C-B7DE-0ADA7300A75F}" presName="horzSpace2" presStyleCnt="0"/>
      <dgm:spPr/>
    </dgm:pt>
    <dgm:pt modelId="{5BE6A5CB-399E-4B66-9A48-AD601DC30C2B}" type="pres">
      <dgm:prSet presAssocID="{EFC3D6DD-08BB-421C-B7DE-0ADA7300A75F}" presName="tx2" presStyleLbl="revTx" presStyleIdx="1" presStyleCnt="14"/>
      <dgm:spPr/>
      <dgm:t>
        <a:bodyPr/>
        <a:lstStyle/>
        <a:p>
          <a:endParaRPr lang="es-CL"/>
        </a:p>
      </dgm:t>
    </dgm:pt>
    <dgm:pt modelId="{A39D0195-B7E0-4DA5-923E-8E1CFF28E584}" type="pres">
      <dgm:prSet presAssocID="{EFC3D6DD-08BB-421C-B7DE-0ADA7300A75F}" presName="vert2" presStyleCnt="0"/>
      <dgm:spPr/>
    </dgm:pt>
    <dgm:pt modelId="{885CD9E7-D6EC-4A5A-BBC4-A02B478FEB88}" type="pres">
      <dgm:prSet presAssocID="{EFC3D6DD-08BB-421C-B7DE-0ADA7300A75F}" presName="thinLine2b" presStyleLbl="callout" presStyleIdx="0" presStyleCnt="13"/>
      <dgm:spPr/>
    </dgm:pt>
    <dgm:pt modelId="{ADE29B54-A063-4435-899A-B89DA9BFB9F2}" type="pres">
      <dgm:prSet presAssocID="{EFC3D6DD-08BB-421C-B7DE-0ADA7300A75F}" presName="vertSpace2b" presStyleCnt="0"/>
      <dgm:spPr/>
    </dgm:pt>
    <dgm:pt modelId="{6827FE9E-2BA4-40A6-907F-F6FA6CFBBDA5}" type="pres">
      <dgm:prSet presAssocID="{4D787540-BC71-4BCA-A5F1-4C8C1F2889A0}" presName="horz2" presStyleCnt="0"/>
      <dgm:spPr/>
    </dgm:pt>
    <dgm:pt modelId="{66DC1568-F57A-47E5-BE7A-36AC30F274CC}" type="pres">
      <dgm:prSet presAssocID="{4D787540-BC71-4BCA-A5F1-4C8C1F2889A0}" presName="horzSpace2" presStyleCnt="0"/>
      <dgm:spPr/>
    </dgm:pt>
    <dgm:pt modelId="{8E2EDD54-C321-4F64-8446-5DCB545688C9}" type="pres">
      <dgm:prSet presAssocID="{4D787540-BC71-4BCA-A5F1-4C8C1F2889A0}" presName="tx2" presStyleLbl="revTx" presStyleIdx="2" presStyleCnt="14"/>
      <dgm:spPr/>
      <dgm:t>
        <a:bodyPr/>
        <a:lstStyle/>
        <a:p>
          <a:endParaRPr lang="es-CL"/>
        </a:p>
      </dgm:t>
    </dgm:pt>
    <dgm:pt modelId="{264B808C-8959-4E82-8907-E95AF8F95B25}" type="pres">
      <dgm:prSet presAssocID="{4D787540-BC71-4BCA-A5F1-4C8C1F2889A0}" presName="vert2" presStyleCnt="0"/>
      <dgm:spPr/>
    </dgm:pt>
    <dgm:pt modelId="{44B9C052-B637-4F52-9FFE-D2AAA6769A3C}" type="pres">
      <dgm:prSet presAssocID="{4D787540-BC71-4BCA-A5F1-4C8C1F2889A0}" presName="thinLine2b" presStyleLbl="callout" presStyleIdx="1" presStyleCnt="13"/>
      <dgm:spPr/>
    </dgm:pt>
    <dgm:pt modelId="{381042CE-C5AB-408D-B6E5-7DD5118591EA}" type="pres">
      <dgm:prSet presAssocID="{4D787540-BC71-4BCA-A5F1-4C8C1F2889A0}" presName="vertSpace2b" presStyleCnt="0"/>
      <dgm:spPr/>
    </dgm:pt>
    <dgm:pt modelId="{6D5F89E0-06A8-4BB4-A82C-C83651DF8B70}" type="pres">
      <dgm:prSet presAssocID="{BE5E3694-4B25-4726-9C50-BB56B43E81E5}" presName="horz2" presStyleCnt="0"/>
      <dgm:spPr/>
    </dgm:pt>
    <dgm:pt modelId="{63B61546-6290-4971-9FC0-74CC609C0F02}" type="pres">
      <dgm:prSet presAssocID="{BE5E3694-4B25-4726-9C50-BB56B43E81E5}" presName="horzSpace2" presStyleCnt="0"/>
      <dgm:spPr/>
    </dgm:pt>
    <dgm:pt modelId="{CAA2A223-3367-407D-9F70-757506D657C5}" type="pres">
      <dgm:prSet presAssocID="{BE5E3694-4B25-4726-9C50-BB56B43E81E5}" presName="tx2" presStyleLbl="revTx" presStyleIdx="3" presStyleCnt="14"/>
      <dgm:spPr/>
      <dgm:t>
        <a:bodyPr/>
        <a:lstStyle/>
        <a:p>
          <a:endParaRPr lang="es-CL"/>
        </a:p>
      </dgm:t>
    </dgm:pt>
    <dgm:pt modelId="{E472D25E-A244-4DDE-A32B-6FCB7AE0F9D5}" type="pres">
      <dgm:prSet presAssocID="{BE5E3694-4B25-4726-9C50-BB56B43E81E5}" presName="vert2" presStyleCnt="0"/>
      <dgm:spPr/>
    </dgm:pt>
    <dgm:pt modelId="{20E8FAA4-B8C0-4CED-AD10-A55824A5AD48}" type="pres">
      <dgm:prSet presAssocID="{BE5E3694-4B25-4726-9C50-BB56B43E81E5}" presName="thinLine2b" presStyleLbl="callout" presStyleIdx="2" presStyleCnt="13"/>
      <dgm:spPr/>
    </dgm:pt>
    <dgm:pt modelId="{6CAA80BD-14C4-4E92-AC5F-2E130B02A65D}" type="pres">
      <dgm:prSet presAssocID="{BE5E3694-4B25-4726-9C50-BB56B43E81E5}" presName="vertSpace2b" presStyleCnt="0"/>
      <dgm:spPr/>
    </dgm:pt>
    <dgm:pt modelId="{045F5CF5-E234-4BE1-8E66-85EDD584B85F}" type="pres">
      <dgm:prSet presAssocID="{8AA5D777-E14F-4A1B-B52C-976AD0449EA1}" presName="horz2" presStyleCnt="0"/>
      <dgm:spPr/>
    </dgm:pt>
    <dgm:pt modelId="{0E0BB77A-3BA9-47D8-B956-0A82704ED513}" type="pres">
      <dgm:prSet presAssocID="{8AA5D777-E14F-4A1B-B52C-976AD0449EA1}" presName="horzSpace2" presStyleCnt="0"/>
      <dgm:spPr/>
    </dgm:pt>
    <dgm:pt modelId="{7CD93E61-7A37-4B63-B877-1B562A295447}" type="pres">
      <dgm:prSet presAssocID="{8AA5D777-E14F-4A1B-B52C-976AD0449EA1}" presName="tx2" presStyleLbl="revTx" presStyleIdx="4" presStyleCnt="14"/>
      <dgm:spPr/>
      <dgm:t>
        <a:bodyPr/>
        <a:lstStyle/>
        <a:p>
          <a:endParaRPr lang="es-CL"/>
        </a:p>
      </dgm:t>
    </dgm:pt>
    <dgm:pt modelId="{5AA15360-C3DE-4E4E-8844-40398E1A5091}" type="pres">
      <dgm:prSet presAssocID="{8AA5D777-E14F-4A1B-B52C-976AD0449EA1}" presName="vert2" presStyleCnt="0"/>
      <dgm:spPr/>
    </dgm:pt>
    <dgm:pt modelId="{C1E695C0-AB91-47A7-9E0F-83039DFD3EA6}" type="pres">
      <dgm:prSet presAssocID="{8AA5D777-E14F-4A1B-B52C-976AD0449EA1}" presName="thinLine2b" presStyleLbl="callout" presStyleIdx="3" presStyleCnt="13"/>
      <dgm:spPr/>
    </dgm:pt>
    <dgm:pt modelId="{5DF3A654-9CFD-4137-86AE-59ADEF3CFA6B}" type="pres">
      <dgm:prSet presAssocID="{8AA5D777-E14F-4A1B-B52C-976AD0449EA1}" presName="vertSpace2b" presStyleCnt="0"/>
      <dgm:spPr/>
    </dgm:pt>
    <dgm:pt modelId="{7B3E90D6-4903-4A8B-9A03-FD46ECB7C467}" type="pres">
      <dgm:prSet presAssocID="{01A073D7-2FB3-455C-81CB-049EF9CADBE4}" presName="horz2" presStyleCnt="0"/>
      <dgm:spPr/>
    </dgm:pt>
    <dgm:pt modelId="{AAB99A20-EF6C-4BE2-9CEB-F775C7251103}" type="pres">
      <dgm:prSet presAssocID="{01A073D7-2FB3-455C-81CB-049EF9CADBE4}" presName="horzSpace2" presStyleCnt="0"/>
      <dgm:spPr/>
    </dgm:pt>
    <dgm:pt modelId="{575F9A9E-A023-43D5-99DB-749218C981C5}" type="pres">
      <dgm:prSet presAssocID="{01A073D7-2FB3-455C-81CB-049EF9CADBE4}" presName="tx2" presStyleLbl="revTx" presStyleIdx="5" presStyleCnt="14"/>
      <dgm:spPr/>
      <dgm:t>
        <a:bodyPr/>
        <a:lstStyle/>
        <a:p>
          <a:endParaRPr lang="es-CL"/>
        </a:p>
      </dgm:t>
    </dgm:pt>
    <dgm:pt modelId="{6EF49FA3-6D54-427D-93C1-C62DD6AD2D9A}" type="pres">
      <dgm:prSet presAssocID="{01A073D7-2FB3-455C-81CB-049EF9CADBE4}" presName="vert2" presStyleCnt="0"/>
      <dgm:spPr/>
    </dgm:pt>
    <dgm:pt modelId="{626D9B00-CC8A-4017-AEAD-91955CF16279}" type="pres">
      <dgm:prSet presAssocID="{01A073D7-2FB3-455C-81CB-049EF9CADBE4}" presName="thinLine2b" presStyleLbl="callout" presStyleIdx="4" presStyleCnt="13"/>
      <dgm:spPr/>
    </dgm:pt>
    <dgm:pt modelId="{70225E2E-947B-4A76-98AD-3A2FD402DA4A}" type="pres">
      <dgm:prSet presAssocID="{01A073D7-2FB3-455C-81CB-049EF9CADBE4}" presName="vertSpace2b" presStyleCnt="0"/>
      <dgm:spPr/>
    </dgm:pt>
    <dgm:pt modelId="{295C2C8D-DE90-445C-95E4-2E028149334D}" type="pres">
      <dgm:prSet presAssocID="{23CED723-8210-4D63-856A-C6EF33070E9A}" presName="horz2" presStyleCnt="0"/>
      <dgm:spPr/>
    </dgm:pt>
    <dgm:pt modelId="{724583E3-3FAF-49DD-88DE-CFC0CF03F68C}" type="pres">
      <dgm:prSet presAssocID="{23CED723-8210-4D63-856A-C6EF33070E9A}" presName="horzSpace2" presStyleCnt="0"/>
      <dgm:spPr/>
    </dgm:pt>
    <dgm:pt modelId="{A2B85E62-F49D-4769-A5A8-06F094E28033}" type="pres">
      <dgm:prSet presAssocID="{23CED723-8210-4D63-856A-C6EF33070E9A}" presName="tx2" presStyleLbl="revTx" presStyleIdx="6" presStyleCnt="14"/>
      <dgm:spPr/>
      <dgm:t>
        <a:bodyPr/>
        <a:lstStyle/>
        <a:p>
          <a:endParaRPr lang="es-CL"/>
        </a:p>
      </dgm:t>
    </dgm:pt>
    <dgm:pt modelId="{6CB46133-EA0E-4A48-9455-9E83619544DE}" type="pres">
      <dgm:prSet presAssocID="{23CED723-8210-4D63-856A-C6EF33070E9A}" presName="vert2" presStyleCnt="0"/>
      <dgm:spPr/>
    </dgm:pt>
    <dgm:pt modelId="{D6E80A80-21BC-4ABA-97EA-5FEE6292B502}" type="pres">
      <dgm:prSet presAssocID="{23CED723-8210-4D63-856A-C6EF33070E9A}" presName="thinLine2b" presStyleLbl="callout" presStyleIdx="5" presStyleCnt="13"/>
      <dgm:spPr/>
    </dgm:pt>
    <dgm:pt modelId="{B065B852-D78F-4E77-A8DE-F777571B4436}" type="pres">
      <dgm:prSet presAssocID="{23CED723-8210-4D63-856A-C6EF33070E9A}" presName="vertSpace2b" presStyleCnt="0"/>
      <dgm:spPr/>
    </dgm:pt>
    <dgm:pt modelId="{595B228E-EB9A-4CC3-9D3D-D1EE8593CA82}" type="pres">
      <dgm:prSet presAssocID="{8D188DD7-608F-4B27-B1BB-9CAA3FEC467D}" presName="horz2" presStyleCnt="0"/>
      <dgm:spPr/>
    </dgm:pt>
    <dgm:pt modelId="{9431181E-FC0E-4A51-8C2F-69BDD10AA89D}" type="pres">
      <dgm:prSet presAssocID="{8D188DD7-608F-4B27-B1BB-9CAA3FEC467D}" presName="horzSpace2" presStyleCnt="0"/>
      <dgm:spPr/>
    </dgm:pt>
    <dgm:pt modelId="{6FAC3B7F-8CE4-40AE-966B-C78DA9C16E26}" type="pres">
      <dgm:prSet presAssocID="{8D188DD7-608F-4B27-B1BB-9CAA3FEC467D}" presName="tx2" presStyleLbl="revTx" presStyleIdx="7" presStyleCnt="14"/>
      <dgm:spPr/>
      <dgm:t>
        <a:bodyPr/>
        <a:lstStyle/>
        <a:p>
          <a:endParaRPr lang="es-CL"/>
        </a:p>
      </dgm:t>
    </dgm:pt>
    <dgm:pt modelId="{89253FC4-3985-440A-A2EF-52F49C7E267E}" type="pres">
      <dgm:prSet presAssocID="{8D188DD7-608F-4B27-B1BB-9CAA3FEC467D}" presName="vert2" presStyleCnt="0"/>
      <dgm:spPr/>
    </dgm:pt>
    <dgm:pt modelId="{E96EDECE-DFA0-4ACF-8DC3-D7F569E54570}" type="pres">
      <dgm:prSet presAssocID="{8D188DD7-608F-4B27-B1BB-9CAA3FEC467D}" presName="thinLine2b" presStyleLbl="callout" presStyleIdx="6" presStyleCnt="13"/>
      <dgm:spPr/>
    </dgm:pt>
    <dgm:pt modelId="{120B6AAF-7DC9-4230-8B2F-92F131EFC3D4}" type="pres">
      <dgm:prSet presAssocID="{8D188DD7-608F-4B27-B1BB-9CAA3FEC467D}" presName="vertSpace2b" presStyleCnt="0"/>
      <dgm:spPr/>
    </dgm:pt>
    <dgm:pt modelId="{8E2DBA19-2F0E-44CB-8416-66A98D82F141}" type="pres">
      <dgm:prSet presAssocID="{184E7B5C-A8B2-439D-A0C1-CA2162F91FC7}" presName="horz2" presStyleCnt="0"/>
      <dgm:spPr/>
    </dgm:pt>
    <dgm:pt modelId="{91205192-ED70-4E74-88D2-F18DBD5037E5}" type="pres">
      <dgm:prSet presAssocID="{184E7B5C-A8B2-439D-A0C1-CA2162F91FC7}" presName="horzSpace2" presStyleCnt="0"/>
      <dgm:spPr/>
    </dgm:pt>
    <dgm:pt modelId="{F9A42BB3-E625-4D4C-9CF6-8F85E0A12643}" type="pres">
      <dgm:prSet presAssocID="{184E7B5C-A8B2-439D-A0C1-CA2162F91FC7}" presName="tx2" presStyleLbl="revTx" presStyleIdx="8" presStyleCnt="14"/>
      <dgm:spPr/>
      <dgm:t>
        <a:bodyPr/>
        <a:lstStyle/>
        <a:p>
          <a:endParaRPr lang="es-CL"/>
        </a:p>
      </dgm:t>
    </dgm:pt>
    <dgm:pt modelId="{AB5E612A-4BD5-4B0B-9EFE-BDE81365EF76}" type="pres">
      <dgm:prSet presAssocID="{184E7B5C-A8B2-439D-A0C1-CA2162F91FC7}" presName="vert2" presStyleCnt="0"/>
      <dgm:spPr/>
    </dgm:pt>
    <dgm:pt modelId="{FF8E0841-AAE0-4FC2-995C-1CC3A9D23781}" type="pres">
      <dgm:prSet presAssocID="{184E7B5C-A8B2-439D-A0C1-CA2162F91FC7}" presName="thinLine2b" presStyleLbl="callout" presStyleIdx="7" presStyleCnt="13"/>
      <dgm:spPr/>
    </dgm:pt>
    <dgm:pt modelId="{24BE2D57-D778-4707-922D-8C07A1D24CEF}" type="pres">
      <dgm:prSet presAssocID="{184E7B5C-A8B2-439D-A0C1-CA2162F91FC7}" presName="vertSpace2b" presStyleCnt="0"/>
      <dgm:spPr/>
    </dgm:pt>
    <dgm:pt modelId="{087ABA0B-E6C3-4F59-8FAF-F46549955AAE}" type="pres">
      <dgm:prSet presAssocID="{B3002E01-76F1-4649-A283-EDC037991E7D}" presName="horz2" presStyleCnt="0"/>
      <dgm:spPr/>
    </dgm:pt>
    <dgm:pt modelId="{5AEE84AF-FB02-47C6-B58E-BA51B54501B9}" type="pres">
      <dgm:prSet presAssocID="{B3002E01-76F1-4649-A283-EDC037991E7D}" presName="horzSpace2" presStyleCnt="0"/>
      <dgm:spPr/>
    </dgm:pt>
    <dgm:pt modelId="{A8EA33C0-1809-4F33-A26A-B9750387557C}" type="pres">
      <dgm:prSet presAssocID="{B3002E01-76F1-4649-A283-EDC037991E7D}" presName="tx2" presStyleLbl="revTx" presStyleIdx="9" presStyleCnt="14"/>
      <dgm:spPr/>
      <dgm:t>
        <a:bodyPr/>
        <a:lstStyle/>
        <a:p>
          <a:endParaRPr lang="es-CL"/>
        </a:p>
      </dgm:t>
    </dgm:pt>
    <dgm:pt modelId="{602CBC84-6BB9-4EB2-979A-2ACAAF715C40}" type="pres">
      <dgm:prSet presAssocID="{B3002E01-76F1-4649-A283-EDC037991E7D}" presName="vert2" presStyleCnt="0"/>
      <dgm:spPr/>
    </dgm:pt>
    <dgm:pt modelId="{8381701B-F156-4D43-B1EF-BE2734CAA639}" type="pres">
      <dgm:prSet presAssocID="{B3002E01-76F1-4649-A283-EDC037991E7D}" presName="thinLine2b" presStyleLbl="callout" presStyleIdx="8" presStyleCnt="13"/>
      <dgm:spPr/>
    </dgm:pt>
    <dgm:pt modelId="{8C868B88-A80A-4200-8225-549B4BE6FBD8}" type="pres">
      <dgm:prSet presAssocID="{B3002E01-76F1-4649-A283-EDC037991E7D}" presName="vertSpace2b" presStyleCnt="0"/>
      <dgm:spPr/>
    </dgm:pt>
    <dgm:pt modelId="{7BF4C188-BD15-41BA-BD6D-4AF05AC2FAD1}" type="pres">
      <dgm:prSet presAssocID="{280A4FE2-074F-4417-AD84-702EFE1A721B}" presName="horz2" presStyleCnt="0"/>
      <dgm:spPr/>
    </dgm:pt>
    <dgm:pt modelId="{0FF89D60-EECF-4984-A52A-6238CEF8ECE2}" type="pres">
      <dgm:prSet presAssocID="{280A4FE2-074F-4417-AD84-702EFE1A721B}" presName="horzSpace2" presStyleCnt="0"/>
      <dgm:spPr/>
    </dgm:pt>
    <dgm:pt modelId="{7060BCB3-8E6D-45DF-BB5D-E7AEE5F85EF7}" type="pres">
      <dgm:prSet presAssocID="{280A4FE2-074F-4417-AD84-702EFE1A721B}" presName="tx2" presStyleLbl="revTx" presStyleIdx="10" presStyleCnt="14"/>
      <dgm:spPr/>
      <dgm:t>
        <a:bodyPr/>
        <a:lstStyle/>
        <a:p>
          <a:endParaRPr lang="es-CL"/>
        </a:p>
      </dgm:t>
    </dgm:pt>
    <dgm:pt modelId="{1FB04452-2A13-4746-88D2-063285F63275}" type="pres">
      <dgm:prSet presAssocID="{280A4FE2-074F-4417-AD84-702EFE1A721B}" presName="vert2" presStyleCnt="0"/>
      <dgm:spPr/>
    </dgm:pt>
    <dgm:pt modelId="{84387ADF-FF8B-4CD0-A5CD-DC0F0161D3E8}" type="pres">
      <dgm:prSet presAssocID="{280A4FE2-074F-4417-AD84-702EFE1A721B}" presName="thinLine2b" presStyleLbl="callout" presStyleIdx="9" presStyleCnt="13"/>
      <dgm:spPr/>
    </dgm:pt>
    <dgm:pt modelId="{BA922F38-B0EB-4C9C-AF74-595AE8415605}" type="pres">
      <dgm:prSet presAssocID="{280A4FE2-074F-4417-AD84-702EFE1A721B}" presName="vertSpace2b" presStyleCnt="0"/>
      <dgm:spPr/>
    </dgm:pt>
    <dgm:pt modelId="{1310E6A0-5F72-4A80-9AFC-ECDF76FBE974}" type="pres">
      <dgm:prSet presAssocID="{8922564F-845C-4064-ADC3-1474A21361B3}" presName="horz2" presStyleCnt="0"/>
      <dgm:spPr/>
    </dgm:pt>
    <dgm:pt modelId="{25088823-BCBF-4BFF-8D0F-CBC7AB51280A}" type="pres">
      <dgm:prSet presAssocID="{8922564F-845C-4064-ADC3-1474A21361B3}" presName="horzSpace2" presStyleCnt="0"/>
      <dgm:spPr/>
    </dgm:pt>
    <dgm:pt modelId="{ECD09A1F-5D67-49B2-BDCA-005157249CD6}" type="pres">
      <dgm:prSet presAssocID="{8922564F-845C-4064-ADC3-1474A21361B3}" presName="tx2" presStyleLbl="revTx" presStyleIdx="11" presStyleCnt="14"/>
      <dgm:spPr/>
      <dgm:t>
        <a:bodyPr/>
        <a:lstStyle/>
        <a:p>
          <a:endParaRPr lang="es-CL"/>
        </a:p>
      </dgm:t>
    </dgm:pt>
    <dgm:pt modelId="{082F50A0-CA1E-4D5F-A0C7-9868B24DB531}" type="pres">
      <dgm:prSet presAssocID="{8922564F-845C-4064-ADC3-1474A21361B3}" presName="vert2" presStyleCnt="0"/>
      <dgm:spPr/>
    </dgm:pt>
    <dgm:pt modelId="{9524300F-8E2B-4AC5-9BE3-04411BC0AF13}" type="pres">
      <dgm:prSet presAssocID="{8922564F-845C-4064-ADC3-1474A21361B3}" presName="thinLine2b" presStyleLbl="callout" presStyleIdx="10" presStyleCnt="13"/>
      <dgm:spPr/>
    </dgm:pt>
    <dgm:pt modelId="{47CBAF63-01AA-4D74-8752-839B5735A877}" type="pres">
      <dgm:prSet presAssocID="{8922564F-845C-4064-ADC3-1474A21361B3}" presName="vertSpace2b" presStyleCnt="0"/>
      <dgm:spPr/>
    </dgm:pt>
    <dgm:pt modelId="{2DEE4F99-161A-49FB-AAD1-27CA9610CD11}" type="pres">
      <dgm:prSet presAssocID="{29DEBD07-E003-4888-8800-4B8163488EF2}" presName="horz2" presStyleCnt="0"/>
      <dgm:spPr/>
    </dgm:pt>
    <dgm:pt modelId="{82EDB56F-FDFA-44A1-912A-46A5CB562446}" type="pres">
      <dgm:prSet presAssocID="{29DEBD07-E003-4888-8800-4B8163488EF2}" presName="horzSpace2" presStyleCnt="0"/>
      <dgm:spPr/>
    </dgm:pt>
    <dgm:pt modelId="{68FBB9FA-10AE-44E3-8093-930EDBD1FF58}" type="pres">
      <dgm:prSet presAssocID="{29DEBD07-E003-4888-8800-4B8163488EF2}" presName="tx2" presStyleLbl="revTx" presStyleIdx="12" presStyleCnt="14"/>
      <dgm:spPr/>
      <dgm:t>
        <a:bodyPr/>
        <a:lstStyle/>
        <a:p>
          <a:endParaRPr lang="es-CL"/>
        </a:p>
      </dgm:t>
    </dgm:pt>
    <dgm:pt modelId="{1AEF13B0-2A18-4F7B-BF69-AF96BAE42175}" type="pres">
      <dgm:prSet presAssocID="{29DEBD07-E003-4888-8800-4B8163488EF2}" presName="vert2" presStyleCnt="0"/>
      <dgm:spPr/>
    </dgm:pt>
    <dgm:pt modelId="{9CCBE457-495C-493F-B02A-87A23DA31E92}" type="pres">
      <dgm:prSet presAssocID="{29DEBD07-E003-4888-8800-4B8163488EF2}" presName="thinLine2b" presStyleLbl="callout" presStyleIdx="11" presStyleCnt="13"/>
      <dgm:spPr/>
    </dgm:pt>
    <dgm:pt modelId="{79966211-A0D4-4A4A-B75E-CE729F32B3D6}" type="pres">
      <dgm:prSet presAssocID="{29DEBD07-E003-4888-8800-4B8163488EF2}" presName="vertSpace2b" presStyleCnt="0"/>
      <dgm:spPr/>
    </dgm:pt>
    <dgm:pt modelId="{3994EB33-63FD-4854-993C-A14786887686}" type="pres">
      <dgm:prSet presAssocID="{B5DAB732-5DFB-4119-9615-27F2159B6DAF}" presName="horz2" presStyleCnt="0"/>
      <dgm:spPr/>
    </dgm:pt>
    <dgm:pt modelId="{2A48AFB1-86AD-4B80-BC6D-DFE6C94D4FB3}" type="pres">
      <dgm:prSet presAssocID="{B5DAB732-5DFB-4119-9615-27F2159B6DAF}" presName="horzSpace2" presStyleCnt="0"/>
      <dgm:spPr/>
    </dgm:pt>
    <dgm:pt modelId="{C3317C69-60BE-4041-A034-BE4F74C8CAB8}" type="pres">
      <dgm:prSet presAssocID="{B5DAB732-5DFB-4119-9615-27F2159B6DAF}" presName="tx2" presStyleLbl="revTx" presStyleIdx="13" presStyleCnt="14"/>
      <dgm:spPr/>
      <dgm:t>
        <a:bodyPr/>
        <a:lstStyle/>
        <a:p>
          <a:endParaRPr lang="es-CL"/>
        </a:p>
      </dgm:t>
    </dgm:pt>
    <dgm:pt modelId="{0A1AAFB6-3E77-4D37-9A9E-2796F1D82BC0}" type="pres">
      <dgm:prSet presAssocID="{B5DAB732-5DFB-4119-9615-27F2159B6DAF}" presName="vert2" presStyleCnt="0"/>
      <dgm:spPr/>
    </dgm:pt>
    <dgm:pt modelId="{6D0B87C6-9D75-4E1E-9AD1-EB7DBD93F216}" type="pres">
      <dgm:prSet presAssocID="{B5DAB732-5DFB-4119-9615-27F2159B6DAF}" presName="thinLine2b" presStyleLbl="callout" presStyleIdx="12" presStyleCnt="13"/>
      <dgm:spPr/>
    </dgm:pt>
    <dgm:pt modelId="{28001819-1AFF-4582-9FB2-A1FCE5484696}" type="pres">
      <dgm:prSet presAssocID="{B5DAB732-5DFB-4119-9615-27F2159B6DAF}" presName="vertSpace2b" presStyleCnt="0"/>
      <dgm:spPr/>
    </dgm:pt>
  </dgm:ptLst>
  <dgm:cxnLst>
    <dgm:cxn modelId="{C25A644A-90C0-4809-86A7-215F6E4EA8DC}" type="presOf" srcId="{534C0C74-B6F7-4E80-B2F6-250E94BAFE0D}" destId="{209EB174-D380-411B-B890-217BBC2C5937}" srcOrd="0" destOrd="0" presId="urn:microsoft.com/office/officeart/2008/layout/LinedList"/>
    <dgm:cxn modelId="{141F22BA-6CC8-4893-AF46-5C1659324E97}" type="presOf" srcId="{29DEBD07-E003-4888-8800-4B8163488EF2}" destId="{68FBB9FA-10AE-44E3-8093-930EDBD1FF58}" srcOrd="0" destOrd="0" presId="urn:microsoft.com/office/officeart/2008/layout/LinedList"/>
    <dgm:cxn modelId="{CFEFC3DD-6D70-46EB-AC06-170A2AAF03BA}" srcId="{534C0C74-B6F7-4E80-B2F6-250E94BAFE0D}" destId="{29DEBD07-E003-4888-8800-4B8163488EF2}" srcOrd="11" destOrd="0" parTransId="{75FA1154-6388-4AC4-98C0-13F4D83340E0}" sibTransId="{9AF14865-5CBE-4BDF-8B31-A0022B7E4873}"/>
    <dgm:cxn modelId="{7F4B987C-6F75-412E-A4B6-FE3EC16A1956}" srcId="{534C0C74-B6F7-4E80-B2F6-250E94BAFE0D}" destId="{4D787540-BC71-4BCA-A5F1-4C8C1F2889A0}" srcOrd="1" destOrd="0" parTransId="{6C83D45C-9D83-4C86-81AF-A0DCF16AB1C4}" sibTransId="{E16A3BFA-D543-4555-AFB6-82C7F13040EA}"/>
    <dgm:cxn modelId="{8EB427B5-AB5F-459F-9EA4-E1FB8C7253BC}" srcId="{534C0C74-B6F7-4E80-B2F6-250E94BAFE0D}" destId="{EFC3D6DD-08BB-421C-B7DE-0ADA7300A75F}" srcOrd="0" destOrd="0" parTransId="{E50DE70C-2B60-43D5-83F7-EF7D7D094C65}" sibTransId="{41AF0939-70FB-431D-9548-C98C09FE4C0B}"/>
    <dgm:cxn modelId="{44AF80C6-9548-45A7-9817-9F82515117C3}" srcId="{534C0C74-B6F7-4E80-B2F6-250E94BAFE0D}" destId="{23CED723-8210-4D63-856A-C6EF33070E9A}" srcOrd="5" destOrd="0" parTransId="{28096566-D526-4B60-9321-F52DEA1A289D}" sibTransId="{DBB69729-EEEC-407A-9257-D92FFB23D22C}"/>
    <dgm:cxn modelId="{EFD804B2-EDE1-45D3-A345-FE414A7CB827}" type="presOf" srcId="{4D787540-BC71-4BCA-A5F1-4C8C1F2889A0}" destId="{8E2EDD54-C321-4F64-8446-5DCB545688C9}" srcOrd="0" destOrd="0" presId="urn:microsoft.com/office/officeart/2008/layout/LinedList"/>
    <dgm:cxn modelId="{A788F160-D399-4D7F-876D-D81E7D448C16}" type="presOf" srcId="{280A4FE2-074F-4417-AD84-702EFE1A721B}" destId="{7060BCB3-8E6D-45DF-BB5D-E7AEE5F85EF7}" srcOrd="0" destOrd="0" presId="urn:microsoft.com/office/officeart/2008/layout/LinedList"/>
    <dgm:cxn modelId="{81B9AA23-4C48-40E4-9FC1-46D9995C906C}" type="presOf" srcId="{8922564F-845C-4064-ADC3-1474A21361B3}" destId="{ECD09A1F-5D67-49B2-BDCA-005157249CD6}" srcOrd="0" destOrd="0" presId="urn:microsoft.com/office/officeart/2008/layout/LinedList"/>
    <dgm:cxn modelId="{FEDCC939-E1D4-4194-82E0-EBA32B5A868C}" srcId="{534C0C74-B6F7-4E80-B2F6-250E94BAFE0D}" destId="{8AA5D777-E14F-4A1B-B52C-976AD0449EA1}" srcOrd="3" destOrd="0" parTransId="{95DE068F-AB8A-4BAB-8BEC-5F501C592F85}" sibTransId="{6E62DF84-D76A-4C5C-97A3-AA6F9014D9EB}"/>
    <dgm:cxn modelId="{AE815BCC-9318-4D7B-B563-2A4DC5B94E86}" type="presOf" srcId="{8D188DD7-608F-4B27-B1BB-9CAA3FEC467D}" destId="{6FAC3B7F-8CE4-40AE-966B-C78DA9C16E26}" srcOrd="0" destOrd="0" presId="urn:microsoft.com/office/officeart/2008/layout/LinedList"/>
    <dgm:cxn modelId="{14B9970C-C7D3-46CC-AC84-109D33413314}" srcId="{534C0C74-B6F7-4E80-B2F6-250E94BAFE0D}" destId="{8D188DD7-608F-4B27-B1BB-9CAA3FEC467D}" srcOrd="6" destOrd="0" parTransId="{52FB9DAF-C798-4BAB-AD9C-61690553343F}" sibTransId="{B8FF2CEB-F575-492A-A552-366EDE223EF8}"/>
    <dgm:cxn modelId="{93EDB0DD-1BAC-4D69-917E-73C848D3FFF0}" srcId="{534C0C74-B6F7-4E80-B2F6-250E94BAFE0D}" destId="{8922564F-845C-4064-ADC3-1474A21361B3}" srcOrd="10" destOrd="0" parTransId="{852A389D-E9DE-4E8F-849F-FE9C356E01E9}" sibTransId="{B72E249B-3B3A-4A39-9C79-8A97389AD716}"/>
    <dgm:cxn modelId="{756B4C48-2EE6-4737-BC7B-E6714D43E5C5}" type="presOf" srcId="{2BAA5945-A401-471C-82BB-0FC1E2DB0C5D}" destId="{9CC0FF55-6A86-4820-A7F4-2D73434E7CDD}" srcOrd="0" destOrd="0" presId="urn:microsoft.com/office/officeart/2008/layout/LinedList"/>
    <dgm:cxn modelId="{1FA14E94-F240-4D46-8941-15BC3B5209A0}" type="presOf" srcId="{EFC3D6DD-08BB-421C-B7DE-0ADA7300A75F}" destId="{5BE6A5CB-399E-4B66-9A48-AD601DC30C2B}" srcOrd="0" destOrd="0" presId="urn:microsoft.com/office/officeart/2008/layout/LinedList"/>
    <dgm:cxn modelId="{2341D92C-DE74-44FB-AE12-934345472553}" srcId="{2BAA5945-A401-471C-82BB-0FC1E2DB0C5D}" destId="{534C0C74-B6F7-4E80-B2F6-250E94BAFE0D}" srcOrd="0" destOrd="0" parTransId="{D6195436-F0FC-46D4-A806-3E8A46D09DEB}" sibTransId="{0669B7B3-8AD5-4E16-97EE-D7A5A4A12020}"/>
    <dgm:cxn modelId="{73354932-FA7B-4939-93AF-FABAB0431ECF}" type="presOf" srcId="{BE5E3694-4B25-4726-9C50-BB56B43E81E5}" destId="{CAA2A223-3367-407D-9F70-757506D657C5}" srcOrd="0" destOrd="0" presId="urn:microsoft.com/office/officeart/2008/layout/LinedList"/>
    <dgm:cxn modelId="{35FE2A46-164E-4E4A-9BFA-55BD3FA12771}" srcId="{534C0C74-B6F7-4E80-B2F6-250E94BAFE0D}" destId="{B3002E01-76F1-4649-A283-EDC037991E7D}" srcOrd="8" destOrd="0" parTransId="{AC33CFFD-EC81-4877-92DC-D999F03D1D9C}" sibTransId="{30C8846D-4B93-4332-88BA-F1D4AC21BF93}"/>
    <dgm:cxn modelId="{5E96C59E-A2AE-4CA2-9113-1A2ED145247B}" srcId="{534C0C74-B6F7-4E80-B2F6-250E94BAFE0D}" destId="{BE5E3694-4B25-4726-9C50-BB56B43E81E5}" srcOrd="2" destOrd="0" parTransId="{597AC6CC-969D-410C-9A83-FA05CD6A59EC}" sibTransId="{2C5F9622-2B5C-4B02-95D3-6859B1DF0781}"/>
    <dgm:cxn modelId="{A2C0E859-09B3-4D2D-9816-B3B41B6759D7}" type="presOf" srcId="{B5DAB732-5DFB-4119-9615-27F2159B6DAF}" destId="{C3317C69-60BE-4041-A034-BE4F74C8CAB8}" srcOrd="0" destOrd="0" presId="urn:microsoft.com/office/officeart/2008/layout/LinedList"/>
    <dgm:cxn modelId="{448C3A99-DD88-403E-A450-47D079673C86}" type="presOf" srcId="{B3002E01-76F1-4649-A283-EDC037991E7D}" destId="{A8EA33C0-1809-4F33-A26A-B9750387557C}" srcOrd="0" destOrd="0" presId="urn:microsoft.com/office/officeart/2008/layout/LinedList"/>
    <dgm:cxn modelId="{0A5A17FE-A39F-45BB-8D89-A9D6741A93A6}" srcId="{534C0C74-B6F7-4E80-B2F6-250E94BAFE0D}" destId="{B5DAB732-5DFB-4119-9615-27F2159B6DAF}" srcOrd="12" destOrd="0" parTransId="{F58409AE-708B-4046-BB61-96B5D46F174A}" sibTransId="{A0D59912-09B4-4DDF-B326-EE2A17A14284}"/>
    <dgm:cxn modelId="{6151B4FE-8437-4742-A3CA-6E4D8BE82066}" srcId="{534C0C74-B6F7-4E80-B2F6-250E94BAFE0D}" destId="{01A073D7-2FB3-455C-81CB-049EF9CADBE4}" srcOrd="4" destOrd="0" parTransId="{44AAE706-2542-4416-8F9C-498C24D34B3B}" sibTransId="{1744DCD8-90F9-4AC2-AB58-01B488CC2116}"/>
    <dgm:cxn modelId="{7F70DD9F-C49C-4783-AB92-13333FFB77AA}" srcId="{534C0C74-B6F7-4E80-B2F6-250E94BAFE0D}" destId="{280A4FE2-074F-4417-AD84-702EFE1A721B}" srcOrd="9" destOrd="0" parTransId="{1EFA021F-7CBF-4E80-A5C6-6C3A7E496336}" sibTransId="{8027895A-B9B1-4C4B-98DF-5146B60D38BA}"/>
    <dgm:cxn modelId="{B3EB22B3-9C2D-4453-9747-81D4E955D7BE}" srcId="{534C0C74-B6F7-4E80-B2F6-250E94BAFE0D}" destId="{184E7B5C-A8B2-439D-A0C1-CA2162F91FC7}" srcOrd="7" destOrd="0" parTransId="{C978B910-0B82-4823-B28A-0431D1424094}" sibTransId="{4C0B7B9F-DC74-4071-9550-07B18F86739D}"/>
    <dgm:cxn modelId="{16F8D914-B846-4944-AD78-90E8E9A4895E}" type="presOf" srcId="{01A073D7-2FB3-455C-81CB-049EF9CADBE4}" destId="{575F9A9E-A023-43D5-99DB-749218C981C5}" srcOrd="0" destOrd="0" presId="urn:microsoft.com/office/officeart/2008/layout/LinedList"/>
    <dgm:cxn modelId="{AFDD12A5-DA6F-4788-A798-0273D154B16A}" type="presOf" srcId="{8AA5D777-E14F-4A1B-B52C-976AD0449EA1}" destId="{7CD93E61-7A37-4B63-B877-1B562A295447}" srcOrd="0" destOrd="0" presId="urn:microsoft.com/office/officeart/2008/layout/LinedList"/>
    <dgm:cxn modelId="{92795485-DDB6-469F-9826-D921D010EC14}" type="presOf" srcId="{184E7B5C-A8B2-439D-A0C1-CA2162F91FC7}" destId="{F9A42BB3-E625-4D4C-9CF6-8F85E0A12643}" srcOrd="0" destOrd="0" presId="urn:microsoft.com/office/officeart/2008/layout/LinedList"/>
    <dgm:cxn modelId="{699656B1-2842-4F99-AD7A-0309E4601AA5}" type="presOf" srcId="{23CED723-8210-4D63-856A-C6EF33070E9A}" destId="{A2B85E62-F49D-4769-A5A8-06F094E28033}" srcOrd="0" destOrd="0" presId="urn:microsoft.com/office/officeart/2008/layout/LinedList"/>
    <dgm:cxn modelId="{03643B27-9553-4FE7-AAD3-FDB56533E0C5}" type="presParOf" srcId="{9CC0FF55-6A86-4820-A7F4-2D73434E7CDD}" destId="{F72E87EF-5DCB-4D06-B7E4-E3B302133BE3}" srcOrd="0" destOrd="0" presId="urn:microsoft.com/office/officeart/2008/layout/LinedList"/>
    <dgm:cxn modelId="{7F6A1366-360A-4F89-9517-5AB13289152B}" type="presParOf" srcId="{9CC0FF55-6A86-4820-A7F4-2D73434E7CDD}" destId="{F729FEAD-5CAA-43DB-96D5-B14587F0D52A}" srcOrd="1" destOrd="0" presId="urn:microsoft.com/office/officeart/2008/layout/LinedList"/>
    <dgm:cxn modelId="{83DCE1F1-73B9-48B0-B0BE-5A68C4FC2138}" type="presParOf" srcId="{F729FEAD-5CAA-43DB-96D5-B14587F0D52A}" destId="{209EB174-D380-411B-B890-217BBC2C5937}" srcOrd="0" destOrd="0" presId="urn:microsoft.com/office/officeart/2008/layout/LinedList"/>
    <dgm:cxn modelId="{5FAC4554-CEA7-4681-B3F0-44797CC69AAE}" type="presParOf" srcId="{F729FEAD-5CAA-43DB-96D5-B14587F0D52A}" destId="{42D7ACD5-CA0F-4957-9442-753EEFAD94C9}" srcOrd="1" destOrd="0" presId="urn:microsoft.com/office/officeart/2008/layout/LinedList"/>
    <dgm:cxn modelId="{6F391022-B560-46C5-861B-FACFD0E19C12}" type="presParOf" srcId="{42D7ACD5-CA0F-4957-9442-753EEFAD94C9}" destId="{B7422E2E-C3BF-488A-B9C2-FDA2C23D7442}" srcOrd="0" destOrd="0" presId="urn:microsoft.com/office/officeart/2008/layout/LinedList"/>
    <dgm:cxn modelId="{EF41CBF6-AC5E-4465-8DE9-66CD08994C0A}" type="presParOf" srcId="{42D7ACD5-CA0F-4957-9442-753EEFAD94C9}" destId="{38B96C0A-D2B0-46F1-ADFD-9AA0BA7BBE39}" srcOrd="1" destOrd="0" presId="urn:microsoft.com/office/officeart/2008/layout/LinedList"/>
    <dgm:cxn modelId="{F91C9F1E-DA53-40D9-B29D-714E8EC9C68C}" type="presParOf" srcId="{38B96C0A-D2B0-46F1-ADFD-9AA0BA7BBE39}" destId="{1C8AF4C8-BDC3-4695-B833-6A50DB1935F3}" srcOrd="0" destOrd="0" presId="urn:microsoft.com/office/officeart/2008/layout/LinedList"/>
    <dgm:cxn modelId="{FB5A2BA0-B516-4D92-B652-32548A5FF2BE}" type="presParOf" srcId="{38B96C0A-D2B0-46F1-ADFD-9AA0BA7BBE39}" destId="{5BE6A5CB-399E-4B66-9A48-AD601DC30C2B}" srcOrd="1" destOrd="0" presId="urn:microsoft.com/office/officeart/2008/layout/LinedList"/>
    <dgm:cxn modelId="{6671FFE9-A752-49DB-860F-FAB13FA74964}" type="presParOf" srcId="{38B96C0A-D2B0-46F1-ADFD-9AA0BA7BBE39}" destId="{A39D0195-B7E0-4DA5-923E-8E1CFF28E584}" srcOrd="2" destOrd="0" presId="urn:microsoft.com/office/officeart/2008/layout/LinedList"/>
    <dgm:cxn modelId="{ACEA1680-6352-4B06-B6EB-763498794B11}" type="presParOf" srcId="{42D7ACD5-CA0F-4957-9442-753EEFAD94C9}" destId="{885CD9E7-D6EC-4A5A-BBC4-A02B478FEB88}" srcOrd="2" destOrd="0" presId="urn:microsoft.com/office/officeart/2008/layout/LinedList"/>
    <dgm:cxn modelId="{19175509-92E6-4BA8-BB4B-A6125709CE99}" type="presParOf" srcId="{42D7ACD5-CA0F-4957-9442-753EEFAD94C9}" destId="{ADE29B54-A063-4435-899A-B89DA9BFB9F2}" srcOrd="3" destOrd="0" presId="urn:microsoft.com/office/officeart/2008/layout/LinedList"/>
    <dgm:cxn modelId="{FFE41157-BD71-43B0-9B65-89838DF6F6D8}" type="presParOf" srcId="{42D7ACD5-CA0F-4957-9442-753EEFAD94C9}" destId="{6827FE9E-2BA4-40A6-907F-F6FA6CFBBDA5}" srcOrd="4" destOrd="0" presId="urn:microsoft.com/office/officeart/2008/layout/LinedList"/>
    <dgm:cxn modelId="{3580FDCE-F614-4194-8458-CF086C9C01E6}" type="presParOf" srcId="{6827FE9E-2BA4-40A6-907F-F6FA6CFBBDA5}" destId="{66DC1568-F57A-47E5-BE7A-36AC30F274CC}" srcOrd="0" destOrd="0" presId="urn:microsoft.com/office/officeart/2008/layout/LinedList"/>
    <dgm:cxn modelId="{80675CD9-362C-408A-9C29-E269A1C6F3C7}" type="presParOf" srcId="{6827FE9E-2BA4-40A6-907F-F6FA6CFBBDA5}" destId="{8E2EDD54-C321-4F64-8446-5DCB545688C9}" srcOrd="1" destOrd="0" presId="urn:microsoft.com/office/officeart/2008/layout/LinedList"/>
    <dgm:cxn modelId="{43FEDB28-8DE3-4E97-95E5-67C9E9269F7F}" type="presParOf" srcId="{6827FE9E-2BA4-40A6-907F-F6FA6CFBBDA5}" destId="{264B808C-8959-4E82-8907-E95AF8F95B25}" srcOrd="2" destOrd="0" presId="urn:microsoft.com/office/officeart/2008/layout/LinedList"/>
    <dgm:cxn modelId="{22937D84-BDB1-4C06-8ABC-EFA84D21B1EF}" type="presParOf" srcId="{42D7ACD5-CA0F-4957-9442-753EEFAD94C9}" destId="{44B9C052-B637-4F52-9FFE-D2AAA6769A3C}" srcOrd="5" destOrd="0" presId="urn:microsoft.com/office/officeart/2008/layout/LinedList"/>
    <dgm:cxn modelId="{4AEC3B5A-60EC-4012-B208-B7EBD0674D78}" type="presParOf" srcId="{42D7ACD5-CA0F-4957-9442-753EEFAD94C9}" destId="{381042CE-C5AB-408D-B6E5-7DD5118591EA}" srcOrd="6" destOrd="0" presId="urn:microsoft.com/office/officeart/2008/layout/LinedList"/>
    <dgm:cxn modelId="{505AB07A-4CB9-4974-9E7E-7DF98995F69E}" type="presParOf" srcId="{42D7ACD5-CA0F-4957-9442-753EEFAD94C9}" destId="{6D5F89E0-06A8-4BB4-A82C-C83651DF8B70}" srcOrd="7" destOrd="0" presId="urn:microsoft.com/office/officeart/2008/layout/LinedList"/>
    <dgm:cxn modelId="{9C854E47-9275-4FEE-8D65-A435292D2F2A}" type="presParOf" srcId="{6D5F89E0-06A8-4BB4-A82C-C83651DF8B70}" destId="{63B61546-6290-4971-9FC0-74CC609C0F02}" srcOrd="0" destOrd="0" presId="urn:microsoft.com/office/officeart/2008/layout/LinedList"/>
    <dgm:cxn modelId="{2E3D7717-604F-4F74-833E-058FADAD3B10}" type="presParOf" srcId="{6D5F89E0-06A8-4BB4-A82C-C83651DF8B70}" destId="{CAA2A223-3367-407D-9F70-757506D657C5}" srcOrd="1" destOrd="0" presId="urn:microsoft.com/office/officeart/2008/layout/LinedList"/>
    <dgm:cxn modelId="{FB53B92E-C33B-4408-A878-4A157B8DFA11}" type="presParOf" srcId="{6D5F89E0-06A8-4BB4-A82C-C83651DF8B70}" destId="{E472D25E-A244-4DDE-A32B-6FCB7AE0F9D5}" srcOrd="2" destOrd="0" presId="urn:microsoft.com/office/officeart/2008/layout/LinedList"/>
    <dgm:cxn modelId="{0B7DB65B-6DCB-46EC-AA0B-BA523F61EDD2}" type="presParOf" srcId="{42D7ACD5-CA0F-4957-9442-753EEFAD94C9}" destId="{20E8FAA4-B8C0-4CED-AD10-A55824A5AD48}" srcOrd="8" destOrd="0" presId="urn:microsoft.com/office/officeart/2008/layout/LinedList"/>
    <dgm:cxn modelId="{DC88CD2E-5ACD-4CCA-BD17-F13FFAB6500A}" type="presParOf" srcId="{42D7ACD5-CA0F-4957-9442-753EEFAD94C9}" destId="{6CAA80BD-14C4-4E92-AC5F-2E130B02A65D}" srcOrd="9" destOrd="0" presId="urn:microsoft.com/office/officeart/2008/layout/LinedList"/>
    <dgm:cxn modelId="{A74BBBDD-E3B4-4F22-9036-0D69D21B0579}" type="presParOf" srcId="{42D7ACD5-CA0F-4957-9442-753EEFAD94C9}" destId="{045F5CF5-E234-4BE1-8E66-85EDD584B85F}" srcOrd="10" destOrd="0" presId="urn:microsoft.com/office/officeart/2008/layout/LinedList"/>
    <dgm:cxn modelId="{9F0AA8C4-FD19-419B-AD0E-8C2E481875F1}" type="presParOf" srcId="{045F5CF5-E234-4BE1-8E66-85EDD584B85F}" destId="{0E0BB77A-3BA9-47D8-B956-0A82704ED513}" srcOrd="0" destOrd="0" presId="urn:microsoft.com/office/officeart/2008/layout/LinedList"/>
    <dgm:cxn modelId="{AB705AEB-BEDF-48AA-AB49-8A01FE2CB3EB}" type="presParOf" srcId="{045F5CF5-E234-4BE1-8E66-85EDD584B85F}" destId="{7CD93E61-7A37-4B63-B877-1B562A295447}" srcOrd="1" destOrd="0" presId="urn:microsoft.com/office/officeart/2008/layout/LinedList"/>
    <dgm:cxn modelId="{57899D09-2DC4-4F5F-AE58-B4DF011AEBB9}" type="presParOf" srcId="{045F5CF5-E234-4BE1-8E66-85EDD584B85F}" destId="{5AA15360-C3DE-4E4E-8844-40398E1A5091}" srcOrd="2" destOrd="0" presId="urn:microsoft.com/office/officeart/2008/layout/LinedList"/>
    <dgm:cxn modelId="{F4E7D5D8-95B1-47C6-AADE-B59DCF91BD4F}" type="presParOf" srcId="{42D7ACD5-CA0F-4957-9442-753EEFAD94C9}" destId="{C1E695C0-AB91-47A7-9E0F-83039DFD3EA6}" srcOrd="11" destOrd="0" presId="urn:microsoft.com/office/officeart/2008/layout/LinedList"/>
    <dgm:cxn modelId="{5B1ADE8C-F7CF-4644-BB74-D1B9B621DC2F}" type="presParOf" srcId="{42D7ACD5-CA0F-4957-9442-753EEFAD94C9}" destId="{5DF3A654-9CFD-4137-86AE-59ADEF3CFA6B}" srcOrd="12" destOrd="0" presId="urn:microsoft.com/office/officeart/2008/layout/LinedList"/>
    <dgm:cxn modelId="{3ED75B31-AD3B-4697-802B-7F8545B48E94}" type="presParOf" srcId="{42D7ACD5-CA0F-4957-9442-753EEFAD94C9}" destId="{7B3E90D6-4903-4A8B-9A03-FD46ECB7C467}" srcOrd="13" destOrd="0" presId="urn:microsoft.com/office/officeart/2008/layout/LinedList"/>
    <dgm:cxn modelId="{4F39037E-652E-4D67-958E-69CAD00F6C91}" type="presParOf" srcId="{7B3E90D6-4903-4A8B-9A03-FD46ECB7C467}" destId="{AAB99A20-EF6C-4BE2-9CEB-F775C7251103}" srcOrd="0" destOrd="0" presId="urn:microsoft.com/office/officeart/2008/layout/LinedList"/>
    <dgm:cxn modelId="{774ACB3E-B84C-41AC-895E-07A514150352}" type="presParOf" srcId="{7B3E90D6-4903-4A8B-9A03-FD46ECB7C467}" destId="{575F9A9E-A023-43D5-99DB-749218C981C5}" srcOrd="1" destOrd="0" presId="urn:microsoft.com/office/officeart/2008/layout/LinedList"/>
    <dgm:cxn modelId="{CAF28CBE-7500-47FC-BBB1-58B9718B6F3A}" type="presParOf" srcId="{7B3E90D6-4903-4A8B-9A03-FD46ECB7C467}" destId="{6EF49FA3-6D54-427D-93C1-C62DD6AD2D9A}" srcOrd="2" destOrd="0" presId="urn:microsoft.com/office/officeart/2008/layout/LinedList"/>
    <dgm:cxn modelId="{A1716351-4088-41D8-BAC5-FA8FC2259145}" type="presParOf" srcId="{42D7ACD5-CA0F-4957-9442-753EEFAD94C9}" destId="{626D9B00-CC8A-4017-AEAD-91955CF16279}" srcOrd="14" destOrd="0" presId="urn:microsoft.com/office/officeart/2008/layout/LinedList"/>
    <dgm:cxn modelId="{90F99B48-CCFB-4AAB-AB2F-ADE47C78ABC4}" type="presParOf" srcId="{42D7ACD5-CA0F-4957-9442-753EEFAD94C9}" destId="{70225E2E-947B-4A76-98AD-3A2FD402DA4A}" srcOrd="15" destOrd="0" presId="urn:microsoft.com/office/officeart/2008/layout/LinedList"/>
    <dgm:cxn modelId="{A73D039B-4C5E-4F42-AFE2-3C66EADB5B9A}" type="presParOf" srcId="{42D7ACD5-CA0F-4957-9442-753EEFAD94C9}" destId="{295C2C8D-DE90-445C-95E4-2E028149334D}" srcOrd="16" destOrd="0" presId="urn:microsoft.com/office/officeart/2008/layout/LinedList"/>
    <dgm:cxn modelId="{A9A4B716-944E-4B35-8917-F89C479D04A5}" type="presParOf" srcId="{295C2C8D-DE90-445C-95E4-2E028149334D}" destId="{724583E3-3FAF-49DD-88DE-CFC0CF03F68C}" srcOrd="0" destOrd="0" presId="urn:microsoft.com/office/officeart/2008/layout/LinedList"/>
    <dgm:cxn modelId="{695CF6D8-8BEA-405C-B2FE-C96134D1741A}" type="presParOf" srcId="{295C2C8D-DE90-445C-95E4-2E028149334D}" destId="{A2B85E62-F49D-4769-A5A8-06F094E28033}" srcOrd="1" destOrd="0" presId="urn:microsoft.com/office/officeart/2008/layout/LinedList"/>
    <dgm:cxn modelId="{51AFFB7F-743C-4A32-9CCC-15A4C76BBA17}" type="presParOf" srcId="{295C2C8D-DE90-445C-95E4-2E028149334D}" destId="{6CB46133-EA0E-4A48-9455-9E83619544DE}" srcOrd="2" destOrd="0" presId="urn:microsoft.com/office/officeart/2008/layout/LinedList"/>
    <dgm:cxn modelId="{A21CF85D-B2BE-46D2-ACDA-7EC3C7BF3E15}" type="presParOf" srcId="{42D7ACD5-CA0F-4957-9442-753EEFAD94C9}" destId="{D6E80A80-21BC-4ABA-97EA-5FEE6292B502}" srcOrd="17" destOrd="0" presId="urn:microsoft.com/office/officeart/2008/layout/LinedList"/>
    <dgm:cxn modelId="{035AD040-56D5-42D3-A0F5-F92F6E609BD6}" type="presParOf" srcId="{42D7ACD5-CA0F-4957-9442-753EEFAD94C9}" destId="{B065B852-D78F-4E77-A8DE-F777571B4436}" srcOrd="18" destOrd="0" presId="urn:microsoft.com/office/officeart/2008/layout/LinedList"/>
    <dgm:cxn modelId="{F3B15DEE-C5C1-4999-A396-3B05D1207772}" type="presParOf" srcId="{42D7ACD5-CA0F-4957-9442-753EEFAD94C9}" destId="{595B228E-EB9A-4CC3-9D3D-D1EE8593CA82}" srcOrd="19" destOrd="0" presId="urn:microsoft.com/office/officeart/2008/layout/LinedList"/>
    <dgm:cxn modelId="{877356B4-9E7D-4823-80F6-506CCBC677DE}" type="presParOf" srcId="{595B228E-EB9A-4CC3-9D3D-D1EE8593CA82}" destId="{9431181E-FC0E-4A51-8C2F-69BDD10AA89D}" srcOrd="0" destOrd="0" presId="urn:microsoft.com/office/officeart/2008/layout/LinedList"/>
    <dgm:cxn modelId="{98B32971-7AC0-465E-9B26-A69FA739D8CD}" type="presParOf" srcId="{595B228E-EB9A-4CC3-9D3D-D1EE8593CA82}" destId="{6FAC3B7F-8CE4-40AE-966B-C78DA9C16E26}" srcOrd="1" destOrd="0" presId="urn:microsoft.com/office/officeart/2008/layout/LinedList"/>
    <dgm:cxn modelId="{3458DA0C-B925-4DE0-88C9-9BFF2047CE8C}" type="presParOf" srcId="{595B228E-EB9A-4CC3-9D3D-D1EE8593CA82}" destId="{89253FC4-3985-440A-A2EF-52F49C7E267E}" srcOrd="2" destOrd="0" presId="urn:microsoft.com/office/officeart/2008/layout/LinedList"/>
    <dgm:cxn modelId="{E4B3DB40-9F4A-4A92-AE30-75F9F94B0315}" type="presParOf" srcId="{42D7ACD5-CA0F-4957-9442-753EEFAD94C9}" destId="{E96EDECE-DFA0-4ACF-8DC3-D7F569E54570}" srcOrd="20" destOrd="0" presId="urn:microsoft.com/office/officeart/2008/layout/LinedList"/>
    <dgm:cxn modelId="{0996AB56-2037-4E97-B760-4C8DAF780333}" type="presParOf" srcId="{42D7ACD5-CA0F-4957-9442-753EEFAD94C9}" destId="{120B6AAF-7DC9-4230-8B2F-92F131EFC3D4}" srcOrd="21" destOrd="0" presId="urn:microsoft.com/office/officeart/2008/layout/LinedList"/>
    <dgm:cxn modelId="{BD1FA3C4-ED2D-455F-A0E4-45CD77D610B1}" type="presParOf" srcId="{42D7ACD5-CA0F-4957-9442-753EEFAD94C9}" destId="{8E2DBA19-2F0E-44CB-8416-66A98D82F141}" srcOrd="22" destOrd="0" presId="urn:microsoft.com/office/officeart/2008/layout/LinedList"/>
    <dgm:cxn modelId="{2C85759B-EE36-4A56-87E8-6F9490FFCB9A}" type="presParOf" srcId="{8E2DBA19-2F0E-44CB-8416-66A98D82F141}" destId="{91205192-ED70-4E74-88D2-F18DBD5037E5}" srcOrd="0" destOrd="0" presId="urn:microsoft.com/office/officeart/2008/layout/LinedList"/>
    <dgm:cxn modelId="{DDE38DFF-4EF6-4DE5-A179-151BA402B869}" type="presParOf" srcId="{8E2DBA19-2F0E-44CB-8416-66A98D82F141}" destId="{F9A42BB3-E625-4D4C-9CF6-8F85E0A12643}" srcOrd="1" destOrd="0" presId="urn:microsoft.com/office/officeart/2008/layout/LinedList"/>
    <dgm:cxn modelId="{408D0DEA-DA82-4ECA-BF5B-C088E9788C57}" type="presParOf" srcId="{8E2DBA19-2F0E-44CB-8416-66A98D82F141}" destId="{AB5E612A-4BD5-4B0B-9EFE-BDE81365EF76}" srcOrd="2" destOrd="0" presId="urn:microsoft.com/office/officeart/2008/layout/LinedList"/>
    <dgm:cxn modelId="{E53C35D5-9A2E-40D3-A5E2-1276A3A4EB6F}" type="presParOf" srcId="{42D7ACD5-CA0F-4957-9442-753EEFAD94C9}" destId="{FF8E0841-AAE0-4FC2-995C-1CC3A9D23781}" srcOrd="23" destOrd="0" presId="urn:microsoft.com/office/officeart/2008/layout/LinedList"/>
    <dgm:cxn modelId="{678A612A-7B55-4B2E-9BBF-1A244A2F1478}" type="presParOf" srcId="{42D7ACD5-CA0F-4957-9442-753EEFAD94C9}" destId="{24BE2D57-D778-4707-922D-8C07A1D24CEF}" srcOrd="24" destOrd="0" presId="urn:microsoft.com/office/officeart/2008/layout/LinedList"/>
    <dgm:cxn modelId="{39B3775A-83AF-45EB-82D9-CE30447F953B}" type="presParOf" srcId="{42D7ACD5-CA0F-4957-9442-753EEFAD94C9}" destId="{087ABA0B-E6C3-4F59-8FAF-F46549955AAE}" srcOrd="25" destOrd="0" presId="urn:microsoft.com/office/officeart/2008/layout/LinedList"/>
    <dgm:cxn modelId="{9A0B96E6-A594-4DE1-B5BC-D9FD6BB1ECD2}" type="presParOf" srcId="{087ABA0B-E6C3-4F59-8FAF-F46549955AAE}" destId="{5AEE84AF-FB02-47C6-B58E-BA51B54501B9}" srcOrd="0" destOrd="0" presId="urn:microsoft.com/office/officeart/2008/layout/LinedList"/>
    <dgm:cxn modelId="{5C582159-6A1C-4622-B3A7-E80F0DE8A668}" type="presParOf" srcId="{087ABA0B-E6C3-4F59-8FAF-F46549955AAE}" destId="{A8EA33C0-1809-4F33-A26A-B9750387557C}" srcOrd="1" destOrd="0" presId="urn:microsoft.com/office/officeart/2008/layout/LinedList"/>
    <dgm:cxn modelId="{A6D7EA57-C370-451A-8758-1947D20CE39B}" type="presParOf" srcId="{087ABA0B-E6C3-4F59-8FAF-F46549955AAE}" destId="{602CBC84-6BB9-4EB2-979A-2ACAAF715C40}" srcOrd="2" destOrd="0" presId="urn:microsoft.com/office/officeart/2008/layout/LinedList"/>
    <dgm:cxn modelId="{DFA387C5-A1E3-4B98-9A8A-56D294464D67}" type="presParOf" srcId="{42D7ACD5-CA0F-4957-9442-753EEFAD94C9}" destId="{8381701B-F156-4D43-B1EF-BE2734CAA639}" srcOrd="26" destOrd="0" presId="urn:microsoft.com/office/officeart/2008/layout/LinedList"/>
    <dgm:cxn modelId="{3AB35DE4-52F4-4627-953D-B826CA8338DB}" type="presParOf" srcId="{42D7ACD5-CA0F-4957-9442-753EEFAD94C9}" destId="{8C868B88-A80A-4200-8225-549B4BE6FBD8}" srcOrd="27" destOrd="0" presId="urn:microsoft.com/office/officeart/2008/layout/LinedList"/>
    <dgm:cxn modelId="{A53585E4-2AA2-4D63-96A3-55C75385F98E}" type="presParOf" srcId="{42D7ACD5-CA0F-4957-9442-753EEFAD94C9}" destId="{7BF4C188-BD15-41BA-BD6D-4AF05AC2FAD1}" srcOrd="28" destOrd="0" presId="urn:microsoft.com/office/officeart/2008/layout/LinedList"/>
    <dgm:cxn modelId="{CE0438EE-116B-4E19-AD4E-AD6F0FBD5124}" type="presParOf" srcId="{7BF4C188-BD15-41BA-BD6D-4AF05AC2FAD1}" destId="{0FF89D60-EECF-4984-A52A-6238CEF8ECE2}" srcOrd="0" destOrd="0" presId="urn:microsoft.com/office/officeart/2008/layout/LinedList"/>
    <dgm:cxn modelId="{E4BF5CD4-AEB0-4CBE-831A-2CD4F5B734E5}" type="presParOf" srcId="{7BF4C188-BD15-41BA-BD6D-4AF05AC2FAD1}" destId="{7060BCB3-8E6D-45DF-BB5D-E7AEE5F85EF7}" srcOrd="1" destOrd="0" presId="urn:microsoft.com/office/officeart/2008/layout/LinedList"/>
    <dgm:cxn modelId="{F04A6C5C-6030-4557-8131-58848C9E3D05}" type="presParOf" srcId="{7BF4C188-BD15-41BA-BD6D-4AF05AC2FAD1}" destId="{1FB04452-2A13-4746-88D2-063285F63275}" srcOrd="2" destOrd="0" presId="urn:microsoft.com/office/officeart/2008/layout/LinedList"/>
    <dgm:cxn modelId="{C552F1D3-6368-421C-ADB3-6345FE6221F7}" type="presParOf" srcId="{42D7ACD5-CA0F-4957-9442-753EEFAD94C9}" destId="{84387ADF-FF8B-4CD0-A5CD-DC0F0161D3E8}" srcOrd="29" destOrd="0" presId="urn:microsoft.com/office/officeart/2008/layout/LinedList"/>
    <dgm:cxn modelId="{ADD59A41-26AA-469F-A283-52DC0C43903E}" type="presParOf" srcId="{42D7ACD5-CA0F-4957-9442-753EEFAD94C9}" destId="{BA922F38-B0EB-4C9C-AF74-595AE8415605}" srcOrd="30" destOrd="0" presId="urn:microsoft.com/office/officeart/2008/layout/LinedList"/>
    <dgm:cxn modelId="{3DD69942-74A8-49E9-9F7F-DE8AA8EC4178}" type="presParOf" srcId="{42D7ACD5-CA0F-4957-9442-753EEFAD94C9}" destId="{1310E6A0-5F72-4A80-9AFC-ECDF76FBE974}" srcOrd="31" destOrd="0" presId="urn:microsoft.com/office/officeart/2008/layout/LinedList"/>
    <dgm:cxn modelId="{2F02E94B-2316-4D7A-8D4B-79B85C3DD3CB}" type="presParOf" srcId="{1310E6A0-5F72-4A80-9AFC-ECDF76FBE974}" destId="{25088823-BCBF-4BFF-8D0F-CBC7AB51280A}" srcOrd="0" destOrd="0" presId="urn:microsoft.com/office/officeart/2008/layout/LinedList"/>
    <dgm:cxn modelId="{62E16449-103A-4898-B62D-A6DD159D3646}" type="presParOf" srcId="{1310E6A0-5F72-4A80-9AFC-ECDF76FBE974}" destId="{ECD09A1F-5D67-49B2-BDCA-005157249CD6}" srcOrd="1" destOrd="0" presId="urn:microsoft.com/office/officeart/2008/layout/LinedList"/>
    <dgm:cxn modelId="{4CAAFEA0-B40A-4C7E-ADC2-9660D7510AF7}" type="presParOf" srcId="{1310E6A0-5F72-4A80-9AFC-ECDF76FBE974}" destId="{082F50A0-CA1E-4D5F-A0C7-9868B24DB531}" srcOrd="2" destOrd="0" presId="urn:microsoft.com/office/officeart/2008/layout/LinedList"/>
    <dgm:cxn modelId="{04933D1A-3677-464F-9BD9-0690B5D22A96}" type="presParOf" srcId="{42D7ACD5-CA0F-4957-9442-753EEFAD94C9}" destId="{9524300F-8E2B-4AC5-9BE3-04411BC0AF13}" srcOrd="32" destOrd="0" presId="urn:microsoft.com/office/officeart/2008/layout/LinedList"/>
    <dgm:cxn modelId="{E20CEBA3-D890-42FE-A59F-9E7295F12B0E}" type="presParOf" srcId="{42D7ACD5-CA0F-4957-9442-753EEFAD94C9}" destId="{47CBAF63-01AA-4D74-8752-839B5735A877}" srcOrd="33" destOrd="0" presId="urn:microsoft.com/office/officeart/2008/layout/LinedList"/>
    <dgm:cxn modelId="{8798A20E-8E98-4C67-B5F2-0D14425AB423}" type="presParOf" srcId="{42D7ACD5-CA0F-4957-9442-753EEFAD94C9}" destId="{2DEE4F99-161A-49FB-AAD1-27CA9610CD11}" srcOrd="34" destOrd="0" presId="urn:microsoft.com/office/officeart/2008/layout/LinedList"/>
    <dgm:cxn modelId="{F3E2D5D0-5DCA-43BC-A5A3-B3D5821C00D0}" type="presParOf" srcId="{2DEE4F99-161A-49FB-AAD1-27CA9610CD11}" destId="{82EDB56F-FDFA-44A1-912A-46A5CB562446}" srcOrd="0" destOrd="0" presId="urn:microsoft.com/office/officeart/2008/layout/LinedList"/>
    <dgm:cxn modelId="{452E736B-7DBB-4D92-8FC8-65A9FB23C801}" type="presParOf" srcId="{2DEE4F99-161A-49FB-AAD1-27CA9610CD11}" destId="{68FBB9FA-10AE-44E3-8093-930EDBD1FF58}" srcOrd="1" destOrd="0" presId="urn:microsoft.com/office/officeart/2008/layout/LinedList"/>
    <dgm:cxn modelId="{76993B1F-A3EC-407A-AB20-3F500BE8DE1F}" type="presParOf" srcId="{2DEE4F99-161A-49FB-AAD1-27CA9610CD11}" destId="{1AEF13B0-2A18-4F7B-BF69-AF96BAE42175}" srcOrd="2" destOrd="0" presId="urn:microsoft.com/office/officeart/2008/layout/LinedList"/>
    <dgm:cxn modelId="{5380F435-A936-4C5E-8178-0935E90613A5}" type="presParOf" srcId="{42D7ACD5-CA0F-4957-9442-753EEFAD94C9}" destId="{9CCBE457-495C-493F-B02A-87A23DA31E92}" srcOrd="35" destOrd="0" presId="urn:microsoft.com/office/officeart/2008/layout/LinedList"/>
    <dgm:cxn modelId="{B6927DFC-869B-4ACB-936F-F78078DFB974}" type="presParOf" srcId="{42D7ACD5-CA0F-4957-9442-753EEFAD94C9}" destId="{79966211-A0D4-4A4A-B75E-CE729F32B3D6}" srcOrd="36" destOrd="0" presId="urn:microsoft.com/office/officeart/2008/layout/LinedList"/>
    <dgm:cxn modelId="{E08C2F16-EFDA-482C-852A-414AAB04CC7A}" type="presParOf" srcId="{42D7ACD5-CA0F-4957-9442-753EEFAD94C9}" destId="{3994EB33-63FD-4854-993C-A14786887686}" srcOrd="37" destOrd="0" presId="urn:microsoft.com/office/officeart/2008/layout/LinedList"/>
    <dgm:cxn modelId="{D0DF7AAE-76BB-461B-86A6-11189B626007}" type="presParOf" srcId="{3994EB33-63FD-4854-993C-A14786887686}" destId="{2A48AFB1-86AD-4B80-BC6D-DFE6C94D4FB3}" srcOrd="0" destOrd="0" presId="urn:microsoft.com/office/officeart/2008/layout/LinedList"/>
    <dgm:cxn modelId="{B6C8F404-4EA4-42C7-8489-2A84DA810DAA}" type="presParOf" srcId="{3994EB33-63FD-4854-993C-A14786887686}" destId="{C3317C69-60BE-4041-A034-BE4F74C8CAB8}" srcOrd="1" destOrd="0" presId="urn:microsoft.com/office/officeart/2008/layout/LinedList"/>
    <dgm:cxn modelId="{812D94B3-5B79-4978-A06C-4127CE3C7FD0}" type="presParOf" srcId="{3994EB33-63FD-4854-993C-A14786887686}" destId="{0A1AAFB6-3E77-4D37-9A9E-2796F1D82BC0}" srcOrd="2" destOrd="0" presId="urn:microsoft.com/office/officeart/2008/layout/LinedList"/>
    <dgm:cxn modelId="{26B40EE0-1549-4EB6-A9C6-8F61DD120D2B}" type="presParOf" srcId="{42D7ACD5-CA0F-4957-9442-753EEFAD94C9}" destId="{6D0B87C6-9D75-4E1E-9AD1-EB7DBD93F216}" srcOrd="38" destOrd="0" presId="urn:microsoft.com/office/officeart/2008/layout/LinedList"/>
    <dgm:cxn modelId="{5B8C942C-4E1F-43BB-9AF9-E1EF06728D30}" type="presParOf" srcId="{42D7ACD5-CA0F-4957-9442-753EEFAD94C9}" destId="{28001819-1AFF-4582-9FB2-A1FCE5484696}" srcOrd="3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5ED0EE-2EC0-4826-829C-B20CFE85D40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F3595363-BE21-489B-9272-B5DD159928FD}">
      <dgm:prSet phldrT="[Texto]"/>
      <dgm:spPr/>
      <dgm:t>
        <a:bodyPr/>
        <a:lstStyle/>
        <a:p>
          <a:r>
            <a:rPr lang="es-CL" dirty="0" smtClean="0"/>
            <a:t>Recolección y refinamiento de requisitos</a:t>
          </a:r>
          <a:endParaRPr lang="es-CL" dirty="0"/>
        </a:p>
      </dgm:t>
    </dgm:pt>
    <dgm:pt modelId="{E96C97F2-422B-4DFD-A314-6F519F3D226B}" type="parTrans" cxnId="{8CFAD7DF-F819-4C71-8DE0-F10BB1870535}">
      <dgm:prSet/>
      <dgm:spPr/>
      <dgm:t>
        <a:bodyPr/>
        <a:lstStyle/>
        <a:p>
          <a:endParaRPr lang="es-CL"/>
        </a:p>
      </dgm:t>
    </dgm:pt>
    <dgm:pt modelId="{9237C22E-3136-4F4D-BF54-38C41F5E402B}" type="sibTrans" cxnId="{8CFAD7DF-F819-4C71-8DE0-F10BB1870535}">
      <dgm:prSet/>
      <dgm:spPr/>
      <dgm:t>
        <a:bodyPr/>
        <a:lstStyle/>
        <a:p>
          <a:endParaRPr lang="es-CL" dirty="0"/>
        </a:p>
      </dgm:t>
    </dgm:pt>
    <dgm:pt modelId="{43159578-4911-42ED-996B-40F624938A28}">
      <dgm:prSet phldrT="[Texto]"/>
      <dgm:spPr/>
      <dgm:t>
        <a:bodyPr/>
        <a:lstStyle/>
        <a:p>
          <a:r>
            <a:rPr lang="es-CL" dirty="0" smtClean="0"/>
            <a:t>Modelado y diseño rápido</a:t>
          </a:r>
          <a:endParaRPr lang="es-CL" dirty="0"/>
        </a:p>
      </dgm:t>
    </dgm:pt>
    <dgm:pt modelId="{1AB4E48A-A9FB-422B-BFA4-24ABDF80F222}" type="parTrans" cxnId="{25EFB614-4681-4D32-80A4-32926E70DC39}">
      <dgm:prSet/>
      <dgm:spPr/>
      <dgm:t>
        <a:bodyPr/>
        <a:lstStyle/>
        <a:p>
          <a:endParaRPr lang="es-CL"/>
        </a:p>
      </dgm:t>
    </dgm:pt>
    <dgm:pt modelId="{464EDAF1-A36F-4EB5-87EC-DD4EAE59E4A6}" type="sibTrans" cxnId="{25EFB614-4681-4D32-80A4-32926E70DC39}">
      <dgm:prSet/>
      <dgm:spPr/>
      <dgm:t>
        <a:bodyPr/>
        <a:lstStyle/>
        <a:p>
          <a:endParaRPr lang="es-CL" dirty="0"/>
        </a:p>
      </dgm:t>
    </dgm:pt>
    <dgm:pt modelId="{2C0337E6-5EE4-44CC-B9ED-7E508FFA5BBE}">
      <dgm:prSet phldrT="[Texto]"/>
      <dgm:spPr/>
      <dgm:t>
        <a:bodyPr/>
        <a:lstStyle/>
        <a:p>
          <a:r>
            <a:rPr lang="es-CL" dirty="0" smtClean="0"/>
            <a:t>Construcción del Prototipo</a:t>
          </a:r>
          <a:endParaRPr lang="es-CL" dirty="0"/>
        </a:p>
      </dgm:t>
    </dgm:pt>
    <dgm:pt modelId="{A4EA51D5-2B49-420D-90E9-D3C0EE27EBB3}" type="parTrans" cxnId="{B81EBCB5-708F-414C-9170-5C1A6279FEEC}">
      <dgm:prSet/>
      <dgm:spPr/>
      <dgm:t>
        <a:bodyPr/>
        <a:lstStyle/>
        <a:p>
          <a:endParaRPr lang="es-CL"/>
        </a:p>
      </dgm:t>
    </dgm:pt>
    <dgm:pt modelId="{D170850F-7DF7-461E-80E5-CA218AF92223}" type="sibTrans" cxnId="{B81EBCB5-708F-414C-9170-5C1A6279FEEC}">
      <dgm:prSet/>
      <dgm:spPr/>
      <dgm:t>
        <a:bodyPr/>
        <a:lstStyle/>
        <a:p>
          <a:endParaRPr lang="es-CL" dirty="0"/>
        </a:p>
      </dgm:t>
    </dgm:pt>
    <dgm:pt modelId="{92D8F974-D4A7-41D9-B61F-EC5428D03870}">
      <dgm:prSet phldrT="[Texto]"/>
      <dgm:spPr/>
      <dgm:t>
        <a:bodyPr/>
        <a:lstStyle/>
        <a:p>
          <a:r>
            <a:rPr lang="es-CL" dirty="0" smtClean="0"/>
            <a:t>Evolución del Prototipo por el Cliente</a:t>
          </a:r>
          <a:endParaRPr lang="es-CL" dirty="0"/>
        </a:p>
      </dgm:t>
    </dgm:pt>
    <dgm:pt modelId="{2A7BCC21-2DE3-433B-BC19-840A0CDFEFA6}" type="parTrans" cxnId="{454E9760-DC19-4CAE-9936-C230D990B2FC}">
      <dgm:prSet/>
      <dgm:spPr/>
      <dgm:t>
        <a:bodyPr/>
        <a:lstStyle/>
        <a:p>
          <a:endParaRPr lang="es-CL"/>
        </a:p>
      </dgm:t>
    </dgm:pt>
    <dgm:pt modelId="{2E0DB58F-46E8-4133-B044-2D369E7C0BA8}" type="sibTrans" cxnId="{454E9760-DC19-4CAE-9936-C230D990B2FC}">
      <dgm:prSet/>
      <dgm:spPr/>
      <dgm:t>
        <a:bodyPr/>
        <a:lstStyle/>
        <a:p>
          <a:endParaRPr lang="es-CL" dirty="0"/>
        </a:p>
      </dgm:t>
    </dgm:pt>
    <dgm:pt modelId="{5DCDA73D-A735-4E3C-9D38-365FF14A77BD}">
      <dgm:prSet phldrT="[Texto]"/>
      <dgm:spPr/>
      <dgm:t>
        <a:bodyPr/>
        <a:lstStyle/>
        <a:p>
          <a:r>
            <a:rPr lang="es-CL" dirty="0" smtClean="0"/>
            <a:t>Refinamiento del Prototipo</a:t>
          </a:r>
          <a:endParaRPr lang="es-CL" dirty="0"/>
        </a:p>
      </dgm:t>
    </dgm:pt>
    <dgm:pt modelId="{80401509-B284-40DE-B680-5FAC2CF83EDF}" type="parTrans" cxnId="{88294B5D-27C1-417C-A1EF-E9AC31900C8F}">
      <dgm:prSet/>
      <dgm:spPr/>
      <dgm:t>
        <a:bodyPr/>
        <a:lstStyle/>
        <a:p>
          <a:endParaRPr lang="es-CL"/>
        </a:p>
      </dgm:t>
    </dgm:pt>
    <dgm:pt modelId="{72239FE5-61A4-42C8-8616-375AA12665D1}" type="sibTrans" cxnId="{88294B5D-27C1-417C-A1EF-E9AC31900C8F}">
      <dgm:prSet/>
      <dgm:spPr/>
      <dgm:t>
        <a:bodyPr/>
        <a:lstStyle/>
        <a:p>
          <a:endParaRPr lang="es-CL" dirty="0"/>
        </a:p>
      </dgm:t>
    </dgm:pt>
    <dgm:pt modelId="{3667159E-63DD-4A19-ADCE-0AA2187C43E9}">
      <dgm:prSet phldrT="[Texto]"/>
      <dgm:spPr/>
      <dgm:t>
        <a:bodyPr/>
        <a:lstStyle/>
        <a:p>
          <a:r>
            <a:rPr lang="es-CL" dirty="0" smtClean="0"/>
            <a:t>Producto Final</a:t>
          </a:r>
          <a:endParaRPr lang="es-CL" dirty="0"/>
        </a:p>
      </dgm:t>
    </dgm:pt>
    <dgm:pt modelId="{8F0227E7-AF2C-473C-99C4-96F1CDF323CA}" type="parTrans" cxnId="{280BB5EF-6EA6-451E-BB4B-B835CDEF234F}">
      <dgm:prSet/>
      <dgm:spPr/>
      <dgm:t>
        <a:bodyPr/>
        <a:lstStyle/>
        <a:p>
          <a:endParaRPr lang="es-CL"/>
        </a:p>
      </dgm:t>
    </dgm:pt>
    <dgm:pt modelId="{F7269818-7EDD-433E-9280-AA7FD87D6694}" type="sibTrans" cxnId="{280BB5EF-6EA6-451E-BB4B-B835CDEF234F}">
      <dgm:prSet/>
      <dgm:spPr/>
      <dgm:t>
        <a:bodyPr/>
        <a:lstStyle/>
        <a:p>
          <a:endParaRPr lang="es-CL" dirty="0"/>
        </a:p>
      </dgm:t>
    </dgm:pt>
    <dgm:pt modelId="{B1A4E209-719B-4546-8386-FE15787BC6D1}" type="pres">
      <dgm:prSet presAssocID="{325ED0EE-2EC0-4826-829C-B20CFE85D40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88D8A20D-986B-4BFB-BC7F-9BC5846C2BB1}" type="pres">
      <dgm:prSet presAssocID="{F3595363-BE21-489B-9272-B5DD159928F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DF3AD0D-89B3-4A09-93E9-A54AC95D06DD}" type="pres">
      <dgm:prSet presAssocID="{9237C22E-3136-4F4D-BF54-38C41F5E402B}" presName="sibTrans" presStyleLbl="sibTrans2D1" presStyleIdx="0" presStyleCnt="6"/>
      <dgm:spPr/>
      <dgm:t>
        <a:bodyPr/>
        <a:lstStyle/>
        <a:p>
          <a:endParaRPr lang="es-CL"/>
        </a:p>
      </dgm:t>
    </dgm:pt>
    <dgm:pt modelId="{F864C7B3-8284-4BF9-85D2-1C02A498B856}" type="pres">
      <dgm:prSet presAssocID="{9237C22E-3136-4F4D-BF54-38C41F5E402B}" presName="connectorText" presStyleLbl="sibTrans2D1" presStyleIdx="0" presStyleCnt="6"/>
      <dgm:spPr/>
      <dgm:t>
        <a:bodyPr/>
        <a:lstStyle/>
        <a:p>
          <a:endParaRPr lang="es-CL"/>
        </a:p>
      </dgm:t>
    </dgm:pt>
    <dgm:pt modelId="{66656195-51C0-47F7-9FB8-2C07EF516688}" type="pres">
      <dgm:prSet presAssocID="{43159578-4911-42ED-996B-40F624938A2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9E6D402-74A5-4CF2-B1EA-E177E5092E66}" type="pres">
      <dgm:prSet presAssocID="{464EDAF1-A36F-4EB5-87EC-DD4EAE59E4A6}" presName="sibTrans" presStyleLbl="sibTrans2D1" presStyleIdx="1" presStyleCnt="6"/>
      <dgm:spPr/>
      <dgm:t>
        <a:bodyPr/>
        <a:lstStyle/>
        <a:p>
          <a:endParaRPr lang="es-CL"/>
        </a:p>
      </dgm:t>
    </dgm:pt>
    <dgm:pt modelId="{0641D35F-B91B-4398-A1AE-4CA1E7F1395C}" type="pres">
      <dgm:prSet presAssocID="{464EDAF1-A36F-4EB5-87EC-DD4EAE59E4A6}" presName="connectorText" presStyleLbl="sibTrans2D1" presStyleIdx="1" presStyleCnt="6"/>
      <dgm:spPr/>
      <dgm:t>
        <a:bodyPr/>
        <a:lstStyle/>
        <a:p>
          <a:endParaRPr lang="es-CL"/>
        </a:p>
      </dgm:t>
    </dgm:pt>
    <dgm:pt modelId="{0DAC8282-EF81-426B-89E2-3C51BD570E3D}" type="pres">
      <dgm:prSet presAssocID="{2C0337E6-5EE4-44CC-B9ED-7E508FFA5BB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F6E6A43-5B15-4A39-90DC-FB515FEF9610}" type="pres">
      <dgm:prSet presAssocID="{D170850F-7DF7-461E-80E5-CA218AF92223}" presName="sibTrans" presStyleLbl="sibTrans2D1" presStyleIdx="2" presStyleCnt="6"/>
      <dgm:spPr/>
      <dgm:t>
        <a:bodyPr/>
        <a:lstStyle/>
        <a:p>
          <a:endParaRPr lang="es-CL"/>
        </a:p>
      </dgm:t>
    </dgm:pt>
    <dgm:pt modelId="{DDE38E18-F308-4B36-A427-3E0A6B1B9E2F}" type="pres">
      <dgm:prSet presAssocID="{D170850F-7DF7-461E-80E5-CA218AF92223}" presName="connectorText" presStyleLbl="sibTrans2D1" presStyleIdx="2" presStyleCnt="6"/>
      <dgm:spPr/>
      <dgm:t>
        <a:bodyPr/>
        <a:lstStyle/>
        <a:p>
          <a:endParaRPr lang="es-CL"/>
        </a:p>
      </dgm:t>
    </dgm:pt>
    <dgm:pt modelId="{AD27CFA0-E405-4C4F-B27D-A973D3662835}" type="pres">
      <dgm:prSet presAssocID="{92D8F974-D4A7-41D9-B61F-EC5428D0387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0F747A7-F29A-426A-98C0-00D95A1501EB}" type="pres">
      <dgm:prSet presAssocID="{2E0DB58F-46E8-4133-B044-2D369E7C0BA8}" presName="sibTrans" presStyleLbl="sibTrans2D1" presStyleIdx="3" presStyleCnt="6"/>
      <dgm:spPr/>
      <dgm:t>
        <a:bodyPr/>
        <a:lstStyle/>
        <a:p>
          <a:endParaRPr lang="es-CL"/>
        </a:p>
      </dgm:t>
    </dgm:pt>
    <dgm:pt modelId="{922B1DEA-45DB-4CD8-BC7B-E0D65BB90FB5}" type="pres">
      <dgm:prSet presAssocID="{2E0DB58F-46E8-4133-B044-2D369E7C0BA8}" presName="connectorText" presStyleLbl="sibTrans2D1" presStyleIdx="3" presStyleCnt="6"/>
      <dgm:spPr/>
      <dgm:t>
        <a:bodyPr/>
        <a:lstStyle/>
        <a:p>
          <a:endParaRPr lang="es-CL"/>
        </a:p>
      </dgm:t>
    </dgm:pt>
    <dgm:pt modelId="{67DAF2B1-67DB-4558-B69A-A8B78444421B}" type="pres">
      <dgm:prSet presAssocID="{5DCDA73D-A735-4E3C-9D38-365FF14A77B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5B57696-1E17-4F1D-852A-CEE98A996B91}" type="pres">
      <dgm:prSet presAssocID="{72239FE5-61A4-42C8-8616-375AA12665D1}" presName="sibTrans" presStyleLbl="sibTrans2D1" presStyleIdx="4" presStyleCnt="6"/>
      <dgm:spPr/>
      <dgm:t>
        <a:bodyPr/>
        <a:lstStyle/>
        <a:p>
          <a:endParaRPr lang="es-CL"/>
        </a:p>
      </dgm:t>
    </dgm:pt>
    <dgm:pt modelId="{BA7678D8-D35C-4DD7-B043-D04E52CF761D}" type="pres">
      <dgm:prSet presAssocID="{72239FE5-61A4-42C8-8616-375AA12665D1}" presName="connectorText" presStyleLbl="sibTrans2D1" presStyleIdx="4" presStyleCnt="6"/>
      <dgm:spPr/>
      <dgm:t>
        <a:bodyPr/>
        <a:lstStyle/>
        <a:p>
          <a:endParaRPr lang="es-CL"/>
        </a:p>
      </dgm:t>
    </dgm:pt>
    <dgm:pt modelId="{8B81946D-8875-447F-A5DE-E04E961B1757}" type="pres">
      <dgm:prSet presAssocID="{3667159E-63DD-4A19-ADCE-0AA2187C43E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751AAF6-8BFE-469F-92E1-32BF5AE99BAB}" type="pres">
      <dgm:prSet presAssocID="{F7269818-7EDD-433E-9280-AA7FD87D6694}" presName="sibTrans" presStyleLbl="sibTrans2D1" presStyleIdx="5" presStyleCnt="6"/>
      <dgm:spPr/>
      <dgm:t>
        <a:bodyPr/>
        <a:lstStyle/>
        <a:p>
          <a:endParaRPr lang="es-CL"/>
        </a:p>
      </dgm:t>
    </dgm:pt>
    <dgm:pt modelId="{C0C34A42-26E1-4848-BE19-9A6CD7E751E7}" type="pres">
      <dgm:prSet presAssocID="{F7269818-7EDD-433E-9280-AA7FD87D6694}" presName="connectorText" presStyleLbl="sibTrans2D1" presStyleIdx="5" presStyleCnt="6"/>
      <dgm:spPr/>
      <dgm:t>
        <a:bodyPr/>
        <a:lstStyle/>
        <a:p>
          <a:endParaRPr lang="es-CL"/>
        </a:p>
      </dgm:t>
    </dgm:pt>
  </dgm:ptLst>
  <dgm:cxnLst>
    <dgm:cxn modelId="{4C8DCCFC-102F-4BCA-8F7F-CB8C51F08C2F}" type="presOf" srcId="{D170850F-7DF7-461E-80E5-CA218AF92223}" destId="{9F6E6A43-5B15-4A39-90DC-FB515FEF9610}" srcOrd="0" destOrd="0" presId="urn:microsoft.com/office/officeart/2005/8/layout/cycle2"/>
    <dgm:cxn modelId="{8CFAD7DF-F819-4C71-8DE0-F10BB1870535}" srcId="{325ED0EE-2EC0-4826-829C-B20CFE85D403}" destId="{F3595363-BE21-489B-9272-B5DD159928FD}" srcOrd="0" destOrd="0" parTransId="{E96C97F2-422B-4DFD-A314-6F519F3D226B}" sibTransId="{9237C22E-3136-4F4D-BF54-38C41F5E402B}"/>
    <dgm:cxn modelId="{F29D0B09-8AE3-427F-A53A-1B671C7CE588}" type="presOf" srcId="{2E0DB58F-46E8-4133-B044-2D369E7C0BA8}" destId="{70F747A7-F29A-426A-98C0-00D95A1501EB}" srcOrd="0" destOrd="0" presId="urn:microsoft.com/office/officeart/2005/8/layout/cycle2"/>
    <dgm:cxn modelId="{826D2832-093F-46C8-B7B1-E9B64C84796F}" type="presOf" srcId="{9237C22E-3136-4F4D-BF54-38C41F5E402B}" destId="{3DF3AD0D-89B3-4A09-93E9-A54AC95D06DD}" srcOrd="0" destOrd="0" presId="urn:microsoft.com/office/officeart/2005/8/layout/cycle2"/>
    <dgm:cxn modelId="{2A78FA69-F037-4148-8352-C566DD02069D}" type="presOf" srcId="{92D8F974-D4A7-41D9-B61F-EC5428D03870}" destId="{AD27CFA0-E405-4C4F-B27D-A973D3662835}" srcOrd="0" destOrd="0" presId="urn:microsoft.com/office/officeart/2005/8/layout/cycle2"/>
    <dgm:cxn modelId="{92A3FB54-F377-4F87-930B-8BF3793544C2}" type="presOf" srcId="{D170850F-7DF7-461E-80E5-CA218AF92223}" destId="{DDE38E18-F308-4B36-A427-3E0A6B1B9E2F}" srcOrd="1" destOrd="0" presId="urn:microsoft.com/office/officeart/2005/8/layout/cycle2"/>
    <dgm:cxn modelId="{AA0A4427-84AA-4AA2-8973-4D44500096DA}" type="presOf" srcId="{5DCDA73D-A735-4E3C-9D38-365FF14A77BD}" destId="{67DAF2B1-67DB-4558-B69A-A8B78444421B}" srcOrd="0" destOrd="0" presId="urn:microsoft.com/office/officeart/2005/8/layout/cycle2"/>
    <dgm:cxn modelId="{C1BC1D7C-A3E0-4A6B-8277-F9F87B877CC9}" type="presOf" srcId="{2E0DB58F-46E8-4133-B044-2D369E7C0BA8}" destId="{922B1DEA-45DB-4CD8-BC7B-E0D65BB90FB5}" srcOrd="1" destOrd="0" presId="urn:microsoft.com/office/officeart/2005/8/layout/cycle2"/>
    <dgm:cxn modelId="{28A36B9A-A80E-4B7B-B1F8-FE4E06637110}" type="presOf" srcId="{9237C22E-3136-4F4D-BF54-38C41F5E402B}" destId="{F864C7B3-8284-4BF9-85D2-1C02A498B856}" srcOrd="1" destOrd="0" presId="urn:microsoft.com/office/officeart/2005/8/layout/cycle2"/>
    <dgm:cxn modelId="{88294B5D-27C1-417C-A1EF-E9AC31900C8F}" srcId="{325ED0EE-2EC0-4826-829C-B20CFE85D403}" destId="{5DCDA73D-A735-4E3C-9D38-365FF14A77BD}" srcOrd="4" destOrd="0" parTransId="{80401509-B284-40DE-B680-5FAC2CF83EDF}" sibTransId="{72239FE5-61A4-42C8-8616-375AA12665D1}"/>
    <dgm:cxn modelId="{6248BB96-579F-42BD-8589-38DE0BC6D37C}" type="presOf" srcId="{72239FE5-61A4-42C8-8616-375AA12665D1}" destId="{BA7678D8-D35C-4DD7-B043-D04E52CF761D}" srcOrd="1" destOrd="0" presId="urn:microsoft.com/office/officeart/2005/8/layout/cycle2"/>
    <dgm:cxn modelId="{13CD982D-CC6E-459F-950E-3BA4228EA5B2}" type="presOf" srcId="{2C0337E6-5EE4-44CC-B9ED-7E508FFA5BBE}" destId="{0DAC8282-EF81-426B-89E2-3C51BD570E3D}" srcOrd="0" destOrd="0" presId="urn:microsoft.com/office/officeart/2005/8/layout/cycle2"/>
    <dgm:cxn modelId="{25EFB614-4681-4D32-80A4-32926E70DC39}" srcId="{325ED0EE-2EC0-4826-829C-B20CFE85D403}" destId="{43159578-4911-42ED-996B-40F624938A28}" srcOrd="1" destOrd="0" parTransId="{1AB4E48A-A9FB-422B-BFA4-24ABDF80F222}" sibTransId="{464EDAF1-A36F-4EB5-87EC-DD4EAE59E4A6}"/>
    <dgm:cxn modelId="{883392CD-02C5-4915-9037-C181576D7CB0}" type="presOf" srcId="{72239FE5-61A4-42C8-8616-375AA12665D1}" destId="{85B57696-1E17-4F1D-852A-CEE98A996B91}" srcOrd="0" destOrd="0" presId="urn:microsoft.com/office/officeart/2005/8/layout/cycle2"/>
    <dgm:cxn modelId="{04C3B189-4E4D-4A5E-8DD2-C5C9667ADCDA}" type="presOf" srcId="{3667159E-63DD-4A19-ADCE-0AA2187C43E9}" destId="{8B81946D-8875-447F-A5DE-E04E961B1757}" srcOrd="0" destOrd="0" presId="urn:microsoft.com/office/officeart/2005/8/layout/cycle2"/>
    <dgm:cxn modelId="{3385B88B-980F-4F9A-980B-C36D1A5EACF0}" type="presOf" srcId="{464EDAF1-A36F-4EB5-87EC-DD4EAE59E4A6}" destId="{09E6D402-74A5-4CF2-B1EA-E177E5092E66}" srcOrd="0" destOrd="0" presId="urn:microsoft.com/office/officeart/2005/8/layout/cycle2"/>
    <dgm:cxn modelId="{A35F4058-1BD9-482E-8815-CAE0ABE73F78}" type="presOf" srcId="{43159578-4911-42ED-996B-40F624938A28}" destId="{66656195-51C0-47F7-9FB8-2C07EF516688}" srcOrd="0" destOrd="0" presId="urn:microsoft.com/office/officeart/2005/8/layout/cycle2"/>
    <dgm:cxn modelId="{1CA14A0F-408C-4798-945D-AC82069DDA1F}" type="presOf" srcId="{325ED0EE-2EC0-4826-829C-B20CFE85D403}" destId="{B1A4E209-719B-4546-8386-FE15787BC6D1}" srcOrd="0" destOrd="0" presId="urn:microsoft.com/office/officeart/2005/8/layout/cycle2"/>
    <dgm:cxn modelId="{280BB5EF-6EA6-451E-BB4B-B835CDEF234F}" srcId="{325ED0EE-2EC0-4826-829C-B20CFE85D403}" destId="{3667159E-63DD-4A19-ADCE-0AA2187C43E9}" srcOrd="5" destOrd="0" parTransId="{8F0227E7-AF2C-473C-99C4-96F1CDF323CA}" sibTransId="{F7269818-7EDD-433E-9280-AA7FD87D6694}"/>
    <dgm:cxn modelId="{454E9760-DC19-4CAE-9936-C230D990B2FC}" srcId="{325ED0EE-2EC0-4826-829C-B20CFE85D403}" destId="{92D8F974-D4A7-41D9-B61F-EC5428D03870}" srcOrd="3" destOrd="0" parTransId="{2A7BCC21-2DE3-433B-BC19-840A0CDFEFA6}" sibTransId="{2E0DB58F-46E8-4133-B044-2D369E7C0BA8}"/>
    <dgm:cxn modelId="{317766F5-E23E-407B-B0AD-3EF17219708E}" type="presOf" srcId="{464EDAF1-A36F-4EB5-87EC-DD4EAE59E4A6}" destId="{0641D35F-B91B-4398-A1AE-4CA1E7F1395C}" srcOrd="1" destOrd="0" presId="urn:microsoft.com/office/officeart/2005/8/layout/cycle2"/>
    <dgm:cxn modelId="{AC8D1193-AF3C-4204-84BB-35D6D36F7CDA}" type="presOf" srcId="{F7269818-7EDD-433E-9280-AA7FD87D6694}" destId="{C0C34A42-26E1-4848-BE19-9A6CD7E751E7}" srcOrd="1" destOrd="0" presId="urn:microsoft.com/office/officeart/2005/8/layout/cycle2"/>
    <dgm:cxn modelId="{B3D7CB67-11CC-47AD-956B-791DA9FAC800}" type="presOf" srcId="{F7269818-7EDD-433E-9280-AA7FD87D6694}" destId="{1751AAF6-8BFE-469F-92E1-32BF5AE99BAB}" srcOrd="0" destOrd="0" presId="urn:microsoft.com/office/officeart/2005/8/layout/cycle2"/>
    <dgm:cxn modelId="{A4573B65-9173-4036-9015-4175E4782F48}" type="presOf" srcId="{F3595363-BE21-489B-9272-B5DD159928FD}" destId="{88D8A20D-986B-4BFB-BC7F-9BC5846C2BB1}" srcOrd="0" destOrd="0" presId="urn:microsoft.com/office/officeart/2005/8/layout/cycle2"/>
    <dgm:cxn modelId="{B81EBCB5-708F-414C-9170-5C1A6279FEEC}" srcId="{325ED0EE-2EC0-4826-829C-B20CFE85D403}" destId="{2C0337E6-5EE4-44CC-B9ED-7E508FFA5BBE}" srcOrd="2" destOrd="0" parTransId="{A4EA51D5-2B49-420D-90E9-D3C0EE27EBB3}" sibTransId="{D170850F-7DF7-461E-80E5-CA218AF92223}"/>
    <dgm:cxn modelId="{F0543C21-0999-4C45-B275-1D7FF40550BD}" type="presParOf" srcId="{B1A4E209-719B-4546-8386-FE15787BC6D1}" destId="{88D8A20D-986B-4BFB-BC7F-9BC5846C2BB1}" srcOrd="0" destOrd="0" presId="urn:microsoft.com/office/officeart/2005/8/layout/cycle2"/>
    <dgm:cxn modelId="{6D0414C4-50AA-4AE2-B84B-B4CDC17BAB85}" type="presParOf" srcId="{B1A4E209-719B-4546-8386-FE15787BC6D1}" destId="{3DF3AD0D-89B3-4A09-93E9-A54AC95D06DD}" srcOrd="1" destOrd="0" presId="urn:microsoft.com/office/officeart/2005/8/layout/cycle2"/>
    <dgm:cxn modelId="{AA8C7CF0-DE70-44C9-86FC-5616E22EAE0B}" type="presParOf" srcId="{3DF3AD0D-89B3-4A09-93E9-A54AC95D06DD}" destId="{F864C7B3-8284-4BF9-85D2-1C02A498B856}" srcOrd="0" destOrd="0" presId="urn:microsoft.com/office/officeart/2005/8/layout/cycle2"/>
    <dgm:cxn modelId="{AB0B0A48-7C47-4C1D-A06C-82ABB9D9F01F}" type="presParOf" srcId="{B1A4E209-719B-4546-8386-FE15787BC6D1}" destId="{66656195-51C0-47F7-9FB8-2C07EF516688}" srcOrd="2" destOrd="0" presId="urn:microsoft.com/office/officeart/2005/8/layout/cycle2"/>
    <dgm:cxn modelId="{F8EA7DB1-C531-40D2-AEF8-D46832468913}" type="presParOf" srcId="{B1A4E209-719B-4546-8386-FE15787BC6D1}" destId="{09E6D402-74A5-4CF2-B1EA-E177E5092E66}" srcOrd="3" destOrd="0" presId="urn:microsoft.com/office/officeart/2005/8/layout/cycle2"/>
    <dgm:cxn modelId="{DECBD789-0A6B-4C04-8C8E-06BD9B52BBFA}" type="presParOf" srcId="{09E6D402-74A5-4CF2-B1EA-E177E5092E66}" destId="{0641D35F-B91B-4398-A1AE-4CA1E7F1395C}" srcOrd="0" destOrd="0" presId="urn:microsoft.com/office/officeart/2005/8/layout/cycle2"/>
    <dgm:cxn modelId="{A48F1B3A-22B6-4676-B8CC-7F7AB28DB18E}" type="presParOf" srcId="{B1A4E209-719B-4546-8386-FE15787BC6D1}" destId="{0DAC8282-EF81-426B-89E2-3C51BD570E3D}" srcOrd="4" destOrd="0" presId="urn:microsoft.com/office/officeart/2005/8/layout/cycle2"/>
    <dgm:cxn modelId="{709103A1-1A79-4874-B5E1-733FCC246AFF}" type="presParOf" srcId="{B1A4E209-719B-4546-8386-FE15787BC6D1}" destId="{9F6E6A43-5B15-4A39-90DC-FB515FEF9610}" srcOrd="5" destOrd="0" presId="urn:microsoft.com/office/officeart/2005/8/layout/cycle2"/>
    <dgm:cxn modelId="{E5C0A944-D6C0-45E6-B224-5FA90348AEE2}" type="presParOf" srcId="{9F6E6A43-5B15-4A39-90DC-FB515FEF9610}" destId="{DDE38E18-F308-4B36-A427-3E0A6B1B9E2F}" srcOrd="0" destOrd="0" presId="urn:microsoft.com/office/officeart/2005/8/layout/cycle2"/>
    <dgm:cxn modelId="{BE423E82-F9B0-42A4-8506-66D25604BB55}" type="presParOf" srcId="{B1A4E209-719B-4546-8386-FE15787BC6D1}" destId="{AD27CFA0-E405-4C4F-B27D-A973D3662835}" srcOrd="6" destOrd="0" presId="urn:microsoft.com/office/officeart/2005/8/layout/cycle2"/>
    <dgm:cxn modelId="{F04B2E8B-1B93-48E5-84BE-7CE35CC8D9B6}" type="presParOf" srcId="{B1A4E209-719B-4546-8386-FE15787BC6D1}" destId="{70F747A7-F29A-426A-98C0-00D95A1501EB}" srcOrd="7" destOrd="0" presId="urn:microsoft.com/office/officeart/2005/8/layout/cycle2"/>
    <dgm:cxn modelId="{FC67720A-A33A-4C77-9FAF-959D4CFA4116}" type="presParOf" srcId="{70F747A7-F29A-426A-98C0-00D95A1501EB}" destId="{922B1DEA-45DB-4CD8-BC7B-E0D65BB90FB5}" srcOrd="0" destOrd="0" presId="urn:microsoft.com/office/officeart/2005/8/layout/cycle2"/>
    <dgm:cxn modelId="{255B69E6-E654-4BEA-B6C7-C5EEE37DC47B}" type="presParOf" srcId="{B1A4E209-719B-4546-8386-FE15787BC6D1}" destId="{67DAF2B1-67DB-4558-B69A-A8B78444421B}" srcOrd="8" destOrd="0" presId="urn:microsoft.com/office/officeart/2005/8/layout/cycle2"/>
    <dgm:cxn modelId="{4738617D-24DF-4585-A031-E174D775A962}" type="presParOf" srcId="{B1A4E209-719B-4546-8386-FE15787BC6D1}" destId="{85B57696-1E17-4F1D-852A-CEE98A996B91}" srcOrd="9" destOrd="0" presId="urn:microsoft.com/office/officeart/2005/8/layout/cycle2"/>
    <dgm:cxn modelId="{4E74E278-1898-4B2B-A595-E76547B950F0}" type="presParOf" srcId="{85B57696-1E17-4F1D-852A-CEE98A996B91}" destId="{BA7678D8-D35C-4DD7-B043-D04E52CF761D}" srcOrd="0" destOrd="0" presId="urn:microsoft.com/office/officeart/2005/8/layout/cycle2"/>
    <dgm:cxn modelId="{50320595-F4CF-48FC-875C-A72B73EF9E7F}" type="presParOf" srcId="{B1A4E209-719B-4546-8386-FE15787BC6D1}" destId="{8B81946D-8875-447F-A5DE-E04E961B1757}" srcOrd="10" destOrd="0" presId="urn:microsoft.com/office/officeart/2005/8/layout/cycle2"/>
    <dgm:cxn modelId="{9D3B4B3E-DF85-4080-9EC0-9FEB27F6EB5D}" type="presParOf" srcId="{B1A4E209-719B-4546-8386-FE15787BC6D1}" destId="{1751AAF6-8BFE-469F-92E1-32BF5AE99BAB}" srcOrd="11" destOrd="0" presId="urn:microsoft.com/office/officeart/2005/8/layout/cycle2"/>
    <dgm:cxn modelId="{7BF26CFB-E7F4-46E5-944E-39DA9B2786FD}" type="presParOf" srcId="{1751AAF6-8BFE-469F-92E1-32BF5AE99BAB}" destId="{C0C34A42-26E1-4848-BE19-9A6CD7E751E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F7B060F-9FDE-473E-85A5-DAACFFDE83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5718B15-14CD-4ABC-B856-80E00FDC05EA}">
      <dgm:prSet phldrT="[Texto]"/>
      <dgm:spPr/>
      <dgm:t>
        <a:bodyPr/>
        <a:lstStyle/>
        <a:p>
          <a:r>
            <a:rPr lang="es-CL" dirty="0" smtClean="0"/>
            <a:t>Modulo de Acceso</a:t>
          </a:r>
          <a:endParaRPr lang="es-CL" dirty="0"/>
        </a:p>
      </dgm:t>
    </dgm:pt>
    <dgm:pt modelId="{A2FCE3FE-8078-4DAA-BC67-A0F4C872B9FF}" type="parTrans" cxnId="{5F58AF2C-EF68-4ECE-AE6E-A0AD7B828FCD}">
      <dgm:prSet/>
      <dgm:spPr/>
      <dgm:t>
        <a:bodyPr/>
        <a:lstStyle/>
        <a:p>
          <a:endParaRPr lang="es-CL"/>
        </a:p>
      </dgm:t>
    </dgm:pt>
    <dgm:pt modelId="{ACC473ED-6ADA-4B84-A0B1-13AA3666CB14}" type="sibTrans" cxnId="{5F58AF2C-EF68-4ECE-AE6E-A0AD7B828FCD}">
      <dgm:prSet/>
      <dgm:spPr/>
      <dgm:t>
        <a:bodyPr/>
        <a:lstStyle/>
        <a:p>
          <a:endParaRPr lang="es-CL"/>
        </a:p>
      </dgm:t>
    </dgm:pt>
    <dgm:pt modelId="{FC444D21-C01F-4A39-BBFA-B02CD3EA0ABE}">
      <dgm:prSet phldrT="[Texto]"/>
      <dgm:spPr/>
      <dgm:t>
        <a:bodyPr/>
        <a:lstStyle/>
        <a:p>
          <a:r>
            <a:rPr lang="es-CL" dirty="0" smtClean="0"/>
            <a:t>Acceso al Sistema y Recuperación de Clave</a:t>
          </a:r>
          <a:endParaRPr lang="es-CL" dirty="0"/>
        </a:p>
      </dgm:t>
    </dgm:pt>
    <dgm:pt modelId="{534ED502-88BE-40E8-ADF4-06AA30E675A2}" type="parTrans" cxnId="{8CFBBFD2-8138-4184-8E88-6DC51A3F025C}">
      <dgm:prSet/>
      <dgm:spPr/>
      <dgm:t>
        <a:bodyPr/>
        <a:lstStyle/>
        <a:p>
          <a:endParaRPr lang="es-CL"/>
        </a:p>
      </dgm:t>
    </dgm:pt>
    <dgm:pt modelId="{CDDCFD07-348A-42C3-833F-59C74FC4EE68}" type="sibTrans" cxnId="{8CFBBFD2-8138-4184-8E88-6DC51A3F025C}">
      <dgm:prSet/>
      <dgm:spPr/>
      <dgm:t>
        <a:bodyPr/>
        <a:lstStyle/>
        <a:p>
          <a:endParaRPr lang="es-CL"/>
        </a:p>
      </dgm:t>
    </dgm:pt>
    <dgm:pt modelId="{55EB340E-A9F7-464E-959D-C02B2D5BDAD0}">
      <dgm:prSet phldrT="[Texto]"/>
      <dgm:spPr/>
      <dgm:t>
        <a:bodyPr/>
        <a:lstStyle/>
        <a:p>
          <a:r>
            <a:rPr lang="es-CL" dirty="0" smtClean="0"/>
            <a:t>Modulo de Administración</a:t>
          </a:r>
          <a:endParaRPr lang="es-CL" dirty="0"/>
        </a:p>
      </dgm:t>
    </dgm:pt>
    <dgm:pt modelId="{B1A16C56-2EB6-4A27-AF70-A3103DAF7CA4}" type="parTrans" cxnId="{CA584E66-556D-4258-B8A4-68EE9548620A}">
      <dgm:prSet/>
      <dgm:spPr/>
      <dgm:t>
        <a:bodyPr/>
        <a:lstStyle/>
        <a:p>
          <a:endParaRPr lang="es-CL"/>
        </a:p>
      </dgm:t>
    </dgm:pt>
    <dgm:pt modelId="{F12401C8-AC73-4338-AA36-78E9A34E8D7B}" type="sibTrans" cxnId="{CA584E66-556D-4258-B8A4-68EE9548620A}">
      <dgm:prSet/>
      <dgm:spPr/>
      <dgm:t>
        <a:bodyPr/>
        <a:lstStyle/>
        <a:p>
          <a:endParaRPr lang="es-CL"/>
        </a:p>
      </dgm:t>
    </dgm:pt>
    <dgm:pt modelId="{1C9BEDB9-0A24-434E-8876-60611FAE3559}">
      <dgm:prSet phldrT="[Texto]"/>
      <dgm:spPr/>
      <dgm:t>
        <a:bodyPr/>
        <a:lstStyle/>
        <a:p>
          <a:r>
            <a:rPr lang="es-CL" dirty="0" smtClean="0"/>
            <a:t>Mantenedor de Usuarios</a:t>
          </a:r>
          <a:endParaRPr lang="es-CL" dirty="0"/>
        </a:p>
      </dgm:t>
    </dgm:pt>
    <dgm:pt modelId="{E97FC8A4-32E7-4F04-8482-6CCC445F2096}" type="parTrans" cxnId="{49F36815-EDAB-4347-8C6E-7A63877A6538}">
      <dgm:prSet/>
      <dgm:spPr/>
      <dgm:t>
        <a:bodyPr/>
        <a:lstStyle/>
        <a:p>
          <a:endParaRPr lang="es-CL"/>
        </a:p>
      </dgm:t>
    </dgm:pt>
    <dgm:pt modelId="{956319A6-41F3-4EFE-A5F1-4E08AF9D6B8E}" type="sibTrans" cxnId="{49F36815-EDAB-4347-8C6E-7A63877A6538}">
      <dgm:prSet/>
      <dgm:spPr/>
      <dgm:t>
        <a:bodyPr/>
        <a:lstStyle/>
        <a:p>
          <a:endParaRPr lang="es-CL"/>
        </a:p>
      </dgm:t>
    </dgm:pt>
    <dgm:pt modelId="{EC950FF8-57FA-4512-BC1B-F2E7CA63E835}">
      <dgm:prSet phldrT="[Texto]"/>
      <dgm:spPr/>
      <dgm:t>
        <a:bodyPr/>
        <a:lstStyle/>
        <a:p>
          <a:r>
            <a:rPr lang="es-CL" dirty="0" smtClean="0"/>
            <a:t>Mantenedor de Establecimientos.</a:t>
          </a:r>
          <a:endParaRPr lang="es-CL" dirty="0"/>
        </a:p>
      </dgm:t>
    </dgm:pt>
    <dgm:pt modelId="{AA392D7C-3DE7-4C27-B1C6-4802F0493954}" type="parTrans" cxnId="{472156FD-67B0-4FFF-93B4-C3F9954987D5}">
      <dgm:prSet/>
      <dgm:spPr/>
      <dgm:t>
        <a:bodyPr/>
        <a:lstStyle/>
        <a:p>
          <a:endParaRPr lang="es-CL"/>
        </a:p>
      </dgm:t>
    </dgm:pt>
    <dgm:pt modelId="{156B47F0-2168-4FD6-A8BD-5AA060BE13E7}" type="sibTrans" cxnId="{472156FD-67B0-4FFF-93B4-C3F9954987D5}">
      <dgm:prSet/>
      <dgm:spPr/>
      <dgm:t>
        <a:bodyPr/>
        <a:lstStyle/>
        <a:p>
          <a:endParaRPr lang="es-CL"/>
        </a:p>
      </dgm:t>
    </dgm:pt>
    <dgm:pt modelId="{8458B970-5D12-4CC6-9B61-283D59720C4A}">
      <dgm:prSet phldrT="[Texto]"/>
      <dgm:spPr/>
      <dgm:t>
        <a:bodyPr/>
        <a:lstStyle/>
        <a:p>
          <a:r>
            <a:rPr lang="es-CL" dirty="0" smtClean="0"/>
            <a:t>Mantenedor de Roles.</a:t>
          </a:r>
          <a:endParaRPr lang="es-CL" dirty="0"/>
        </a:p>
      </dgm:t>
    </dgm:pt>
    <dgm:pt modelId="{1318111E-3318-49AC-A85C-B580BFE4B4B4}" type="parTrans" cxnId="{FF15077F-771E-44F1-9F5E-ECAE597962E0}">
      <dgm:prSet/>
      <dgm:spPr/>
      <dgm:t>
        <a:bodyPr/>
        <a:lstStyle/>
        <a:p>
          <a:endParaRPr lang="es-CL"/>
        </a:p>
      </dgm:t>
    </dgm:pt>
    <dgm:pt modelId="{9675212E-4CE3-429D-8869-C6724DCB3CF0}" type="sibTrans" cxnId="{FF15077F-771E-44F1-9F5E-ECAE597962E0}">
      <dgm:prSet/>
      <dgm:spPr/>
      <dgm:t>
        <a:bodyPr/>
        <a:lstStyle/>
        <a:p>
          <a:endParaRPr lang="es-CL"/>
        </a:p>
      </dgm:t>
    </dgm:pt>
    <dgm:pt modelId="{8C0960A2-C5A3-498E-AB04-AB8948956701}">
      <dgm:prSet phldrT="[Texto]"/>
      <dgm:spPr/>
      <dgm:t>
        <a:bodyPr/>
        <a:lstStyle/>
        <a:p>
          <a:r>
            <a:rPr lang="es-CL" dirty="0" smtClean="0"/>
            <a:t>Modulo de Usuario</a:t>
          </a:r>
          <a:endParaRPr lang="es-CL" dirty="0"/>
        </a:p>
      </dgm:t>
    </dgm:pt>
    <dgm:pt modelId="{6D41B128-AC32-4002-A174-6A93E0BD7F54}" type="parTrans" cxnId="{8A5B958E-10E0-45C9-80EE-8EF048796B77}">
      <dgm:prSet/>
      <dgm:spPr/>
      <dgm:t>
        <a:bodyPr/>
        <a:lstStyle/>
        <a:p>
          <a:endParaRPr lang="es-CL"/>
        </a:p>
      </dgm:t>
    </dgm:pt>
    <dgm:pt modelId="{509C5C74-3038-4A97-B433-C24B2E3E1401}" type="sibTrans" cxnId="{8A5B958E-10E0-45C9-80EE-8EF048796B77}">
      <dgm:prSet/>
      <dgm:spPr/>
      <dgm:t>
        <a:bodyPr/>
        <a:lstStyle/>
        <a:p>
          <a:endParaRPr lang="es-CL"/>
        </a:p>
      </dgm:t>
    </dgm:pt>
    <dgm:pt modelId="{405F0301-8D06-463F-95FE-E155AF61F0A4}">
      <dgm:prSet phldrT="[Texto]"/>
      <dgm:spPr/>
      <dgm:t>
        <a:bodyPr/>
        <a:lstStyle/>
        <a:p>
          <a:r>
            <a:rPr lang="es-CL" dirty="0" smtClean="0"/>
            <a:t>Mantenedor de Votaciones.</a:t>
          </a:r>
          <a:endParaRPr lang="es-CL" dirty="0"/>
        </a:p>
      </dgm:t>
    </dgm:pt>
    <dgm:pt modelId="{7919587D-6E45-42A2-ACC6-DE0DA73130A0}" type="parTrans" cxnId="{7DEF75B8-DFC4-4792-ABD8-BAB3D502614B}">
      <dgm:prSet/>
      <dgm:spPr/>
      <dgm:t>
        <a:bodyPr/>
        <a:lstStyle/>
        <a:p>
          <a:endParaRPr lang="es-CL"/>
        </a:p>
      </dgm:t>
    </dgm:pt>
    <dgm:pt modelId="{82FD3D1B-D569-4710-B28A-B833ECBB4F07}" type="sibTrans" cxnId="{7DEF75B8-DFC4-4792-ABD8-BAB3D502614B}">
      <dgm:prSet/>
      <dgm:spPr/>
      <dgm:t>
        <a:bodyPr/>
        <a:lstStyle/>
        <a:p>
          <a:endParaRPr lang="es-CL"/>
        </a:p>
      </dgm:t>
    </dgm:pt>
    <dgm:pt modelId="{A6758674-FFC7-4121-BB97-CEE2C9F0DC92}">
      <dgm:prSet phldrT="[Texto]"/>
      <dgm:spPr/>
      <dgm:t>
        <a:bodyPr/>
        <a:lstStyle/>
        <a:p>
          <a:r>
            <a:rPr lang="es-CL" dirty="0" smtClean="0"/>
            <a:t>Mantenedor de Documentos y Actas.</a:t>
          </a:r>
          <a:endParaRPr lang="es-CL" dirty="0"/>
        </a:p>
      </dgm:t>
    </dgm:pt>
    <dgm:pt modelId="{3F057683-8AB6-4235-8EB2-2364D98CC877}" type="parTrans" cxnId="{88030B78-7AF9-457A-94CB-04268BE112DB}">
      <dgm:prSet/>
      <dgm:spPr/>
      <dgm:t>
        <a:bodyPr/>
        <a:lstStyle/>
        <a:p>
          <a:endParaRPr lang="es-CL"/>
        </a:p>
      </dgm:t>
    </dgm:pt>
    <dgm:pt modelId="{B33F0B5A-1311-41B6-A0AF-7EF15F576B61}" type="sibTrans" cxnId="{88030B78-7AF9-457A-94CB-04268BE112DB}">
      <dgm:prSet/>
      <dgm:spPr/>
      <dgm:t>
        <a:bodyPr/>
        <a:lstStyle/>
        <a:p>
          <a:endParaRPr lang="es-CL"/>
        </a:p>
      </dgm:t>
    </dgm:pt>
    <dgm:pt modelId="{C8EB640A-E763-4554-AB4D-D841E87F1E90}">
      <dgm:prSet phldrT="[Texto]"/>
      <dgm:spPr/>
      <dgm:t>
        <a:bodyPr/>
        <a:lstStyle/>
        <a:p>
          <a:r>
            <a:rPr lang="es-CL" dirty="0" smtClean="0"/>
            <a:t>Mantenedor de Rendiciones.</a:t>
          </a:r>
          <a:endParaRPr lang="es-CL" dirty="0"/>
        </a:p>
      </dgm:t>
    </dgm:pt>
    <dgm:pt modelId="{DB80D5BC-3D6E-4CDF-8F32-ED70DA9E0C2D}" type="parTrans" cxnId="{9554E2C5-5C40-4CB8-8B18-7006A5A01D1B}">
      <dgm:prSet/>
      <dgm:spPr/>
      <dgm:t>
        <a:bodyPr/>
        <a:lstStyle/>
        <a:p>
          <a:endParaRPr lang="es-CL"/>
        </a:p>
      </dgm:t>
    </dgm:pt>
    <dgm:pt modelId="{03BA5A33-1121-41A6-B8B8-B70F41DB89E2}" type="sibTrans" cxnId="{9554E2C5-5C40-4CB8-8B18-7006A5A01D1B}">
      <dgm:prSet/>
      <dgm:spPr/>
      <dgm:t>
        <a:bodyPr/>
        <a:lstStyle/>
        <a:p>
          <a:endParaRPr lang="es-CL"/>
        </a:p>
      </dgm:t>
    </dgm:pt>
    <dgm:pt modelId="{3ACF0A82-4019-496A-A8FA-83C7754BF652}">
      <dgm:prSet phldrT="[Texto]"/>
      <dgm:spPr/>
      <dgm:t>
        <a:bodyPr/>
        <a:lstStyle/>
        <a:p>
          <a:r>
            <a:rPr lang="es-CL" dirty="0" smtClean="0"/>
            <a:t>Vista de Actas y Documentos.</a:t>
          </a:r>
          <a:endParaRPr lang="es-CL" dirty="0"/>
        </a:p>
      </dgm:t>
    </dgm:pt>
    <dgm:pt modelId="{AC63F2FF-771C-4CB4-B976-73E2668A3DEA}" type="parTrans" cxnId="{B0EFACE5-3485-4567-A890-0BE6C117CDD2}">
      <dgm:prSet/>
      <dgm:spPr/>
      <dgm:t>
        <a:bodyPr/>
        <a:lstStyle/>
        <a:p>
          <a:endParaRPr lang="es-CL"/>
        </a:p>
      </dgm:t>
    </dgm:pt>
    <dgm:pt modelId="{AAE40933-A28A-4DF0-B84F-0B4F76FCA416}" type="sibTrans" cxnId="{B0EFACE5-3485-4567-A890-0BE6C117CDD2}">
      <dgm:prSet/>
      <dgm:spPr/>
      <dgm:t>
        <a:bodyPr/>
        <a:lstStyle/>
        <a:p>
          <a:endParaRPr lang="es-CL"/>
        </a:p>
      </dgm:t>
    </dgm:pt>
    <dgm:pt modelId="{AAD9F3C2-8784-477C-B33F-2C6C8280716C}">
      <dgm:prSet phldrT="[Texto]"/>
      <dgm:spPr/>
      <dgm:t>
        <a:bodyPr/>
        <a:lstStyle/>
        <a:p>
          <a:r>
            <a:rPr lang="es-CL" dirty="0" smtClean="0"/>
            <a:t>Vista de Calendario Institucional</a:t>
          </a:r>
          <a:endParaRPr lang="es-CL" dirty="0"/>
        </a:p>
      </dgm:t>
    </dgm:pt>
    <dgm:pt modelId="{8BD9E26C-D575-404E-BF07-682B2E49CC27}" type="parTrans" cxnId="{E275DC5E-89CE-4ED9-9D96-BF01968C6C70}">
      <dgm:prSet/>
      <dgm:spPr/>
      <dgm:t>
        <a:bodyPr/>
        <a:lstStyle/>
        <a:p>
          <a:endParaRPr lang="es-CL"/>
        </a:p>
      </dgm:t>
    </dgm:pt>
    <dgm:pt modelId="{FD4685E8-4B96-40D2-8362-F27A12440C2E}" type="sibTrans" cxnId="{E275DC5E-89CE-4ED9-9D96-BF01968C6C70}">
      <dgm:prSet/>
      <dgm:spPr/>
      <dgm:t>
        <a:bodyPr/>
        <a:lstStyle/>
        <a:p>
          <a:endParaRPr lang="es-CL"/>
        </a:p>
      </dgm:t>
    </dgm:pt>
    <dgm:pt modelId="{94A06ADD-89E0-405B-92C3-618725F88B51}">
      <dgm:prSet phldrT="[Texto]"/>
      <dgm:spPr/>
      <dgm:t>
        <a:bodyPr/>
        <a:lstStyle/>
        <a:p>
          <a:r>
            <a:rPr lang="es-CL" dirty="0" smtClean="0"/>
            <a:t>Vista de Rendiciones.</a:t>
          </a:r>
          <a:endParaRPr lang="es-CL" dirty="0"/>
        </a:p>
      </dgm:t>
    </dgm:pt>
    <dgm:pt modelId="{6B07CC4D-031E-42EB-888D-57745C63BBBD}" type="parTrans" cxnId="{87CEEE4D-1C27-4E73-A7CB-611707F4DE39}">
      <dgm:prSet/>
      <dgm:spPr/>
      <dgm:t>
        <a:bodyPr/>
        <a:lstStyle/>
        <a:p>
          <a:endParaRPr lang="es-CL"/>
        </a:p>
      </dgm:t>
    </dgm:pt>
    <dgm:pt modelId="{E6352A8E-5162-4392-9C79-258080D000F9}" type="sibTrans" cxnId="{87CEEE4D-1C27-4E73-A7CB-611707F4DE39}">
      <dgm:prSet/>
      <dgm:spPr/>
      <dgm:t>
        <a:bodyPr/>
        <a:lstStyle/>
        <a:p>
          <a:endParaRPr lang="es-CL"/>
        </a:p>
      </dgm:t>
    </dgm:pt>
    <dgm:pt modelId="{2CD96343-6F67-497F-9861-B625BC354122}">
      <dgm:prSet phldrT="[Texto]"/>
      <dgm:spPr/>
      <dgm:t>
        <a:bodyPr/>
        <a:lstStyle/>
        <a:p>
          <a:r>
            <a:rPr lang="es-CL" dirty="0" smtClean="0"/>
            <a:t>Mantenedor de Calendario Institucional.</a:t>
          </a:r>
          <a:endParaRPr lang="es-CL" dirty="0"/>
        </a:p>
      </dgm:t>
    </dgm:pt>
    <dgm:pt modelId="{0664B142-9D6C-4A1B-A322-C37FBD4E8FBF}" type="parTrans" cxnId="{2A6625FA-7A43-4425-B55C-363344440331}">
      <dgm:prSet/>
      <dgm:spPr/>
      <dgm:t>
        <a:bodyPr/>
        <a:lstStyle/>
        <a:p>
          <a:endParaRPr lang="es-CL"/>
        </a:p>
      </dgm:t>
    </dgm:pt>
    <dgm:pt modelId="{278B2352-2ACF-4A39-B597-E25B2DFF7113}" type="sibTrans" cxnId="{2A6625FA-7A43-4425-B55C-363344440331}">
      <dgm:prSet/>
      <dgm:spPr/>
      <dgm:t>
        <a:bodyPr/>
        <a:lstStyle/>
        <a:p>
          <a:endParaRPr lang="es-CL"/>
        </a:p>
      </dgm:t>
    </dgm:pt>
    <dgm:pt modelId="{A7707DBA-3F52-4768-B8A3-A11F4813531E}">
      <dgm:prSet phldrT="[Texto]"/>
      <dgm:spPr/>
      <dgm:t>
        <a:bodyPr/>
        <a:lstStyle/>
        <a:p>
          <a:r>
            <a:rPr lang="es-CL" dirty="0" smtClean="0"/>
            <a:t>Votaciones de Proyectos y Listas.</a:t>
          </a:r>
          <a:endParaRPr lang="es-CL" dirty="0"/>
        </a:p>
      </dgm:t>
    </dgm:pt>
    <dgm:pt modelId="{DD50E913-4C57-4682-93DF-EF80FBD5ECEE}" type="parTrans" cxnId="{4F260605-2F6E-4920-9D24-8EE75D6C137D}">
      <dgm:prSet/>
      <dgm:spPr/>
      <dgm:t>
        <a:bodyPr/>
        <a:lstStyle/>
        <a:p>
          <a:endParaRPr lang="es-CL"/>
        </a:p>
      </dgm:t>
    </dgm:pt>
    <dgm:pt modelId="{67848137-3DF2-47E5-B24E-957981121786}" type="sibTrans" cxnId="{4F260605-2F6E-4920-9D24-8EE75D6C137D}">
      <dgm:prSet/>
      <dgm:spPr/>
      <dgm:t>
        <a:bodyPr/>
        <a:lstStyle/>
        <a:p>
          <a:endParaRPr lang="es-CL"/>
        </a:p>
      </dgm:t>
    </dgm:pt>
    <dgm:pt modelId="{CFB28CEC-3CD7-48AB-9D14-BE4A5F7A031A}" type="pres">
      <dgm:prSet presAssocID="{5F7B060F-9FDE-473E-85A5-DAACFFDE83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10A4B128-1796-49CB-B802-89DA2D7E876D}" type="pres">
      <dgm:prSet presAssocID="{95718B15-14CD-4ABC-B856-80E00FDC05E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6FF8C5D-1624-4830-B5B1-0090141BD0C9}" type="pres">
      <dgm:prSet presAssocID="{95718B15-14CD-4ABC-B856-80E00FDC05E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1B075CA-1588-41D6-AC8E-4C464E720BB5}" type="pres">
      <dgm:prSet presAssocID="{55EB340E-A9F7-464E-959D-C02B2D5BDAD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BF5FB9B-8F30-493D-BB00-754C8C2BEA29}" type="pres">
      <dgm:prSet presAssocID="{55EB340E-A9F7-464E-959D-C02B2D5BDAD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BA6171A-6662-4A7E-BCD5-64F54B343A63}" type="pres">
      <dgm:prSet presAssocID="{8C0960A2-C5A3-498E-AB04-AB894895670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56C67CA-107E-42DE-9E45-155460A84AC5}" type="pres">
      <dgm:prSet presAssocID="{8C0960A2-C5A3-498E-AB04-AB894895670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3E18A28C-92FC-4348-9E9B-4635969CF5BC}" type="presOf" srcId="{8C0960A2-C5A3-498E-AB04-AB8948956701}" destId="{2BA6171A-6662-4A7E-BCD5-64F54B343A63}" srcOrd="0" destOrd="0" presId="urn:microsoft.com/office/officeart/2005/8/layout/vList2"/>
    <dgm:cxn modelId="{472156FD-67B0-4FFF-93B4-C3F9954987D5}" srcId="{55EB340E-A9F7-464E-959D-C02B2D5BDAD0}" destId="{EC950FF8-57FA-4512-BC1B-F2E7CA63E835}" srcOrd="1" destOrd="0" parTransId="{AA392D7C-3DE7-4C27-B1C6-4802F0493954}" sibTransId="{156B47F0-2168-4FD6-A8BD-5AA060BE13E7}"/>
    <dgm:cxn modelId="{49F36815-EDAB-4347-8C6E-7A63877A6538}" srcId="{55EB340E-A9F7-464E-959D-C02B2D5BDAD0}" destId="{1C9BEDB9-0A24-434E-8876-60611FAE3559}" srcOrd="0" destOrd="0" parTransId="{E97FC8A4-32E7-4F04-8482-6CCC445F2096}" sibTransId="{956319A6-41F3-4EFE-A5F1-4E08AF9D6B8E}"/>
    <dgm:cxn modelId="{3AE75CB4-BC06-4EE4-BF2C-3C02E8E61496}" type="presOf" srcId="{A7707DBA-3F52-4768-B8A3-A11F4813531E}" destId="{756C67CA-107E-42DE-9E45-155460A84AC5}" srcOrd="0" destOrd="3" presId="urn:microsoft.com/office/officeart/2005/8/layout/vList2"/>
    <dgm:cxn modelId="{DCAF609D-782D-4907-972F-5302435FEBA0}" type="presOf" srcId="{94A06ADD-89E0-405B-92C3-618725F88B51}" destId="{756C67CA-107E-42DE-9E45-155460A84AC5}" srcOrd="0" destOrd="2" presId="urn:microsoft.com/office/officeart/2005/8/layout/vList2"/>
    <dgm:cxn modelId="{5001AC40-B97E-46B0-8B25-BF08488B4195}" type="presOf" srcId="{1C9BEDB9-0A24-434E-8876-60611FAE3559}" destId="{DBF5FB9B-8F30-493D-BB00-754C8C2BEA29}" srcOrd="0" destOrd="0" presId="urn:microsoft.com/office/officeart/2005/8/layout/vList2"/>
    <dgm:cxn modelId="{9554E2C5-5C40-4CB8-8B18-7006A5A01D1B}" srcId="{55EB340E-A9F7-464E-959D-C02B2D5BDAD0}" destId="{C8EB640A-E763-4554-AB4D-D841E87F1E90}" srcOrd="5" destOrd="0" parTransId="{DB80D5BC-3D6E-4CDF-8F32-ED70DA9E0C2D}" sibTransId="{03BA5A33-1121-41A6-B8B8-B70F41DB89E2}"/>
    <dgm:cxn modelId="{8A5B958E-10E0-45C9-80EE-8EF048796B77}" srcId="{5F7B060F-9FDE-473E-85A5-DAACFFDE83E5}" destId="{8C0960A2-C5A3-498E-AB04-AB8948956701}" srcOrd="2" destOrd="0" parTransId="{6D41B128-AC32-4002-A174-6A93E0BD7F54}" sibTransId="{509C5C74-3038-4A97-B433-C24B2E3E1401}"/>
    <dgm:cxn modelId="{6AE77FCC-5B8E-4581-8F8C-B5196E0B191D}" type="presOf" srcId="{3ACF0A82-4019-496A-A8FA-83C7754BF652}" destId="{756C67CA-107E-42DE-9E45-155460A84AC5}" srcOrd="0" destOrd="0" presId="urn:microsoft.com/office/officeart/2005/8/layout/vList2"/>
    <dgm:cxn modelId="{443B4E26-6468-4FEC-9392-12702BC41BD6}" type="presOf" srcId="{C8EB640A-E763-4554-AB4D-D841E87F1E90}" destId="{DBF5FB9B-8F30-493D-BB00-754C8C2BEA29}" srcOrd="0" destOrd="5" presId="urn:microsoft.com/office/officeart/2005/8/layout/vList2"/>
    <dgm:cxn modelId="{88030B78-7AF9-457A-94CB-04268BE112DB}" srcId="{55EB340E-A9F7-464E-959D-C02B2D5BDAD0}" destId="{A6758674-FFC7-4121-BB97-CEE2C9F0DC92}" srcOrd="4" destOrd="0" parTransId="{3F057683-8AB6-4235-8EB2-2364D98CC877}" sibTransId="{B33F0B5A-1311-41B6-A0AF-7EF15F576B61}"/>
    <dgm:cxn modelId="{FB1CA284-0BA6-4C81-BED5-450088289971}" type="presOf" srcId="{2CD96343-6F67-497F-9861-B625BC354122}" destId="{DBF5FB9B-8F30-493D-BB00-754C8C2BEA29}" srcOrd="0" destOrd="6" presId="urn:microsoft.com/office/officeart/2005/8/layout/vList2"/>
    <dgm:cxn modelId="{797B6530-4A77-4EA9-801A-D8332F95199D}" type="presOf" srcId="{55EB340E-A9F7-464E-959D-C02B2D5BDAD0}" destId="{11B075CA-1588-41D6-AC8E-4C464E720BB5}" srcOrd="0" destOrd="0" presId="urn:microsoft.com/office/officeart/2005/8/layout/vList2"/>
    <dgm:cxn modelId="{8CFBBFD2-8138-4184-8E88-6DC51A3F025C}" srcId="{95718B15-14CD-4ABC-B856-80E00FDC05EA}" destId="{FC444D21-C01F-4A39-BBFA-B02CD3EA0ABE}" srcOrd="0" destOrd="0" parTransId="{534ED502-88BE-40E8-ADF4-06AA30E675A2}" sibTransId="{CDDCFD07-348A-42C3-833F-59C74FC4EE68}"/>
    <dgm:cxn modelId="{212E413E-35EB-45AA-8D4A-811CE951AD69}" type="presOf" srcId="{8458B970-5D12-4CC6-9B61-283D59720C4A}" destId="{DBF5FB9B-8F30-493D-BB00-754C8C2BEA29}" srcOrd="0" destOrd="2" presId="urn:microsoft.com/office/officeart/2005/8/layout/vList2"/>
    <dgm:cxn modelId="{06F65837-E192-4DEC-BF9F-1D46A53D2FF8}" type="presOf" srcId="{95718B15-14CD-4ABC-B856-80E00FDC05EA}" destId="{10A4B128-1796-49CB-B802-89DA2D7E876D}" srcOrd="0" destOrd="0" presId="urn:microsoft.com/office/officeart/2005/8/layout/vList2"/>
    <dgm:cxn modelId="{7DEF75B8-DFC4-4792-ABD8-BAB3D502614B}" srcId="{55EB340E-A9F7-464E-959D-C02B2D5BDAD0}" destId="{405F0301-8D06-463F-95FE-E155AF61F0A4}" srcOrd="3" destOrd="0" parTransId="{7919587D-6E45-42A2-ACC6-DE0DA73130A0}" sibTransId="{82FD3D1B-D569-4710-B28A-B833ECBB4F07}"/>
    <dgm:cxn modelId="{4F260605-2F6E-4920-9D24-8EE75D6C137D}" srcId="{8C0960A2-C5A3-498E-AB04-AB8948956701}" destId="{A7707DBA-3F52-4768-B8A3-A11F4813531E}" srcOrd="3" destOrd="0" parTransId="{DD50E913-4C57-4682-93DF-EF80FBD5ECEE}" sibTransId="{67848137-3DF2-47E5-B24E-957981121786}"/>
    <dgm:cxn modelId="{B0EFACE5-3485-4567-A890-0BE6C117CDD2}" srcId="{8C0960A2-C5A3-498E-AB04-AB8948956701}" destId="{3ACF0A82-4019-496A-A8FA-83C7754BF652}" srcOrd="0" destOrd="0" parTransId="{AC63F2FF-771C-4CB4-B976-73E2668A3DEA}" sibTransId="{AAE40933-A28A-4DF0-B84F-0B4F76FCA416}"/>
    <dgm:cxn modelId="{2A6625FA-7A43-4425-B55C-363344440331}" srcId="{55EB340E-A9F7-464E-959D-C02B2D5BDAD0}" destId="{2CD96343-6F67-497F-9861-B625BC354122}" srcOrd="6" destOrd="0" parTransId="{0664B142-9D6C-4A1B-A322-C37FBD4E8FBF}" sibTransId="{278B2352-2ACF-4A39-B597-E25B2DFF7113}"/>
    <dgm:cxn modelId="{820BB58E-5EE6-4279-BC96-77E4C1298888}" type="presOf" srcId="{EC950FF8-57FA-4512-BC1B-F2E7CA63E835}" destId="{DBF5FB9B-8F30-493D-BB00-754C8C2BEA29}" srcOrd="0" destOrd="1" presId="urn:microsoft.com/office/officeart/2005/8/layout/vList2"/>
    <dgm:cxn modelId="{E275DC5E-89CE-4ED9-9D96-BF01968C6C70}" srcId="{8C0960A2-C5A3-498E-AB04-AB8948956701}" destId="{AAD9F3C2-8784-477C-B33F-2C6C8280716C}" srcOrd="1" destOrd="0" parTransId="{8BD9E26C-D575-404E-BF07-682B2E49CC27}" sibTransId="{FD4685E8-4B96-40D2-8362-F27A12440C2E}"/>
    <dgm:cxn modelId="{CA584E66-556D-4258-B8A4-68EE9548620A}" srcId="{5F7B060F-9FDE-473E-85A5-DAACFFDE83E5}" destId="{55EB340E-A9F7-464E-959D-C02B2D5BDAD0}" srcOrd="1" destOrd="0" parTransId="{B1A16C56-2EB6-4A27-AF70-A3103DAF7CA4}" sibTransId="{F12401C8-AC73-4338-AA36-78E9A34E8D7B}"/>
    <dgm:cxn modelId="{5EACF1C8-BBEE-4345-B3BB-96F138A4EDC1}" type="presOf" srcId="{A6758674-FFC7-4121-BB97-CEE2C9F0DC92}" destId="{DBF5FB9B-8F30-493D-BB00-754C8C2BEA29}" srcOrd="0" destOrd="4" presId="urn:microsoft.com/office/officeart/2005/8/layout/vList2"/>
    <dgm:cxn modelId="{A2ADA2A8-B5FB-438C-8316-91D70B0F24BC}" type="presOf" srcId="{FC444D21-C01F-4A39-BBFA-B02CD3EA0ABE}" destId="{46FF8C5D-1624-4830-B5B1-0090141BD0C9}" srcOrd="0" destOrd="0" presId="urn:microsoft.com/office/officeart/2005/8/layout/vList2"/>
    <dgm:cxn modelId="{43696D4A-C3F9-4037-8E2E-87C176114D17}" type="presOf" srcId="{405F0301-8D06-463F-95FE-E155AF61F0A4}" destId="{DBF5FB9B-8F30-493D-BB00-754C8C2BEA29}" srcOrd="0" destOrd="3" presId="urn:microsoft.com/office/officeart/2005/8/layout/vList2"/>
    <dgm:cxn modelId="{FF15077F-771E-44F1-9F5E-ECAE597962E0}" srcId="{55EB340E-A9F7-464E-959D-C02B2D5BDAD0}" destId="{8458B970-5D12-4CC6-9B61-283D59720C4A}" srcOrd="2" destOrd="0" parTransId="{1318111E-3318-49AC-A85C-B580BFE4B4B4}" sibTransId="{9675212E-4CE3-429D-8869-C6724DCB3CF0}"/>
    <dgm:cxn modelId="{A8693400-911A-4913-9C14-75053DB19300}" type="presOf" srcId="{AAD9F3C2-8784-477C-B33F-2C6C8280716C}" destId="{756C67CA-107E-42DE-9E45-155460A84AC5}" srcOrd="0" destOrd="1" presId="urn:microsoft.com/office/officeart/2005/8/layout/vList2"/>
    <dgm:cxn modelId="{C4B5F69E-991E-4950-BC6B-549806E226E2}" type="presOf" srcId="{5F7B060F-9FDE-473E-85A5-DAACFFDE83E5}" destId="{CFB28CEC-3CD7-48AB-9D14-BE4A5F7A031A}" srcOrd="0" destOrd="0" presId="urn:microsoft.com/office/officeart/2005/8/layout/vList2"/>
    <dgm:cxn modelId="{5F58AF2C-EF68-4ECE-AE6E-A0AD7B828FCD}" srcId="{5F7B060F-9FDE-473E-85A5-DAACFFDE83E5}" destId="{95718B15-14CD-4ABC-B856-80E00FDC05EA}" srcOrd="0" destOrd="0" parTransId="{A2FCE3FE-8078-4DAA-BC67-A0F4C872B9FF}" sibTransId="{ACC473ED-6ADA-4B84-A0B1-13AA3666CB14}"/>
    <dgm:cxn modelId="{87CEEE4D-1C27-4E73-A7CB-611707F4DE39}" srcId="{8C0960A2-C5A3-498E-AB04-AB8948956701}" destId="{94A06ADD-89E0-405B-92C3-618725F88B51}" srcOrd="2" destOrd="0" parTransId="{6B07CC4D-031E-42EB-888D-57745C63BBBD}" sibTransId="{E6352A8E-5162-4392-9C79-258080D000F9}"/>
    <dgm:cxn modelId="{1FA549CD-7255-4ADB-9287-5620849FE336}" type="presParOf" srcId="{CFB28CEC-3CD7-48AB-9D14-BE4A5F7A031A}" destId="{10A4B128-1796-49CB-B802-89DA2D7E876D}" srcOrd="0" destOrd="0" presId="urn:microsoft.com/office/officeart/2005/8/layout/vList2"/>
    <dgm:cxn modelId="{31A7AA3F-541F-4195-8EE4-F1C2635AB2AC}" type="presParOf" srcId="{CFB28CEC-3CD7-48AB-9D14-BE4A5F7A031A}" destId="{46FF8C5D-1624-4830-B5B1-0090141BD0C9}" srcOrd="1" destOrd="0" presId="urn:microsoft.com/office/officeart/2005/8/layout/vList2"/>
    <dgm:cxn modelId="{CAEDCCF1-4178-476F-8D94-A779D9A76DF4}" type="presParOf" srcId="{CFB28CEC-3CD7-48AB-9D14-BE4A5F7A031A}" destId="{11B075CA-1588-41D6-AC8E-4C464E720BB5}" srcOrd="2" destOrd="0" presId="urn:microsoft.com/office/officeart/2005/8/layout/vList2"/>
    <dgm:cxn modelId="{AC53B6BC-037C-44F9-BF1A-40E864744FA7}" type="presParOf" srcId="{CFB28CEC-3CD7-48AB-9D14-BE4A5F7A031A}" destId="{DBF5FB9B-8F30-493D-BB00-754C8C2BEA29}" srcOrd="3" destOrd="0" presId="urn:microsoft.com/office/officeart/2005/8/layout/vList2"/>
    <dgm:cxn modelId="{DF3AD80C-4F8C-49BB-8699-5D593147C1CF}" type="presParOf" srcId="{CFB28CEC-3CD7-48AB-9D14-BE4A5F7A031A}" destId="{2BA6171A-6662-4A7E-BCD5-64F54B343A63}" srcOrd="4" destOrd="0" presId="urn:microsoft.com/office/officeart/2005/8/layout/vList2"/>
    <dgm:cxn modelId="{31371C30-0172-4D94-9FE7-A8B2B2D74A99}" type="presParOf" srcId="{CFB28CEC-3CD7-48AB-9D14-BE4A5F7A031A}" destId="{756C67CA-107E-42DE-9E45-155460A84AC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45B5B51-A7EC-48E0-BEDA-A3BBFF2B53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5D663A2-6ADE-48E0-9C5C-7BA373B84C7A}">
      <dgm:prSet phldrT="[Texto]"/>
      <dgm:spPr/>
      <dgm:t>
        <a:bodyPr/>
        <a:lstStyle/>
        <a:p>
          <a:r>
            <a:rPr lang="es-CL" dirty="0" smtClean="0"/>
            <a:t>Supuestos</a:t>
          </a:r>
          <a:endParaRPr lang="es-CL" dirty="0"/>
        </a:p>
      </dgm:t>
    </dgm:pt>
    <dgm:pt modelId="{777201BF-B0DA-45CB-95D9-8B2814A2BDCB}" type="parTrans" cxnId="{096680AD-DAAF-4E8B-ADC1-5661A37FF0FE}">
      <dgm:prSet/>
      <dgm:spPr/>
      <dgm:t>
        <a:bodyPr/>
        <a:lstStyle/>
        <a:p>
          <a:endParaRPr lang="es-CL"/>
        </a:p>
      </dgm:t>
    </dgm:pt>
    <dgm:pt modelId="{C4DB2EA0-A51C-47AD-A14A-533EB544EF88}" type="sibTrans" cxnId="{096680AD-DAAF-4E8B-ADC1-5661A37FF0FE}">
      <dgm:prSet/>
      <dgm:spPr/>
      <dgm:t>
        <a:bodyPr/>
        <a:lstStyle/>
        <a:p>
          <a:endParaRPr lang="es-CL"/>
        </a:p>
      </dgm:t>
    </dgm:pt>
    <dgm:pt modelId="{9FDEE97A-E382-4696-9000-625257C0BF8A}">
      <dgm:prSet phldrT="[Texto]"/>
      <dgm:spPr/>
      <dgm:t>
        <a:bodyPr/>
        <a:lstStyle/>
        <a:p>
          <a:r>
            <a:rPr lang="es-CL" dirty="0" smtClean="0"/>
            <a:t>El cliente debe contar con una conexión a internet, de al menos 1 Mb por cada estación de trabajo.</a:t>
          </a:r>
          <a:endParaRPr lang="es-CL" dirty="0"/>
        </a:p>
      </dgm:t>
    </dgm:pt>
    <dgm:pt modelId="{8E39F79B-A452-4E6E-A1DA-A6FB3098C848}" type="parTrans" cxnId="{4B611386-E8DD-4838-B6A7-41A3F43C2298}">
      <dgm:prSet/>
      <dgm:spPr/>
      <dgm:t>
        <a:bodyPr/>
        <a:lstStyle/>
        <a:p>
          <a:endParaRPr lang="es-CL"/>
        </a:p>
      </dgm:t>
    </dgm:pt>
    <dgm:pt modelId="{04FD60D2-9ED0-4073-BE5B-0B4DE2050C33}" type="sibTrans" cxnId="{4B611386-E8DD-4838-B6A7-41A3F43C2298}">
      <dgm:prSet/>
      <dgm:spPr/>
      <dgm:t>
        <a:bodyPr/>
        <a:lstStyle/>
        <a:p>
          <a:endParaRPr lang="es-CL"/>
        </a:p>
      </dgm:t>
    </dgm:pt>
    <dgm:pt modelId="{669DC5F8-2549-4B8E-BA30-77FD8DDF5694}">
      <dgm:prSet phldrT="[Texto]"/>
      <dgm:spPr/>
      <dgm:t>
        <a:bodyPr/>
        <a:lstStyle/>
        <a:p>
          <a:r>
            <a:rPr lang="es-CL" dirty="0" smtClean="0"/>
            <a:t>El cliente deberá proporcionar los datos de los usuarios que ingresarán al Sistema mediante un archivo Excel ya formateado.</a:t>
          </a:r>
          <a:endParaRPr lang="es-CL" dirty="0"/>
        </a:p>
      </dgm:t>
    </dgm:pt>
    <dgm:pt modelId="{B43BFBD7-F304-40E9-9754-FF2EBE67786A}" type="parTrans" cxnId="{C7298667-BA87-404C-BA4E-7921DDE2BE9B}">
      <dgm:prSet/>
      <dgm:spPr/>
      <dgm:t>
        <a:bodyPr/>
        <a:lstStyle/>
        <a:p>
          <a:endParaRPr lang="es-CL"/>
        </a:p>
      </dgm:t>
    </dgm:pt>
    <dgm:pt modelId="{2192E92F-257A-43F1-887B-E9F1B30F18CD}" type="sibTrans" cxnId="{C7298667-BA87-404C-BA4E-7921DDE2BE9B}">
      <dgm:prSet/>
      <dgm:spPr/>
      <dgm:t>
        <a:bodyPr/>
        <a:lstStyle/>
        <a:p>
          <a:endParaRPr lang="es-CL"/>
        </a:p>
      </dgm:t>
    </dgm:pt>
    <dgm:pt modelId="{92767AF1-E213-4A46-9646-69DD98CC9E86}">
      <dgm:prSet phldrT="[Texto]"/>
      <dgm:spPr/>
      <dgm:t>
        <a:bodyPr/>
        <a:lstStyle/>
        <a:p>
          <a:r>
            <a:rPr lang="es-CL" dirty="0" smtClean="0"/>
            <a:t>El código fuente del software NO será entregado al Cliente, ya que la página web será un Servicio.</a:t>
          </a:r>
          <a:endParaRPr lang="es-CL" dirty="0"/>
        </a:p>
      </dgm:t>
    </dgm:pt>
    <dgm:pt modelId="{B12359D6-C1DE-45EE-982A-F91E1F4B811B}" type="parTrans" cxnId="{38E2ADE9-8743-4B0B-8EBE-54D93CEC6CB9}">
      <dgm:prSet/>
      <dgm:spPr/>
      <dgm:t>
        <a:bodyPr/>
        <a:lstStyle/>
        <a:p>
          <a:endParaRPr lang="es-CL"/>
        </a:p>
      </dgm:t>
    </dgm:pt>
    <dgm:pt modelId="{1665C8F3-C276-4B99-8962-BF81D69A6B5C}" type="sibTrans" cxnId="{38E2ADE9-8743-4B0B-8EBE-54D93CEC6CB9}">
      <dgm:prSet/>
      <dgm:spPr/>
      <dgm:t>
        <a:bodyPr/>
        <a:lstStyle/>
        <a:p>
          <a:endParaRPr lang="es-CL"/>
        </a:p>
      </dgm:t>
    </dgm:pt>
    <dgm:pt modelId="{79C38B40-DE5C-43A5-B40F-1E666570EB68}">
      <dgm:prSet phldrT="[Texto]"/>
      <dgm:spPr/>
      <dgm:t>
        <a:bodyPr/>
        <a:lstStyle/>
        <a:p>
          <a:r>
            <a:rPr lang="es-CL" dirty="0" smtClean="0"/>
            <a:t>Limitaciones</a:t>
          </a:r>
          <a:endParaRPr lang="es-CL" dirty="0"/>
        </a:p>
      </dgm:t>
    </dgm:pt>
    <dgm:pt modelId="{D6ACA410-AC5C-4045-AB12-E0C5D1CC9C49}" type="parTrans" cxnId="{53E30F5C-A176-4657-B444-C481446B4E37}">
      <dgm:prSet/>
      <dgm:spPr/>
      <dgm:t>
        <a:bodyPr/>
        <a:lstStyle/>
        <a:p>
          <a:endParaRPr lang="es-CL"/>
        </a:p>
      </dgm:t>
    </dgm:pt>
    <dgm:pt modelId="{749D0812-5C9B-474F-8C9C-ACC8A602B4C2}" type="sibTrans" cxnId="{53E30F5C-A176-4657-B444-C481446B4E37}">
      <dgm:prSet/>
      <dgm:spPr/>
      <dgm:t>
        <a:bodyPr/>
        <a:lstStyle/>
        <a:p>
          <a:endParaRPr lang="es-CL"/>
        </a:p>
      </dgm:t>
    </dgm:pt>
    <dgm:pt modelId="{11695665-B444-4BA5-8B46-6AB0D95AF7A1}">
      <dgm:prSet phldrT="[Texto]"/>
      <dgm:spPr/>
      <dgm:t>
        <a:bodyPr/>
        <a:lstStyle/>
        <a:p>
          <a:r>
            <a:rPr lang="es-CL" dirty="0" smtClean="0"/>
            <a:t>Se deberá contar con un Hosting que soporte el alojamiento de páginas web desarrolladas en asp.net y con Framework 4.0 o Superior.</a:t>
          </a:r>
          <a:endParaRPr lang="es-CL" dirty="0"/>
        </a:p>
      </dgm:t>
    </dgm:pt>
    <dgm:pt modelId="{75B9527B-7093-402E-924D-6C8108817106}" type="parTrans" cxnId="{30A5C928-F03A-4E6A-95C5-A0358E1543AF}">
      <dgm:prSet/>
      <dgm:spPr/>
      <dgm:t>
        <a:bodyPr/>
        <a:lstStyle/>
        <a:p>
          <a:endParaRPr lang="es-CL"/>
        </a:p>
      </dgm:t>
    </dgm:pt>
    <dgm:pt modelId="{85697911-C980-4A9B-9697-C41F2E58E2F0}" type="sibTrans" cxnId="{30A5C928-F03A-4E6A-95C5-A0358E1543AF}">
      <dgm:prSet/>
      <dgm:spPr/>
      <dgm:t>
        <a:bodyPr/>
        <a:lstStyle/>
        <a:p>
          <a:endParaRPr lang="es-CL"/>
        </a:p>
      </dgm:t>
    </dgm:pt>
    <dgm:pt modelId="{4ED87F1F-93B6-4B49-A27F-CDBC2EAF2B02}">
      <dgm:prSet phldrT="[Texto]"/>
      <dgm:spPr/>
      <dgm:t>
        <a:bodyPr/>
        <a:lstStyle/>
        <a:p>
          <a:r>
            <a:rPr lang="es-CL" dirty="0" smtClean="0"/>
            <a:t>El Hosting deberá contar con un up-time de al menos el 99,0%.</a:t>
          </a:r>
          <a:endParaRPr lang="es-CL" dirty="0"/>
        </a:p>
      </dgm:t>
    </dgm:pt>
    <dgm:pt modelId="{59FD3486-E2DF-4439-9BEA-36935033316D}" type="parTrans" cxnId="{A6F3EA3D-BB90-4589-9078-289FB8E0D3CE}">
      <dgm:prSet/>
      <dgm:spPr/>
      <dgm:t>
        <a:bodyPr/>
        <a:lstStyle/>
        <a:p>
          <a:endParaRPr lang="es-CL"/>
        </a:p>
      </dgm:t>
    </dgm:pt>
    <dgm:pt modelId="{7329B436-9C93-49B2-A8D7-D3B54525AFAA}" type="sibTrans" cxnId="{A6F3EA3D-BB90-4589-9078-289FB8E0D3CE}">
      <dgm:prSet/>
      <dgm:spPr/>
      <dgm:t>
        <a:bodyPr/>
        <a:lstStyle/>
        <a:p>
          <a:endParaRPr lang="es-CL"/>
        </a:p>
      </dgm:t>
    </dgm:pt>
    <dgm:pt modelId="{28ACE217-FFC8-458B-904D-479554DAB077}" type="pres">
      <dgm:prSet presAssocID="{345B5B51-A7EC-48E0-BEDA-A3BBFF2B53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DC810037-5BDF-42EE-B537-B8E067A779A1}" type="pres">
      <dgm:prSet presAssocID="{15D663A2-6ADE-48E0-9C5C-7BA373B84C7A}" presName="thickLine" presStyleLbl="alignNode1" presStyleIdx="0" presStyleCnt="2"/>
      <dgm:spPr/>
    </dgm:pt>
    <dgm:pt modelId="{1D348894-E0E4-4361-AFFF-6C18D244BFCC}" type="pres">
      <dgm:prSet presAssocID="{15D663A2-6ADE-48E0-9C5C-7BA373B84C7A}" presName="horz1" presStyleCnt="0"/>
      <dgm:spPr/>
    </dgm:pt>
    <dgm:pt modelId="{B0CBA97A-62D5-4D9D-A743-C772E3AC7B48}" type="pres">
      <dgm:prSet presAssocID="{15D663A2-6ADE-48E0-9C5C-7BA373B84C7A}" presName="tx1" presStyleLbl="revTx" presStyleIdx="0" presStyleCnt="7"/>
      <dgm:spPr/>
      <dgm:t>
        <a:bodyPr/>
        <a:lstStyle/>
        <a:p>
          <a:endParaRPr lang="es-CL"/>
        </a:p>
      </dgm:t>
    </dgm:pt>
    <dgm:pt modelId="{BA8CC648-86EB-4C86-90E1-B52779C361B8}" type="pres">
      <dgm:prSet presAssocID="{15D663A2-6ADE-48E0-9C5C-7BA373B84C7A}" presName="vert1" presStyleCnt="0"/>
      <dgm:spPr/>
    </dgm:pt>
    <dgm:pt modelId="{DB823341-EE7F-4885-A629-3611E493686C}" type="pres">
      <dgm:prSet presAssocID="{9FDEE97A-E382-4696-9000-625257C0BF8A}" presName="vertSpace2a" presStyleCnt="0"/>
      <dgm:spPr/>
    </dgm:pt>
    <dgm:pt modelId="{7D4A5E5F-E2B0-492C-8E95-C93C0B4D1829}" type="pres">
      <dgm:prSet presAssocID="{9FDEE97A-E382-4696-9000-625257C0BF8A}" presName="horz2" presStyleCnt="0"/>
      <dgm:spPr/>
    </dgm:pt>
    <dgm:pt modelId="{E2F70B90-0DCF-4C67-A595-FAA34CA5C790}" type="pres">
      <dgm:prSet presAssocID="{9FDEE97A-E382-4696-9000-625257C0BF8A}" presName="horzSpace2" presStyleCnt="0"/>
      <dgm:spPr/>
    </dgm:pt>
    <dgm:pt modelId="{F802B81E-825D-48BA-BBB1-CE9141C824B5}" type="pres">
      <dgm:prSet presAssocID="{9FDEE97A-E382-4696-9000-625257C0BF8A}" presName="tx2" presStyleLbl="revTx" presStyleIdx="1" presStyleCnt="7"/>
      <dgm:spPr/>
      <dgm:t>
        <a:bodyPr/>
        <a:lstStyle/>
        <a:p>
          <a:endParaRPr lang="es-CL"/>
        </a:p>
      </dgm:t>
    </dgm:pt>
    <dgm:pt modelId="{333C8931-2BA8-45A7-BD73-DDA72AF211B5}" type="pres">
      <dgm:prSet presAssocID="{9FDEE97A-E382-4696-9000-625257C0BF8A}" presName="vert2" presStyleCnt="0"/>
      <dgm:spPr/>
    </dgm:pt>
    <dgm:pt modelId="{DC90C435-F85E-40A1-A0FD-10ABD64FA61A}" type="pres">
      <dgm:prSet presAssocID="{9FDEE97A-E382-4696-9000-625257C0BF8A}" presName="thinLine2b" presStyleLbl="callout" presStyleIdx="0" presStyleCnt="5"/>
      <dgm:spPr/>
    </dgm:pt>
    <dgm:pt modelId="{FC87613E-C2B7-486B-AF54-F7DB023677A9}" type="pres">
      <dgm:prSet presAssocID="{9FDEE97A-E382-4696-9000-625257C0BF8A}" presName="vertSpace2b" presStyleCnt="0"/>
      <dgm:spPr/>
    </dgm:pt>
    <dgm:pt modelId="{F95103BD-57A1-4831-A55F-7FD0A641BF64}" type="pres">
      <dgm:prSet presAssocID="{669DC5F8-2549-4B8E-BA30-77FD8DDF5694}" presName="horz2" presStyleCnt="0"/>
      <dgm:spPr/>
    </dgm:pt>
    <dgm:pt modelId="{9ABBD6EE-B618-481C-ACB0-F901E69959CA}" type="pres">
      <dgm:prSet presAssocID="{669DC5F8-2549-4B8E-BA30-77FD8DDF5694}" presName="horzSpace2" presStyleCnt="0"/>
      <dgm:spPr/>
    </dgm:pt>
    <dgm:pt modelId="{059C013F-AA78-426B-8FA3-916666A45AB9}" type="pres">
      <dgm:prSet presAssocID="{669DC5F8-2549-4B8E-BA30-77FD8DDF5694}" presName="tx2" presStyleLbl="revTx" presStyleIdx="2" presStyleCnt="7"/>
      <dgm:spPr/>
      <dgm:t>
        <a:bodyPr/>
        <a:lstStyle/>
        <a:p>
          <a:endParaRPr lang="es-CL"/>
        </a:p>
      </dgm:t>
    </dgm:pt>
    <dgm:pt modelId="{1529B62F-C6C6-4BAA-BCFE-041075AC8B9B}" type="pres">
      <dgm:prSet presAssocID="{669DC5F8-2549-4B8E-BA30-77FD8DDF5694}" presName="vert2" presStyleCnt="0"/>
      <dgm:spPr/>
    </dgm:pt>
    <dgm:pt modelId="{6C4F902B-E022-4139-AF77-CE79FA9C0A30}" type="pres">
      <dgm:prSet presAssocID="{669DC5F8-2549-4B8E-BA30-77FD8DDF5694}" presName="thinLine2b" presStyleLbl="callout" presStyleIdx="1" presStyleCnt="5"/>
      <dgm:spPr/>
    </dgm:pt>
    <dgm:pt modelId="{22804801-934F-42CF-8F0F-6BD1F59DD5C0}" type="pres">
      <dgm:prSet presAssocID="{669DC5F8-2549-4B8E-BA30-77FD8DDF5694}" presName="vertSpace2b" presStyleCnt="0"/>
      <dgm:spPr/>
    </dgm:pt>
    <dgm:pt modelId="{39A2D17C-FF2D-4687-86DC-23E1313A06B3}" type="pres">
      <dgm:prSet presAssocID="{92767AF1-E213-4A46-9646-69DD98CC9E86}" presName="horz2" presStyleCnt="0"/>
      <dgm:spPr/>
    </dgm:pt>
    <dgm:pt modelId="{213881FC-795C-414B-8C15-F56C7F3BF0D2}" type="pres">
      <dgm:prSet presAssocID="{92767AF1-E213-4A46-9646-69DD98CC9E86}" presName="horzSpace2" presStyleCnt="0"/>
      <dgm:spPr/>
    </dgm:pt>
    <dgm:pt modelId="{ABBB3B10-1838-49D5-8DD9-80A2AAC82FD1}" type="pres">
      <dgm:prSet presAssocID="{92767AF1-E213-4A46-9646-69DD98CC9E86}" presName="tx2" presStyleLbl="revTx" presStyleIdx="3" presStyleCnt="7"/>
      <dgm:spPr/>
      <dgm:t>
        <a:bodyPr/>
        <a:lstStyle/>
        <a:p>
          <a:endParaRPr lang="es-CL"/>
        </a:p>
      </dgm:t>
    </dgm:pt>
    <dgm:pt modelId="{2B1873C0-BFBD-4AE5-92CD-0225533B32D2}" type="pres">
      <dgm:prSet presAssocID="{92767AF1-E213-4A46-9646-69DD98CC9E86}" presName="vert2" presStyleCnt="0"/>
      <dgm:spPr/>
    </dgm:pt>
    <dgm:pt modelId="{74D58682-6015-4A56-8257-D808D206773C}" type="pres">
      <dgm:prSet presAssocID="{92767AF1-E213-4A46-9646-69DD98CC9E86}" presName="thinLine2b" presStyleLbl="callout" presStyleIdx="2" presStyleCnt="5"/>
      <dgm:spPr/>
    </dgm:pt>
    <dgm:pt modelId="{27F5FE35-788A-4996-A439-77C50F2C65DE}" type="pres">
      <dgm:prSet presAssocID="{92767AF1-E213-4A46-9646-69DD98CC9E86}" presName="vertSpace2b" presStyleCnt="0"/>
      <dgm:spPr/>
    </dgm:pt>
    <dgm:pt modelId="{C0454B93-1F67-449F-9B00-FB780B0DFF97}" type="pres">
      <dgm:prSet presAssocID="{79C38B40-DE5C-43A5-B40F-1E666570EB68}" presName="thickLine" presStyleLbl="alignNode1" presStyleIdx="1" presStyleCnt="2"/>
      <dgm:spPr/>
    </dgm:pt>
    <dgm:pt modelId="{659AA11C-BA12-48A6-BE58-4A418CC0AAAD}" type="pres">
      <dgm:prSet presAssocID="{79C38B40-DE5C-43A5-B40F-1E666570EB68}" presName="horz1" presStyleCnt="0"/>
      <dgm:spPr/>
    </dgm:pt>
    <dgm:pt modelId="{56D00854-DCB2-4487-A57B-843267473460}" type="pres">
      <dgm:prSet presAssocID="{79C38B40-DE5C-43A5-B40F-1E666570EB68}" presName="tx1" presStyleLbl="revTx" presStyleIdx="4" presStyleCnt="7"/>
      <dgm:spPr/>
      <dgm:t>
        <a:bodyPr/>
        <a:lstStyle/>
        <a:p>
          <a:endParaRPr lang="es-CL"/>
        </a:p>
      </dgm:t>
    </dgm:pt>
    <dgm:pt modelId="{0D3BD094-1607-4A77-ABAE-63687C89AB7D}" type="pres">
      <dgm:prSet presAssocID="{79C38B40-DE5C-43A5-B40F-1E666570EB68}" presName="vert1" presStyleCnt="0"/>
      <dgm:spPr/>
    </dgm:pt>
    <dgm:pt modelId="{6C58BB15-750F-4E52-947C-DF8C89E394A7}" type="pres">
      <dgm:prSet presAssocID="{11695665-B444-4BA5-8B46-6AB0D95AF7A1}" presName="vertSpace2a" presStyleCnt="0"/>
      <dgm:spPr/>
    </dgm:pt>
    <dgm:pt modelId="{F459260A-73F5-47CD-8C98-4ED93BAB588F}" type="pres">
      <dgm:prSet presAssocID="{11695665-B444-4BA5-8B46-6AB0D95AF7A1}" presName="horz2" presStyleCnt="0"/>
      <dgm:spPr/>
    </dgm:pt>
    <dgm:pt modelId="{A828292A-6C92-45C2-BA1D-BAA00DEA8E53}" type="pres">
      <dgm:prSet presAssocID="{11695665-B444-4BA5-8B46-6AB0D95AF7A1}" presName="horzSpace2" presStyleCnt="0"/>
      <dgm:spPr/>
    </dgm:pt>
    <dgm:pt modelId="{F52D4BAC-4BD0-470F-BBD6-8A53F9752117}" type="pres">
      <dgm:prSet presAssocID="{11695665-B444-4BA5-8B46-6AB0D95AF7A1}" presName="tx2" presStyleLbl="revTx" presStyleIdx="5" presStyleCnt="7"/>
      <dgm:spPr/>
      <dgm:t>
        <a:bodyPr/>
        <a:lstStyle/>
        <a:p>
          <a:endParaRPr lang="es-CL"/>
        </a:p>
      </dgm:t>
    </dgm:pt>
    <dgm:pt modelId="{3C3A8F37-0120-4AB1-8C8B-0BDBD8ED7AA7}" type="pres">
      <dgm:prSet presAssocID="{11695665-B444-4BA5-8B46-6AB0D95AF7A1}" presName="vert2" presStyleCnt="0"/>
      <dgm:spPr/>
    </dgm:pt>
    <dgm:pt modelId="{AC6ACE69-2390-493C-899C-A9BBFA921877}" type="pres">
      <dgm:prSet presAssocID="{11695665-B444-4BA5-8B46-6AB0D95AF7A1}" presName="thinLine2b" presStyleLbl="callout" presStyleIdx="3" presStyleCnt="5"/>
      <dgm:spPr/>
    </dgm:pt>
    <dgm:pt modelId="{242A6A88-994D-4662-A965-0B4424018773}" type="pres">
      <dgm:prSet presAssocID="{11695665-B444-4BA5-8B46-6AB0D95AF7A1}" presName="vertSpace2b" presStyleCnt="0"/>
      <dgm:spPr/>
    </dgm:pt>
    <dgm:pt modelId="{C8DFC04A-5B3B-4406-BF69-94E63C0C938C}" type="pres">
      <dgm:prSet presAssocID="{4ED87F1F-93B6-4B49-A27F-CDBC2EAF2B02}" presName="horz2" presStyleCnt="0"/>
      <dgm:spPr/>
    </dgm:pt>
    <dgm:pt modelId="{F0D35FA8-8F4C-4361-B35F-F9E72BA8DC03}" type="pres">
      <dgm:prSet presAssocID="{4ED87F1F-93B6-4B49-A27F-CDBC2EAF2B02}" presName="horzSpace2" presStyleCnt="0"/>
      <dgm:spPr/>
    </dgm:pt>
    <dgm:pt modelId="{BC308F31-3E4A-4054-B128-D6A37896D4AB}" type="pres">
      <dgm:prSet presAssocID="{4ED87F1F-93B6-4B49-A27F-CDBC2EAF2B02}" presName="tx2" presStyleLbl="revTx" presStyleIdx="6" presStyleCnt="7"/>
      <dgm:spPr/>
      <dgm:t>
        <a:bodyPr/>
        <a:lstStyle/>
        <a:p>
          <a:endParaRPr lang="es-CL"/>
        </a:p>
      </dgm:t>
    </dgm:pt>
    <dgm:pt modelId="{1154F10C-7F00-4624-8589-428ED3FCE0C7}" type="pres">
      <dgm:prSet presAssocID="{4ED87F1F-93B6-4B49-A27F-CDBC2EAF2B02}" presName="vert2" presStyleCnt="0"/>
      <dgm:spPr/>
    </dgm:pt>
    <dgm:pt modelId="{E68B47D5-CE6A-409E-A0CA-F33F1C8F1C68}" type="pres">
      <dgm:prSet presAssocID="{4ED87F1F-93B6-4B49-A27F-CDBC2EAF2B02}" presName="thinLine2b" presStyleLbl="callout" presStyleIdx="4" presStyleCnt="5"/>
      <dgm:spPr/>
    </dgm:pt>
    <dgm:pt modelId="{182EA0DD-A001-4DBC-9592-96CBE9D5CC44}" type="pres">
      <dgm:prSet presAssocID="{4ED87F1F-93B6-4B49-A27F-CDBC2EAF2B02}" presName="vertSpace2b" presStyleCnt="0"/>
      <dgm:spPr/>
    </dgm:pt>
  </dgm:ptLst>
  <dgm:cxnLst>
    <dgm:cxn modelId="{83311746-6E38-4B52-94AF-10C9BDEB1EAD}" type="presOf" srcId="{11695665-B444-4BA5-8B46-6AB0D95AF7A1}" destId="{F52D4BAC-4BD0-470F-BBD6-8A53F9752117}" srcOrd="0" destOrd="0" presId="urn:microsoft.com/office/officeart/2008/layout/LinedList"/>
    <dgm:cxn modelId="{A322993D-A74A-473B-86C3-3CBEB29037AF}" type="presOf" srcId="{15D663A2-6ADE-48E0-9C5C-7BA373B84C7A}" destId="{B0CBA97A-62D5-4D9D-A743-C772E3AC7B48}" srcOrd="0" destOrd="0" presId="urn:microsoft.com/office/officeart/2008/layout/LinedList"/>
    <dgm:cxn modelId="{AD28549E-BB7D-4E79-93F3-F5A4E8B4F4D9}" type="presOf" srcId="{4ED87F1F-93B6-4B49-A27F-CDBC2EAF2B02}" destId="{BC308F31-3E4A-4054-B128-D6A37896D4AB}" srcOrd="0" destOrd="0" presId="urn:microsoft.com/office/officeart/2008/layout/LinedList"/>
    <dgm:cxn modelId="{FA03AFC8-1A13-48B7-A03B-B8754E2B96AA}" type="presOf" srcId="{92767AF1-E213-4A46-9646-69DD98CC9E86}" destId="{ABBB3B10-1838-49D5-8DD9-80A2AAC82FD1}" srcOrd="0" destOrd="0" presId="urn:microsoft.com/office/officeart/2008/layout/LinedList"/>
    <dgm:cxn modelId="{38E2ADE9-8743-4B0B-8EBE-54D93CEC6CB9}" srcId="{15D663A2-6ADE-48E0-9C5C-7BA373B84C7A}" destId="{92767AF1-E213-4A46-9646-69DD98CC9E86}" srcOrd="2" destOrd="0" parTransId="{B12359D6-C1DE-45EE-982A-F91E1F4B811B}" sibTransId="{1665C8F3-C276-4B99-8962-BF81D69A6B5C}"/>
    <dgm:cxn modelId="{A6F3EA3D-BB90-4589-9078-289FB8E0D3CE}" srcId="{79C38B40-DE5C-43A5-B40F-1E666570EB68}" destId="{4ED87F1F-93B6-4B49-A27F-CDBC2EAF2B02}" srcOrd="1" destOrd="0" parTransId="{59FD3486-E2DF-4439-9BEA-36935033316D}" sibTransId="{7329B436-9C93-49B2-A8D7-D3B54525AFAA}"/>
    <dgm:cxn modelId="{30A5C928-F03A-4E6A-95C5-A0358E1543AF}" srcId="{79C38B40-DE5C-43A5-B40F-1E666570EB68}" destId="{11695665-B444-4BA5-8B46-6AB0D95AF7A1}" srcOrd="0" destOrd="0" parTransId="{75B9527B-7093-402E-924D-6C8108817106}" sibTransId="{85697911-C980-4A9B-9697-C41F2E58E2F0}"/>
    <dgm:cxn modelId="{B1728A74-8760-4F79-8B22-4C870E4DFF68}" type="presOf" srcId="{9FDEE97A-E382-4696-9000-625257C0BF8A}" destId="{F802B81E-825D-48BA-BBB1-CE9141C824B5}" srcOrd="0" destOrd="0" presId="urn:microsoft.com/office/officeart/2008/layout/LinedList"/>
    <dgm:cxn modelId="{096680AD-DAAF-4E8B-ADC1-5661A37FF0FE}" srcId="{345B5B51-A7EC-48E0-BEDA-A3BBFF2B5365}" destId="{15D663A2-6ADE-48E0-9C5C-7BA373B84C7A}" srcOrd="0" destOrd="0" parTransId="{777201BF-B0DA-45CB-95D9-8B2814A2BDCB}" sibTransId="{C4DB2EA0-A51C-47AD-A14A-533EB544EF88}"/>
    <dgm:cxn modelId="{9C228C03-3FAB-4AF2-8247-B3766588907E}" type="presOf" srcId="{79C38B40-DE5C-43A5-B40F-1E666570EB68}" destId="{56D00854-DCB2-4487-A57B-843267473460}" srcOrd="0" destOrd="0" presId="urn:microsoft.com/office/officeart/2008/layout/LinedList"/>
    <dgm:cxn modelId="{4B611386-E8DD-4838-B6A7-41A3F43C2298}" srcId="{15D663A2-6ADE-48E0-9C5C-7BA373B84C7A}" destId="{9FDEE97A-E382-4696-9000-625257C0BF8A}" srcOrd="0" destOrd="0" parTransId="{8E39F79B-A452-4E6E-A1DA-A6FB3098C848}" sibTransId="{04FD60D2-9ED0-4073-BE5B-0B4DE2050C33}"/>
    <dgm:cxn modelId="{53E30F5C-A176-4657-B444-C481446B4E37}" srcId="{345B5B51-A7EC-48E0-BEDA-A3BBFF2B5365}" destId="{79C38B40-DE5C-43A5-B40F-1E666570EB68}" srcOrd="1" destOrd="0" parTransId="{D6ACA410-AC5C-4045-AB12-E0C5D1CC9C49}" sibTransId="{749D0812-5C9B-474F-8C9C-ACC8A602B4C2}"/>
    <dgm:cxn modelId="{CD3F95F4-9642-44BA-B29A-7F32EBC852C2}" type="presOf" srcId="{345B5B51-A7EC-48E0-BEDA-A3BBFF2B5365}" destId="{28ACE217-FFC8-458B-904D-479554DAB077}" srcOrd="0" destOrd="0" presId="urn:microsoft.com/office/officeart/2008/layout/LinedList"/>
    <dgm:cxn modelId="{C7298667-BA87-404C-BA4E-7921DDE2BE9B}" srcId="{15D663A2-6ADE-48E0-9C5C-7BA373B84C7A}" destId="{669DC5F8-2549-4B8E-BA30-77FD8DDF5694}" srcOrd="1" destOrd="0" parTransId="{B43BFBD7-F304-40E9-9754-FF2EBE67786A}" sibTransId="{2192E92F-257A-43F1-887B-E9F1B30F18CD}"/>
    <dgm:cxn modelId="{E06D7E02-D52E-45B4-88FC-5B9FF80801FB}" type="presOf" srcId="{669DC5F8-2549-4B8E-BA30-77FD8DDF5694}" destId="{059C013F-AA78-426B-8FA3-916666A45AB9}" srcOrd="0" destOrd="0" presId="urn:microsoft.com/office/officeart/2008/layout/LinedList"/>
    <dgm:cxn modelId="{823AB1DD-FA04-4D69-AF55-D5C093F049E2}" type="presParOf" srcId="{28ACE217-FFC8-458B-904D-479554DAB077}" destId="{DC810037-5BDF-42EE-B537-B8E067A779A1}" srcOrd="0" destOrd="0" presId="urn:microsoft.com/office/officeart/2008/layout/LinedList"/>
    <dgm:cxn modelId="{AAF439A5-4B34-4CB8-A59C-3EFE5B0A9A17}" type="presParOf" srcId="{28ACE217-FFC8-458B-904D-479554DAB077}" destId="{1D348894-E0E4-4361-AFFF-6C18D244BFCC}" srcOrd="1" destOrd="0" presId="urn:microsoft.com/office/officeart/2008/layout/LinedList"/>
    <dgm:cxn modelId="{6BD41812-EF26-4A49-A503-0896607FA437}" type="presParOf" srcId="{1D348894-E0E4-4361-AFFF-6C18D244BFCC}" destId="{B0CBA97A-62D5-4D9D-A743-C772E3AC7B48}" srcOrd="0" destOrd="0" presId="urn:microsoft.com/office/officeart/2008/layout/LinedList"/>
    <dgm:cxn modelId="{8698819E-A8F4-4317-ABB7-7E55DD587D6E}" type="presParOf" srcId="{1D348894-E0E4-4361-AFFF-6C18D244BFCC}" destId="{BA8CC648-86EB-4C86-90E1-B52779C361B8}" srcOrd="1" destOrd="0" presId="urn:microsoft.com/office/officeart/2008/layout/LinedList"/>
    <dgm:cxn modelId="{50123B2D-EB1E-4C59-86FD-36623D7D068F}" type="presParOf" srcId="{BA8CC648-86EB-4C86-90E1-B52779C361B8}" destId="{DB823341-EE7F-4885-A629-3611E493686C}" srcOrd="0" destOrd="0" presId="urn:microsoft.com/office/officeart/2008/layout/LinedList"/>
    <dgm:cxn modelId="{2181B126-6B59-44BB-B58B-3625E2BB53B4}" type="presParOf" srcId="{BA8CC648-86EB-4C86-90E1-B52779C361B8}" destId="{7D4A5E5F-E2B0-492C-8E95-C93C0B4D1829}" srcOrd="1" destOrd="0" presId="urn:microsoft.com/office/officeart/2008/layout/LinedList"/>
    <dgm:cxn modelId="{5721985F-97B0-48C7-800B-F24A303BC875}" type="presParOf" srcId="{7D4A5E5F-E2B0-492C-8E95-C93C0B4D1829}" destId="{E2F70B90-0DCF-4C67-A595-FAA34CA5C790}" srcOrd="0" destOrd="0" presId="urn:microsoft.com/office/officeart/2008/layout/LinedList"/>
    <dgm:cxn modelId="{DF2D3817-674C-4DBC-8F7F-D4639FA1B013}" type="presParOf" srcId="{7D4A5E5F-E2B0-492C-8E95-C93C0B4D1829}" destId="{F802B81E-825D-48BA-BBB1-CE9141C824B5}" srcOrd="1" destOrd="0" presId="urn:microsoft.com/office/officeart/2008/layout/LinedList"/>
    <dgm:cxn modelId="{13BC533B-B0E5-4C3D-BB15-251E82ED04B4}" type="presParOf" srcId="{7D4A5E5F-E2B0-492C-8E95-C93C0B4D1829}" destId="{333C8931-2BA8-45A7-BD73-DDA72AF211B5}" srcOrd="2" destOrd="0" presId="urn:microsoft.com/office/officeart/2008/layout/LinedList"/>
    <dgm:cxn modelId="{F74DB990-A2C3-4244-BA0A-E527E18B4B5A}" type="presParOf" srcId="{BA8CC648-86EB-4C86-90E1-B52779C361B8}" destId="{DC90C435-F85E-40A1-A0FD-10ABD64FA61A}" srcOrd="2" destOrd="0" presId="urn:microsoft.com/office/officeart/2008/layout/LinedList"/>
    <dgm:cxn modelId="{8486EC86-BD83-4AFA-90AC-E05F3CEDD04A}" type="presParOf" srcId="{BA8CC648-86EB-4C86-90E1-B52779C361B8}" destId="{FC87613E-C2B7-486B-AF54-F7DB023677A9}" srcOrd="3" destOrd="0" presId="urn:microsoft.com/office/officeart/2008/layout/LinedList"/>
    <dgm:cxn modelId="{3CDC5C00-617B-4D3E-8EDF-229C4BB2C5B8}" type="presParOf" srcId="{BA8CC648-86EB-4C86-90E1-B52779C361B8}" destId="{F95103BD-57A1-4831-A55F-7FD0A641BF64}" srcOrd="4" destOrd="0" presId="urn:microsoft.com/office/officeart/2008/layout/LinedList"/>
    <dgm:cxn modelId="{27AE15D2-255A-49D1-822A-E47136F41E2A}" type="presParOf" srcId="{F95103BD-57A1-4831-A55F-7FD0A641BF64}" destId="{9ABBD6EE-B618-481C-ACB0-F901E69959CA}" srcOrd="0" destOrd="0" presId="urn:microsoft.com/office/officeart/2008/layout/LinedList"/>
    <dgm:cxn modelId="{C3509650-8ED3-4676-94A2-F8ABB46F34DF}" type="presParOf" srcId="{F95103BD-57A1-4831-A55F-7FD0A641BF64}" destId="{059C013F-AA78-426B-8FA3-916666A45AB9}" srcOrd="1" destOrd="0" presId="urn:microsoft.com/office/officeart/2008/layout/LinedList"/>
    <dgm:cxn modelId="{458EA366-235F-4AE6-AAA0-FF4B7DA31BA7}" type="presParOf" srcId="{F95103BD-57A1-4831-A55F-7FD0A641BF64}" destId="{1529B62F-C6C6-4BAA-BCFE-041075AC8B9B}" srcOrd="2" destOrd="0" presId="urn:microsoft.com/office/officeart/2008/layout/LinedList"/>
    <dgm:cxn modelId="{EA000491-2099-430A-97AB-03122E5D6DAE}" type="presParOf" srcId="{BA8CC648-86EB-4C86-90E1-B52779C361B8}" destId="{6C4F902B-E022-4139-AF77-CE79FA9C0A30}" srcOrd="5" destOrd="0" presId="urn:microsoft.com/office/officeart/2008/layout/LinedList"/>
    <dgm:cxn modelId="{A2757D1A-C759-409A-8B54-89AC71F0B920}" type="presParOf" srcId="{BA8CC648-86EB-4C86-90E1-B52779C361B8}" destId="{22804801-934F-42CF-8F0F-6BD1F59DD5C0}" srcOrd="6" destOrd="0" presId="urn:microsoft.com/office/officeart/2008/layout/LinedList"/>
    <dgm:cxn modelId="{0D206A0E-29C1-4135-B06E-5B6E42321313}" type="presParOf" srcId="{BA8CC648-86EB-4C86-90E1-B52779C361B8}" destId="{39A2D17C-FF2D-4687-86DC-23E1313A06B3}" srcOrd="7" destOrd="0" presId="urn:microsoft.com/office/officeart/2008/layout/LinedList"/>
    <dgm:cxn modelId="{590DBA7F-CF13-4546-944A-F531B66C1FCF}" type="presParOf" srcId="{39A2D17C-FF2D-4687-86DC-23E1313A06B3}" destId="{213881FC-795C-414B-8C15-F56C7F3BF0D2}" srcOrd="0" destOrd="0" presId="urn:microsoft.com/office/officeart/2008/layout/LinedList"/>
    <dgm:cxn modelId="{070C2652-81DC-43B1-9AA3-40F457D8A290}" type="presParOf" srcId="{39A2D17C-FF2D-4687-86DC-23E1313A06B3}" destId="{ABBB3B10-1838-49D5-8DD9-80A2AAC82FD1}" srcOrd="1" destOrd="0" presId="urn:microsoft.com/office/officeart/2008/layout/LinedList"/>
    <dgm:cxn modelId="{BAFA6A3C-3DE5-48E8-94C6-D99766A9C115}" type="presParOf" srcId="{39A2D17C-FF2D-4687-86DC-23E1313A06B3}" destId="{2B1873C0-BFBD-4AE5-92CD-0225533B32D2}" srcOrd="2" destOrd="0" presId="urn:microsoft.com/office/officeart/2008/layout/LinedList"/>
    <dgm:cxn modelId="{CA0B12D0-BEE4-4856-98EC-9E9902D794BB}" type="presParOf" srcId="{BA8CC648-86EB-4C86-90E1-B52779C361B8}" destId="{74D58682-6015-4A56-8257-D808D206773C}" srcOrd="8" destOrd="0" presId="urn:microsoft.com/office/officeart/2008/layout/LinedList"/>
    <dgm:cxn modelId="{828737EE-D272-43FC-8F10-40F92D27DC3A}" type="presParOf" srcId="{BA8CC648-86EB-4C86-90E1-B52779C361B8}" destId="{27F5FE35-788A-4996-A439-77C50F2C65DE}" srcOrd="9" destOrd="0" presId="urn:microsoft.com/office/officeart/2008/layout/LinedList"/>
    <dgm:cxn modelId="{E27EA6B1-18F0-4EDC-9EDB-B03A34F651DB}" type="presParOf" srcId="{28ACE217-FFC8-458B-904D-479554DAB077}" destId="{C0454B93-1F67-449F-9B00-FB780B0DFF97}" srcOrd="2" destOrd="0" presId="urn:microsoft.com/office/officeart/2008/layout/LinedList"/>
    <dgm:cxn modelId="{0CD8DF84-77EF-455E-8715-65166C6395E3}" type="presParOf" srcId="{28ACE217-FFC8-458B-904D-479554DAB077}" destId="{659AA11C-BA12-48A6-BE58-4A418CC0AAAD}" srcOrd="3" destOrd="0" presId="urn:microsoft.com/office/officeart/2008/layout/LinedList"/>
    <dgm:cxn modelId="{F4CFD86C-A8E3-4CC3-A58E-26B0AC527FC9}" type="presParOf" srcId="{659AA11C-BA12-48A6-BE58-4A418CC0AAAD}" destId="{56D00854-DCB2-4487-A57B-843267473460}" srcOrd="0" destOrd="0" presId="urn:microsoft.com/office/officeart/2008/layout/LinedList"/>
    <dgm:cxn modelId="{2D08511B-DF98-4FDF-8585-4495A18F9A39}" type="presParOf" srcId="{659AA11C-BA12-48A6-BE58-4A418CC0AAAD}" destId="{0D3BD094-1607-4A77-ABAE-63687C89AB7D}" srcOrd="1" destOrd="0" presId="urn:microsoft.com/office/officeart/2008/layout/LinedList"/>
    <dgm:cxn modelId="{E94CFA4F-9495-4759-80D6-06D889358B45}" type="presParOf" srcId="{0D3BD094-1607-4A77-ABAE-63687C89AB7D}" destId="{6C58BB15-750F-4E52-947C-DF8C89E394A7}" srcOrd="0" destOrd="0" presId="urn:microsoft.com/office/officeart/2008/layout/LinedList"/>
    <dgm:cxn modelId="{28404AF1-746C-49F0-8E29-FE61F92BD7DC}" type="presParOf" srcId="{0D3BD094-1607-4A77-ABAE-63687C89AB7D}" destId="{F459260A-73F5-47CD-8C98-4ED93BAB588F}" srcOrd="1" destOrd="0" presId="urn:microsoft.com/office/officeart/2008/layout/LinedList"/>
    <dgm:cxn modelId="{881E12B3-E535-42DC-B1E9-221761E9B93B}" type="presParOf" srcId="{F459260A-73F5-47CD-8C98-4ED93BAB588F}" destId="{A828292A-6C92-45C2-BA1D-BAA00DEA8E53}" srcOrd="0" destOrd="0" presId="urn:microsoft.com/office/officeart/2008/layout/LinedList"/>
    <dgm:cxn modelId="{600446BC-0B77-4CE1-870B-8222382E40DC}" type="presParOf" srcId="{F459260A-73F5-47CD-8C98-4ED93BAB588F}" destId="{F52D4BAC-4BD0-470F-BBD6-8A53F9752117}" srcOrd="1" destOrd="0" presId="urn:microsoft.com/office/officeart/2008/layout/LinedList"/>
    <dgm:cxn modelId="{B5066567-4A9A-4746-B730-4F95B68B818D}" type="presParOf" srcId="{F459260A-73F5-47CD-8C98-4ED93BAB588F}" destId="{3C3A8F37-0120-4AB1-8C8B-0BDBD8ED7AA7}" srcOrd="2" destOrd="0" presId="urn:microsoft.com/office/officeart/2008/layout/LinedList"/>
    <dgm:cxn modelId="{DD7E01DB-0D03-4BB2-B637-FCBE476E698E}" type="presParOf" srcId="{0D3BD094-1607-4A77-ABAE-63687C89AB7D}" destId="{AC6ACE69-2390-493C-899C-A9BBFA921877}" srcOrd="2" destOrd="0" presId="urn:microsoft.com/office/officeart/2008/layout/LinedList"/>
    <dgm:cxn modelId="{6D975AC9-86DF-40AB-898C-8BF88D777D7A}" type="presParOf" srcId="{0D3BD094-1607-4A77-ABAE-63687C89AB7D}" destId="{242A6A88-994D-4662-A965-0B4424018773}" srcOrd="3" destOrd="0" presId="urn:microsoft.com/office/officeart/2008/layout/LinedList"/>
    <dgm:cxn modelId="{20FBE086-AB15-4206-9668-5AF8A784B6AF}" type="presParOf" srcId="{0D3BD094-1607-4A77-ABAE-63687C89AB7D}" destId="{C8DFC04A-5B3B-4406-BF69-94E63C0C938C}" srcOrd="4" destOrd="0" presId="urn:microsoft.com/office/officeart/2008/layout/LinedList"/>
    <dgm:cxn modelId="{02E0F79B-A26A-44AA-9FEC-AD4E6557E29F}" type="presParOf" srcId="{C8DFC04A-5B3B-4406-BF69-94E63C0C938C}" destId="{F0D35FA8-8F4C-4361-B35F-F9E72BA8DC03}" srcOrd="0" destOrd="0" presId="urn:microsoft.com/office/officeart/2008/layout/LinedList"/>
    <dgm:cxn modelId="{E3892158-F841-4BE7-8605-565939C9DA83}" type="presParOf" srcId="{C8DFC04A-5B3B-4406-BF69-94E63C0C938C}" destId="{BC308F31-3E4A-4054-B128-D6A37896D4AB}" srcOrd="1" destOrd="0" presId="urn:microsoft.com/office/officeart/2008/layout/LinedList"/>
    <dgm:cxn modelId="{F5BC5A1E-E96E-4AFA-B9B9-1F6805A0D436}" type="presParOf" srcId="{C8DFC04A-5B3B-4406-BF69-94E63C0C938C}" destId="{1154F10C-7F00-4624-8589-428ED3FCE0C7}" srcOrd="2" destOrd="0" presId="urn:microsoft.com/office/officeart/2008/layout/LinedList"/>
    <dgm:cxn modelId="{FFFE3D81-E2FA-460B-812B-FF81B4A3C949}" type="presParOf" srcId="{0D3BD094-1607-4A77-ABAE-63687C89AB7D}" destId="{E68B47D5-CE6A-409E-A0CA-F33F1C8F1C68}" srcOrd="5" destOrd="0" presId="urn:microsoft.com/office/officeart/2008/layout/LinedList"/>
    <dgm:cxn modelId="{F9B5E1D8-69AE-43C6-BD13-BCEF4E95CFED}" type="presParOf" srcId="{0D3BD094-1607-4A77-ABAE-63687C89AB7D}" destId="{182EA0DD-A001-4DBC-9592-96CBE9D5CC4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C2C61B-2292-4B3A-9F38-86098F5E8F6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B6DCECCF-C1FB-4CF6-ABC1-CD984AF655A3}">
      <dgm:prSet phldrT="[Texto]" custT="1"/>
      <dgm:spPr/>
      <dgm:t>
        <a:bodyPr/>
        <a:lstStyle/>
        <a:p>
          <a:r>
            <a:rPr lang="es-CL" sz="1100" dirty="0" smtClean="0"/>
            <a:t>Causa: Poca disponibilidad del Cliente de forma presencial.</a:t>
          </a:r>
          <a:endParaRPr lang="es-CL" sz="1100" dirty="0"/>
        </a:p>
      </dgm:t>
    </dgm:pt>
    <dgm:pt modelId="{1E51D1EE-07A5-47E8-976B-AE836CCB6C03}" type="parTrans" cxnId="{1741215A-1E2D-481B-9E8D-73F71D159AD3}">
      <dgm:prSet/>
      <dgm:spPr/>
      <dgm:t>
        <a:bodyPr/>
        <a:lstStyle/>
        <a:p>
          <a:endParaRPr lang="es-CL"/>
        </a:p>
      </dgm:t>
    </dgm:pt>
    <dgm:pt modelId="{D2F069C6-FFDD-4A0D-A944-FFC348AD2C26}" type="sibTrans" cxnId="{1741215A-1E2D-481B-9E8D-73F71D159AD3}">
      <dgm:prSet/>
      <dgm:spPr/>
      <dgm:t>
        <a:bodyPr/>
        <a:lstStyle/>
        <a:p>
          <a:endParaRPr lang="es-CL"/>
        </a:p>
      </dgm:t>
    </dgm:pt>
    <dgm:pt modelId="{6E42F36A-DA08-401B-83F5-C58292F81541}">
      <dgm:prSet phldrT="[Texto]"/>
      <dgm:spPr/>
      <dgm:t>
        <a:bodyPr/>
        <a:lstStyle/>
        <a:p>
          <a:r>
            <a:rPr lang="es-CL" dirty="0" smtClean="0"/>
            <a:t>Acción Mitigadora: Establecer reuniones mediante videoconferencias o bien comunicación por correo electrónico u otros medios.</a:t>
          </a:r>
          <a:endParaRPr lang="es-CL" dirty="0"/>
        </a:p>
      </dgm:t>
    </dgm:pt>
    <dgm:pt modelId="{99CB4975-AAC3-4DA5-9200-0E625E874930}" type="parTrans" cxnId="{B0A4E8C0-25EF-4BD4-B154-53F97A99912A}">
      <dgm:prSet/>
      <dgm:spPr/>
      <dgm:t>
        <a:bodyPr/>
        <a:lstStyle/>
        <a:p>
          <a:endParaRPr lang="es-CL"/>
        </a:p>
      </dgm:t>
    </dgm:pt>
    <dgm:pt modelId="{0B5ACCF4-0F48-4E38-B95D-62B9B68B5BD3}" type="sibTrans" cxnId="{B0A4E8C0-25EF-4BD4-B154-53F97A99912A}">
      <dgm:prSet/>
      <dgm:spPr/>
      <dgm:t>
        <a:bodyPr/>
        <a:lstStyle/>
        <a:p>
          <a:endParaRPr lang="es-CL"/>
        </a:p>
      </dgm:t>
    </dgm:pt>
    <dgm:pt modelId="{FFEC5CBC-42E0-47B8-96FB-1A8DCE533A31}">
      <dgm:prSet phldrT="[Texto]"/>
      <dgm:spPr/>
      <dgm:t>
        <a:bodyPr/>
        <a:lstStyle/>
        <a:p>
          <a:r>
            <a:rPr lang="es-CL" dirty="0" smtClean="0"/>
            <a:t>Producto Final (Implementación)</a:t>
          </a:r>
          <a:endParaRPr lang="es-CL" dirty="0"/>
        </a:p>
      </dgm:t>
    </dgm:pt>
    <dgm:pt modelId="{BCC34ACA-82A3-484F-8002-43B8A764ABB6}" type="parTrans" cxnId="{0C9C02A5-287D-49A4-9146-651A24DA7C27}">
      <dgm:prSet/>
      <dgm:spPr/>
      <dgm:t>
        <a:bodyPr/>
        <a:lstStyle/>
        <a:p>
          <a:endParaRPr lang="es-CL"/>
        </a:p>
      </dgm:t>
    </dgm:pt>
    <dgm:pt modelId="{1474A291-6FA7-4FE8-955E-5025402E236B}" type="sibTrans" cxnId="{0C9C02A5-287D-49A4-9146-651A24DA7C27}">
      <dgm:prSet/>
      <dgm:spPr/>
      <dgm:t>
        <a:bodyPr/>
        <a:lstStyle/>
        <a:p>
          <a:endParaRPr lang="es-CL"/>
        </a:p>
      </dgm:t>
    </dgm:pt>
    <dgm:pt modelId="{01014EE2-2C56-486B-84FB-AFC22B3D2330}">
      <dgm:prSet phldrT="[Texto]" custT="1"/>
      <dgm:spPr/>
      <dgm:t>
        <a:bodyPr/>
        <a:lstStyle/>
        <a:p>
          <a:r>
            <a:rPr lang="es-CL" sz="1100" dirty="0" smtClean="0"/>
            <a:t>Causa: Sitio Web deja de estar disponible por periodos concurrentes.</a:t>
          </a:r>
          <a:endParaRPr lang="es-CL" sz="1100" dirty="0"/>
        </a:p>
      </dgm:t>
    </dgm:pt>
    <dgm:pt modelId="{02911997-EA5D-450F-91DE-EE3A574A6960}" type="parTrans" cxnId="{7ED3A4DF-596F-41FF-A959-BD853944D69E}">
      <dgm:prSet/>
      <dgm:spPr/>
      <dgm:t>
        <a:bodyPr/>
        <a:lstStyle/>
        <a:p>
          <a:endParaRPr lang="es-CL"/>
        </a:p>
      </dgm:t>
    </dgm:pt>
    <dgm:pt modelId="{FDDC1433-8844-4E7F-84B3-B1375251F29D}" type="sibTrans" cxnId="{7ED3A4DF-596F-41FF-A959-BD853944D69E}">
      <dgm:prSet/>
      <dgm:spPr/>
      <dgm:t>
        <a:bodyPr/>
        <a:lstStyle/>
        <a:p>
          <a:endParaRPr lang="es-CL"/>
        </a:p>
      </dgm:t>
    </dgm:pt>
    <dgm:pt modelId="{454FEB26-32C4-4974-A789-0A8170D5C5E8}">
      <dgm:prSet phldrT="[Texto]" custT="1"/>
      <dgm:spPr/>
      <dgm:t>
        <a:bodyPr/>
        <a:lstStyle/>
        <a:p>
          <a:r>
            <a:rPr lang="es-CL" sz="1100" dirty="0" smtClean="0"/>
            <a:t>Se habilita un Hosting espejo de menor costo solo para mitigar la caída del Servicio.</a:t>
          </a:r>
          <a:endParaRPr lang="es-CL" sz="1100" dirty="0"/>
        </a:p>
      </dgm:t>
    </dgm:pt>
    <dgm:pt modelId="{D164D4D7-37F6-4B1C-B8EC-F9E039E9A87F}" type="parTrans" cxnId="{B918E0C2-4036-45CE-9D57-2DCCE5AAF3B5}">
      <dgm:prSet/>
      <dgm:spPr/>
      <dgm:t>
        <a:bodyPr/>
        <a:lstStyle/>
        <a:p>
          <a:endParaRPr lang="es-CL"/>
        </a:p>
      </dgm:t>
    </dgm:pt>
    <dgm:pt modelId="{937FD06D-90AC-4F07-B305-B15061E2F86F}" type="sibTrans" cxnId="{B918E0C2-4036-45CE-9D57-2DCCE5AAF3B5}">
      <dgm:prSet/>
      <dgm:spPr/>
      <dgm:t>
        <a:bodyPr/>
        <a:lstStyle/>
        <a:p>
          <a:endParaRPr lang="es-CL"/>
        </a:p>
      </dgm:t>
    </dgm:pt>
    <dgm:pt modelId="{ED512964-F068-4EB1-AE46-9B5FF9DA6B95}">
      <dgm:prSet phldrT="[Texto]" custT="1"/>
      <dgm:spPr/>
      <dgm:t>
        <a:bodyPr/>
        <a:lstStyle/>
        <a:p>
          <a:r>
            <a:rPr lang="es-CL" sz="2600" dirty="0" smtClean="0"/>
            <a:t>Recolección de Requisitos</a:t>
          </a:r>
          <a:endParaRPr lang="es-CL" sz="2600" dirty="0"/>
        </a:p>
      </dgm:t>
    </dgm:pt>
    <dgm:pt modelId="{9493873B-72C8-4A22-8F27-32E4062A5AD5}" type="parTrans" cxnId="{2247833B-FA60-4626-9F9B-CD5B045BE540}">
      <dgm:prSet/>
      <dgm:spPr/>
      <dgm:t>
        <a:bodyPr/>
        <a:lstStyle/>
        <a:p>
          <a:endParaRPr lang="es-CL"/>
        </a:p>
      </dgm:t>
    </dgm:pt>
    <dgm:pt modelId="{8B912443-6DD9-4F21-A0A4-F03D32C169C2}" type="sibTrans" cxnId="{2247833B-FA60-4626-9F9B-CD5B045BE540}">
      <dgm:prSet/>
      <dgm:spPr/>
      <dgm:t>
        <a:bodyPr/>
        <a:lstStyle/>
        <a:p>
          <a:endParaRPr lang="es-CL"/>
        </a:p>
      </dgm:t>
    </dgm:pt>
    <dgm:pt modelId="{2C8F1231-1F89-40FB-8ED0-B0A32E49DBE5}">
      <dgm:prSet phldrT="[Texto]" custT="1"/>
      <dgm:spPr/>
      <dgm:t>
        <a:bodyPr/>
        <a:lstStyle/>
        <a:p>
          <a:r>
            <a:rPr lang="es-CL" sz="1100" dirty="0" smtClean="0"/>
            <a:t>Ocurrencia: Media.</a:t>
          </a:r>
          <a:endParaRPr lang="es-CL" sz="1100" dirty="0"/>
        </a:p>
      </dgm:t>
    </dgm:pt>
    <dgm:pt modelId="{D45F11D8-D035-40AE-B5E3-84E8C4B968C0}" type="parTrans" cxnId="{4B896DD2-7E51-4883-9203-0BAAF3199C6B}">
      <dgm:prSet/>
      <dgm:spPr/>
      <dgm:t>
        <a:bodyPr/>
        <a:lstStyle/>
        <a:p>
          <a:endParaRPr lang="es-CL"/>
        </a:p>
      </dgm:t>
    </dgm:pt>
    <dgm:pt modelId="{F614F022-A37E-42AB-B506-BFC0CFB723BA}" type="sibTrans" cxnId="{4B896DD2-7E51-4883-9203-0BAAF3199C6B}">
      <dgm:prSet/>
      <dgm:spPr/>
      <dgm:t>
        <a:bodyPr/>
        <a:lstStyle/>
        <a:p>
          <a:endParaRPr lang="es-CL"/>
        </a:p>
      </dgm:t>
    </dgm:pt>
    <dgm:pt modelId="{0F295B9D-3157-4548-8FED-6FD7C09FD609}">
      <dgm:prSet phldrT="[Texto]" custT="1"/>
      <dgm:spPr/>
      <dgm:t>
        <a:bodyPr/>
        <a:lstStyle/>
        <a:p>
          <a:r>
            <a:rPr lang="es-CL" sz="1100" dirty="0" smtClean="0"/>
            <a:t>Severidad: Media.</a:t>
          </a:r>
          <a:endParaRPr lang="es-CL" sz="1100" dirty="0"/>
        </a:p>
      </dgm:t>
    </dgm:pt>
    <dgm:pt modelId="{D528A894-E258-44CA-A11B-E5F53C384651}" type="parTrans" cxnId="{1D898CCE-FD67-4105-B4AC-69AB334E4D44}">
      <dgm:prSet/>
      <dgm:spPr/>
      <dgm:t>
        <a:bodyPr/>
        <a:lstStyle/>
        <a:p>
          <a:endParaRPr lang="es-CL"/>
        </a:p>
      </dgm:t>
    </dgm:pt>
    <dgm:pt modelId="{5A935E86-B277-4650-9624-356EDE2ECE62}" type="sibTrans" cxnId="{1D898CCE-FD67-4105-B4AC-69AB334E4D44}">
      <dgm:prSet/>
      <dgm:spPr/>
      <dgm:t>
        <a:bodyPr/>
        <a:lstStyle/>
        <a:p>
          <a:endParaRPr lang="es-CL"/>
        </a:p>
      </dgm:t>
    </dgm:pt>
    <dgm:pt modelId="{D19F0ABF-D86D-41F1-8F2A-798DA9C12465}">
      <dgm:prSet phldrT="[Texto]" custT="1"/>
      <dgm:spPr/>
      <dgm:t>
        <a:bodyPr/>
        <a:lstStyle/>
        <a:p>
          <a:r>
            <a:rPr lang="es-CL" sz="1100" dirty="0" smtClean="0"/>
            <a:t>Ocurrencia: Baja.</a:t>
          </a:r>
          <a:endParaRPr lang="es-CL" sz="1100" dirty="0"/>
        </a:p>
      </dgm:t>
    </dgm:pt>
    <dgm:pt modelId="{0D0B6953-1E28-44C6-A73D-8C7105940A69}" type="parTrans" cxnId="{9ED70E1D-9C2D-4873-B2CC-796EA38A447A}">
      <dgm:prSet/>
      <dgm:spPr/>
      <dgm:t>
        <a:bodyPr/>
        <a:lstStyle/>
        <a:p>
          <a:endParaRPr lang="es-CL"/>
        </a:p>
      </dgm:t>
    </dgm:pt>
    <dgm:pt modelId="{88ED5D27-F9A0-445F-867C-7D75C2AD039C}" type="sibTrans" cxnId="{9ED70E1D-9C2D-4873-B2CC-796EA38A447A}">
      <dgm:prSet/>
      <dgm:spPr/>
      <dgm:t>
        <a:bodyPr/>
        <a:lstStyle/>
        <a:p>
          <a:endParaRPr lang="es-CL"/>
        </a:p>
      </dgm:t>
    </dgm:pt>
    <dgm:pt modelId="{08271F6B-3F08-4BE3-877F-F078D1FE01BC}">
      <dgm:prSet phldrT="[Texto]" custT="1"/>
      <dgm:spPr/>
      <dgm:t>
        <a:bodyPr/>
        <a:lstStyle/>
        <a:p>
          <a:r>
            <a:rPr lang="es-CL" sz="1100" dirty="0" smtClean="0"/>
            <a:t>Severidad: Alta</a:t>
          </a:r>
          <a:endParaRPr lang="es-CL" sz="1100" dirty="0"/>
        </a:p>
      </dgm:t>
    </dgm:pt>
    <dgm:pt modelId="{149B5AE9-6CA9-470C-91CB-32B28423FB42}" type="parTrans" cxnId="{61D30B26-0374-40A4-A1A0-706FD5A93B54}">
      <dgm:prSet/>
      <dgm:spPr/>
      <dgm:t>
        <a:bodyPr/>
        <a:lstStyle/>
        <a:p>
          <a:endParaRPr lang="es-CL"/>
        </a:p>
      </dgm:t>
    </dgm:pt>
    <dgm:pt modelId="{79E44F1E-E041-453A-B274-4ADB5072A9D5}" type="sibTrans" cxnId="{61D30B26-0374-40A4-A1A0-706FD5A93B54}">
      <dgm:prSet/>
      <dgm:spPr/>
      <dgm:t>
        <a:bodyPr/>
        <a:lstStyle/>
        <a:p>
          <a:endParaRPr lang="es-CL"/>
        </a:p>
      </dgm:t>
    </dgm:pt>
    <dgm:pt modelId="{DAA7B076-F278-47EE-91BD-4EC801953F09}">
      <dgm:prSet phldrT="[Texto]"/>
      <dgm:spPr/>
      <dgm:t>
        <a:bodyPr/>
        <a:lstStyle/>
        <a:p>
          <a:r>
            <a:rPr lang="es-CL" dirty="0" smtClean="0"/>
            <a:t>Construcción del Prototipo</a:t>
          </a:r>
          <a:endParaRPr lang="es-CL" dirty="0"/>
        </a:p>
      </dgm:t>
    </dgm:pt>
    <dgm:pt modelId="{783F1093-BFAD-4318-99B4-35782BD3DE70}" type="parTrans" cxnId="{73B3DB24-13CB-4B5E-8547-E39C1FBE873E}">
      <dgm:prSet/>
      <dgm:spPr/>
      <dgm:t>
        <a:bodyPr/>
        <a:lstStyle/>
        <a:p>
          <a:endParaRPr lang="es-CL"/>
        </a:p>
      </dgm:t>
    </dgm:pt>
    <dgm:pt modelId="{4AADAD9A-05BA-4CF7-BBF8-BD28F5542318}" type="sibTrans" cxnId="{73B3DB24-13CB-4B5E-8547-E39C1FBE873E}">
      <dgm:prSet/>
      <dgm:spPr/>
      <dgm:t>
        <a:bodyPr/>
        <a:lstStyle/>
        <a:p>
          <a:endParaRPr lang="es-CL"/>
        </a:p>
      </dgm:t>
    </dgm:pt>
    <dgm:pt modelId="{BB514DE7-7741-437B-8096-F9E04E840008}">
      <dgm:prSet phldrT="[Texto]" custT="1"/>
      <dgm:spPr/>
      <dgm:t>
        <a:bodyPr/>
        <a:lstStyle/>
        <a:p>
          <a:r>
            <a:rPr lang="es-CL" sz="1100" dirty="0" smtClean="0"/>
            <a:t>Causa: Expectativas altas del Cliente con respecto al Prototipo.</a:t>
          </a:r>
          <a:endParaRPr lang="es-CL" sz="1100" dirty="0"/>
        </a:p>
      </dgm:t>
    </dgm:pt>
    <dgm:pt modelId="{6FE8D514-8279-4BDA-9917-C68654DC4038}" type="parTrans" cxnId="{CA369E78-6C2B-4F91-9430-AB67A2AE66C6}">
      <dgm:prSet/>
      <dgm:spPr/>
      <dgm:t>
        <a:bodyPr/>
        <a:lstStyle/>
        <a:p>
          <a:endParaRPr lang="es-CL"/>
        </a:p>
      </dgm:t>
    </dgm:pt>
    <dgm:pt modelId="{E7E95497-B0E9-4E8E-AADF-1E8907F904B7}" type="sibTrans" cxnId="{CA369E78-6C2B-4F91-9430-AB67A2AE66C6}">
      <dgm:prSet/>
      <dgm:spPr/>
      <dgm:t>
        <a:bodyPr/>
        <a:lstStyle/>
        <a:p>
          <a:endParaRPr lang="es-CL"/>
        </a:p>
      </dgm:t>
    </dgm:pt>
    <dgm:pt modelId="{01F1ECF1-E6D4-4E0A-87F2-E44AA74D8F12}">
      <dgm:prSet phldrT="[Texto]" custT="1"/>
      <dgm:spPr/>
      <dgm:t>
        <a:bodyPr/>
        <a:lstStyle/>
        <a:p>
          <a:r>
            <a:rPr lang="es-CL" sz="1100" dirty="0" smtClean="0"/>
            <a:t>Ocurrencia: Media.</a:t>
          </a:r>
          <a:endParaRPr lang="es-CL" sz="1100" dirty="0"/>
        </a:p>
      </dgm:t>
    </dgm:pt>
    <dgm:pt modelId="{3A2BEE66-5ADD-4E9E-A2EC-59480D5CD3D4}" type="parTrans" cxnId="{CDB41EA5-D13F-4A4F-90D0-7B6D4E91D3BE}">
      <dgm:prSet/>
      <dgm:spPr/>
      <dgm:t>
        <a:bodyPr/>
        <a:lstStyle/>
        <a:p>
          <a:endParaRPr lang="es-CL"/>
        </a:p>
      </dgm:t>
    </dgm:pt>
    <dgm:pt modelId="{CE7CEB3C-20C5-43E8-BE7B-211EF4CAA01E}" type="sibTrans" cxnId="{CDB41EA5-D13F-4A4F-90D0-7B6D4E91D3BE}">
      <dgm:prSet/>
      <dgm:spPr/>
      <dgm:t>
        <a:bodyPr/>
        <a:lstStyle/>
        <a:p>
          <a:endParaRPr lang="es-CL"/>
        </a:p>
      </dgm:t>
    </dgm:pt>
    <dgm:pt modelId="{4A6B718F-49B3-451C-B7F3-E524F2C32C61}">
      <dgm:prSet phldrT="[Texto]" custT="1"/>
      <dgm:spPr/>
      <dgm:t>
        <a:bodyPr/>
        <a:lstStyle/>
        <a:p>
          <a:r>
            <a:rPr lang="es-CL" sz="1100" dirty="0" smtClean="0"/>
            <a:t>Severidad: Alta.</a:t>
          </a:r>
          <a:endParaRPr lang="es-CL" sz="1100" dirty="0"/>
        </a:p>
      </dgm:t>
    </dgm:pt>
    <dgm:pt modelId="{C6375340-5BB2-4B3E-B15B-8A924E031E74}" type="parTrans" cxnId="{5F6F9CED-DF94-4F6F-847F-A5E969641633}">
      <dgm:prSet/>
      <dgm:spPr/>
      <dgm:t>
        <a:bodyPr/>
        <a:lstStyle/>
        <a:p>
          <a:endParaRPr lang="es-CL"/>
        </a:p>
      </dgm:t>
    </dgm:pt>
    <dgm:pt modelId="{943CED8A-9784-49A3-91C9-D15B7DF3B25E}" type="sibTrans" cxnId="{5F6F9CED-DF94-4F6F-847F-A5E969641633}">
      <dgm:prSet/>
      <dgm:spPr/>
      <dgm:t>
        <a:bodyPr/>
        <a:lstStyle/>
        <a:p>
          <a:endParaRPr lang="es-CL"/>
        </a:p>
      </dgm:t>
    </dgm:pt>
    <dgm:pt modelId="{D2590E42-D04A-46ED-A927-0EB227B26F9D}">
      <dgm:prSet phldrT="[Texto]" custT="1"/>
      <dgm:spPr/>
      <dgm:t>
        <a:bodyPr/>
        <a:lstStyle/>
        <a:p>
          <a:r>
            <a:rPr lang="es-CL" sz="1100" dirty="0" smtClean="0"/>
            <a:t>Acción Mitigadora: Rediseño del prototipo de forma evolutiva.</a:t>
          </a:r>
          <a:endParaRPr lang="es-CL" sz="1100" dirty="0"/>
        </a:p>
      </dgm:t>
    </dgm:pt>
    <dgm:pt modelId="{6666E9CC-D101-4989-8DD5-5FF20ABC71AE}" type="parTrans" cxnId="{018B4EBA-7550-4EB2-8B29-9966514716F5}">
      <dgm:prSet/>
      <dgm:spPr/>
      <dgm:t>
        <a:bodyPr/>
        <a:lstStyle/>
        <a:p>
          <a:endParaRPr lang="es-CL"/>
        </a:p>
      </dgm:t>
    </dgm:pt>
    <dgm:pt modelId="{AAD690C6-1A9A-45F5-9CFD-667F4BBA6D95}" type="sibTrans" cxnId="{018B4EBA-7550-4EB2-8B29-9966514716F5}">
      <dgm:prSet/>
      <dgm:spPr/>
      <dgm:t>
        <a:bodyPr/>
        <a:lstStyle/>
        <a:p>
          <a:endParaRPr lang="es-CL"/>
        </a:p>
      </dgm:t>
    </dgm:pt>
    <dgm:pt modelId="{30CBB3D5-F6D8-4E8D-A14F-4F27905919CB}" type="pres">
      <dgm:prSet presAssocID="{62C2C61B-2292-4B3A-9F38-86098F5E8F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E304F457-772C-429F-ABBA-90666A79BD32}" type="pres">
      <dgm:prSet presAssocID="{FFEC5CBC-42E0-47B8-96FB-1A8DCE533A31}" presName="boxAndChildren" presStyleCnt="0"/>
      <dgm:spPr/>
    </dgm:pt>
    <dgm:pt modelId="{3A18CE70-9996-4444-AACD-A46761E82146}" type="pres">
      <dgm:prSet presAssocID="{FFEC5CBC-42E0-47B8-96FB-1A8DCE533A31}" presName="parentTextBox" presStyleLbl="node1" presStyleIdx="0" presStyleCnt="3"/>
      <dgm:spPr/>
      <dgm:t>
        <a:bodyPr/>
        <a:lstStyle/>
        <a:p>
          <a:endParaRPr lang="es-CL"/>
        </a:p>
      </dgm:t>
    </dgm:pt>
    <dgm:pt modelId="{D0321723-EC2B-46F4-A5FF-A05BCCE718A6}" type="pres">
      <dgm:prSet presAssocID="{FFEC5CBC-42E0-47B8-96FB-1A8DCE533A31}" presName="entireBox" presStyleLbl="node1" presStyleIdx="0" presStyleCnt="3"/>
      <dgm:spPr/>
      <dgm:t>
        <a:bodyPr/>
        <a:lstStyle/>
        <a:p>
          <a:endParaRPr lang="es-CL"/>
        </a:p>
      </dgm:t>
    </dgm:pt>
    <dgm:pt modelId="{3311E23A-460C-4F9C-9424-E06955A04A93}" type="pres">
      <dgm:prSet presAssocID="{FFEC5CBC-42E0-47B8-96FB-1A8DCE533A31}" presName="descendantBox" presStyleCnt="0"/>
      <dgm:spPr/>
    </dgm:pt>
    <dgm:pt modelId="{EE27EB88-0BBA-44BF-BDC1-DDF4DC3E2E83}" type="pres">
      <dgm:prSet presAssocID="{01014EE2-2C56-486B-84FB-AFC22B3D2330}" presName="childTextBox" presStyleLbl="f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9C1D140-A9FB-4880-A9AB-EA3688EAFA36}" type="pres">
      <dgm:prSet presAssocID="{D19F0ABF-D86D-41F1-8F2A-798DA9C12465}" presName="childTextBox" presStyleLbl="f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BA26478-6466-4E05-86A1-65B8C0251EB1}" type="pres">
      <dgm:prSet presAssocID="{08271F6B-3F08-4BE3-877F-F078D1FE01BC}" presName="childTextBox" presStyleLbl="f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62132E3-40DD-4C81-BBF9-2EE445523359}" type="pres">
      <dgm:prSet presAssocID="{454FEB26-32C4-4974-A789-0A8170D5C5E8}" presName="childTextBox" presStyleLbl="fg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9C87049-A5F7-420A-8670-EE6F771B243E}" type="pres">
      <dgm:prSet presAssocID="{4AADAD9A-05BA-4CF7-BBF8-BD28F5542318}" presName="sp" presStyleCnt="0"/>
      <dgm:spPr/>
    </dgm:pt>
    <dgm:pt modelId="{3278F0C2-987C-46A6-A802-2C74024E4E3F}" type="pres">
      <dgm:prSet presAssocID="{DAA7B076-F278-47EE-91BD-4EC801953F09}" presName="arrowAndChildren" presStyleCnt="0"/>
      <dgm:spPr/>
    </dgm:pt>
    <dgm:pt modelId="{5EB8233C-F5E5-4176-98FA-F048002AE082}" type="pres">
      <dgm:prSet presAssocID="{DAA7B076-F278-47EE-91BD-4EC801953F09}" presName="parentTextArrow" presStyleLbl="node1" presStyleIdx="0" presStyleCnt="3"/>
      <dgm:spPr/>
      <dgm:t>
        <a:bodyPr/>
        <a:lstStyle/>
        <a:p>
          <a:endParaRPr lang="es-CL"/>
        </a:p>
      </dgm:t>
    </dgm:pt>
    <dgm:pt modelId="{9CA48277-5E5B-4DD7-877A-6E8912959A89}" type="pres">
      <dgm:prSet presAssocID="{DAA7B076-F278-47EE-91BD-4EC801953F09}" presName="arrow" presStyleLbl="node1" presStyleIdx="1" presStyleCnt="3"/>
      <dgm:spPr/>
      <dgm:t>
        <a:bodyPr/>
        <a:lstStyle/>
        <a:p>
          <a:endParaRPr lang="es-CL"/>
        </a:p>
      </dgm:t>
    </dgm:pt>
    <dgm:pt modelId="{B12378C0-E9F3-4F19-932D-AEF8D6C26365}" type="pres">
      <dgm:prSet presAssocID="{DAA7B076-F278-47EE-91BD-4EC801953F09}" presName="descendantArrow" presStyleCnt="0"/>
      <dgm:spPr/>
    </dgm:pt>
    <dgm:pt modelId="{E2D3D490-D374-449E-9E88-DD76BC6244C1}" type="pres">
      <dgm:prSet presAssocID="{BB514DE7-7741-437B-8096-F9E04E840008}" presName="childTextArrow" presStyleLbl="f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764C1B8-82C8-4C7B-B572-2B55029CC367}" type="pres">
      <dgm:prSet presAssocID="{01F1ECF1-E6D4-4E0A-87F2-E44AA74D8F12}" presName="childTextArrow" presStyleLbl="f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68F10D2-C031-4927-BB68-07F25F8A4D20}" type="pres">
      <dgm:prSet presAssocID="{4A6B718F-49B3-451C-B7F3-E524F2C32C61}" presName="childTextArrow" presStyleLbl="f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7DFE1D2-32FE-411D-8AD1-6974BEB46ED0}" type="pres">
      <dgm:prSet presAssocID="{D2590E42-D04A-46ED-A927-0EB227B26F9D}" presName="childTextArrow" presStyleLbl="f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9027D58-9075-4BDE-AFE6-5E9F4D376275}" type="pres">
      <dgm:prSet presAssocID="{8B912443-6DD9-4F21-A0A4-F03D32C169C2}" presName="sp" presStyleCnt="0"/>
      <dgm:spPr/>
    </dgm:pt>
    <dgm:pt modelId="{381DAC12-6993-44F7-B943-943EF68229EE}" type="pres">
      <dgm:prSet presAssocID="{ED512964-F068-4EB1-AE46-9B5FF9DA6B95}" presName="arrowAndChildren" presStyleCnt="0"/>
      <dgm:spPr/>
    </dgm:pt>
    <dgm:pt modelId="{AB8A2403-6F62-4062-9B7A-3E0AB970460F}" type="pres">
      <dgm:prSet presAssocID="{ED512964-F068-4EB1-AE46-9B5FF9DA6B95}" presName="parentTextArrow" presStyleLbl="node1" presStyleIdx="1" presStyleCnt="3"/>
      <dgm:spPr/>
      <dgm:t>
        <a:bodyPr/>
        <a:lstStyle/>
        <a:p>
          <a:endParaRPr lang="es-CL"/>
        </a:p>
      </dgm:t>
    </dgm:pt>
    <dgm:pt modelId="{D86C5D53-21DF-491D-82E9-8908B34AB881}" type="pres">
      <dgm:prSet presAssocID="{ED512964-F068-4EB1-AE46-9B5FF9DA6B95}" presName="arrow" presStyleLbl="node1" presStyleIdx="2" presStyleCnt="3"/>
      <dgm:spPr/>
      <dgm:t>
        <a:bodyPr/>
        <a:lstStyle/>
        <a:p>
          <a:endParaRPr lang="es-CL"/>
        </a:p>
      </dgm:t>
    </dgm:pt>
    <dgm:pt modelId="{CD1027C4-19CF-4EC4-9CDC-4DA5C69AAE4C}" type="pres">
      <dgm:prSet presAssocID="{ED512964-F068-4EB1-AE46-9B5FF9DA6B95}" presName="descendantArrow" presStyleCnt="0"/>
      <dgm:spPr/>
    </dgm:pt>
    <dgm:pt modelId="{0F868B11-C5A3-4FB4-96F8-395713AFF195}" type="pres">
      <dgm:prSet presAssocID="{B6DCECCF-C1FB-4CF6-ABC1-CD984AF655A3}" presName="childTextArrow" presStyleLbl="f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B3ADA8A-BE7F-4438-8DD8-C79634932F2B}" type="pres">
      <dgm:prSet presAssocID="{2C8F1231-1F89-40FB-8ED0-B0A32E49DBE5}" presName="childTextArrow" presStyleLbl="f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0BDBA8E-2BE2-4146-B9E5-F92EA5F64AC3}" type="pres">
      <dgm:prSet presAssocID="{0F295B9D-3157-4548-8FED-6FD7C09FD609}" presName="childTextArrow" presStyleLbl="fgAccFollowNode1" presStyleIdx="10" presStyleCnt="12" custScaleX="4449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6A31F9A-EE87-4A12-B5F6-29E1B391E305}" type="pres">
      <dgm:prSet presAssocID="{6E42F36A-DA08-401B-83F5-C58292F81541}" presName="childTextArrow" presStyleLbl="f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4B896DD2-7E51-4883-9203-0BAAF3199C6B}" srcId="{ED512964-F068-4EB1-AE46-9B5FF9DA6B95}" destId="{2C8F1231-1F89-40FB-8ED0-B0A32E49DBE5}" srcOrd="1" destOrd="0" parTransId="{D45F11D8-D035-40AE-B5E3-84E8C4B968C0}" sibTransId="{F614F022-A37E-42AB-B506-BFC0CFB723BA}"/>
    <dgm:cxn modelId="{9ED70E1D-9C2D-4873-B2CC-796EA38A447A}" srcId="{FFEC5CBC-42E0-47B8-96FB-1A8DCE533A31}" destId="{D19F0ABF-D86D-41F1-8F2A-798DA9C12465}" srcOrd="1" destOrd="0" parTransId="{0D0B6953-1E28-44C6-A73D-8C7105940A69}" sibTransId="{88ED5D27-F9A0-445F-867C-7D75C2AD039C}"/>
    <dgm:cxn modelId="{A32A4329-7DA4-4962-B077-3CE9ED3B39BD}" type="presOf" srcId="{FFEC5CBC-42E0-47B8-96FB-1A8DCE533A31}" destId="{D0321723-EC2B-46F4-A5FF-A05BCCE718A6}" srcOrd="1" destOrd="0" presId="urn:microsoft.com/office/officeart/2005/8/layout/process4"/>
    <dgm:cxn modelId="{5F6F9CED-DF94-4F6F-847F-A5E969641633}" srcId="{DAA7B076-F278-47EE-91BD-4EC801953F09}" destId="{4A6B718F-49B3-451C-B7F3-E524F2C32C61}" srcOrd="2" destOrd="0" parTransId="{C6375340-5BB2-4B3E-B15B-8A924E031E74}" sibTransId="{943CED8A-9784-49A3-91C9-D15B7DF3B25E}"/>
    <dgm:cxn modelId="{0041E2B4-AB86-49AA-93C5-F52316E70408}" type="presOf" srcId="{6E42F36A-DA08-401B-83F5-C58292F81541}" destId="{F6A31F9A-EE87-4A12-B5F6-29E1B391E305}" srcOrd="0" destOrd="0" presId="urn:microsoft.com/office/officeart/2005/8/layout/process4"/>
    <dgm:cxn modelId="{1D898CCE-FD67-4105-B4AC-69AB334E4D44}" srcId="{ED512964-F068-4EB1-AE46-9B5FF9DA6B95}" destId="{0F295B9D-3157-4548-8FED-6FD7C09FD609}" srcOrd="2" destOrd="0" parTransId="{D528A894-E258-44CA-A11B-E5F53C384651}" sibTransId="{5A935E86-B277-4650-9624-356EDE2ECE62}"/>
    <dgm:cxn modelId="{9645026E-4C9F-41FE-A3D2-DF8DD105F6C1}" type="presOf" srcId="{D2590E42-D04A-46ED-A927-0EB227B26F9D}" destId="{27DFE1D2-32FE-411D-8AD1-6974BEB46ED0}" srcOrd="0" destOrd="0" presId="urn:microsoft.com/office/officeart/2005/8/layout/process4"/>
    <dgm:cxn modelId="{CB5483B3-F71B-40B6-8033-6B8BBECAF4B5}" type="presOf" srcId="{ED512964-F068-4EB1-AE46-9B5FF9DA6B95}" destId="{AB8A2403-6F62-4062-9B7A-3E0AB970460F}" srcOrd="0" destOrd="0" presId="urn:microsoft.com/office/officeart/2005/8/layout/process4"/>
    <dgm:cxn modelId="{2FE75412-2E05-44C5-9B9D-929E3AB74D0E}" type="presOf" srcId="{08271F6B-3F08-4BE3-877F-F078D1FE01BC}" destId="{6BA26478-6466-4E05-86A1-65B8C0251EB1}" srcOrd="0" destOrd="0" presId="urn:microsoft.com/office/officeart/2005/8/layout/process4"/>
    <dgm:cxn modelId="{7ED3A4DF-596F-41FF-A959-BD853944D69E}" srcId="{FFEC5CBC-42E0-47B8-96FB-1A8DCE533A31}" destId="{01014EE2-2C56-486B-84FB-AFC22B3D2330}" srcOrd="0" destOrd="0" parTransId="{02911997-EA5D-450F-91DE-EE3A574A6960}" sibTransId="{FDDC1433-8844-4E7F-84B3-B1375251F29D}"/>
    <dgm:cxn modelId="{16F9C9DC-E2E8-4DF7-926E-E003027D30FF}" type="presOf" srcId="{0F295B9D-3157-4548-8FED-6FD7C09FD609}" destId="{E0BDBA8E-2BE2-4146-B9E5-F92EA5F64AC3}" srcOrd="0" destOrd="0" presId="urn:microsoft.com/office/officeart/2005/8/layout/process4"/>
    <dgm:cxn modelId="{26B734DA-2FBC-4463-B69F-FF3E123229E5}" type="presOf" srcId="{454FEB26-32C4-4974-A789-0A8170D5C5E8}" destId="{A62132E3-40DD-4C81-BBF9-2EE445523359}" srcOrd="0" destOrd="0" presId="urn:microsoft.com/office/officeart/2005/8/layout/process4"/>
    <dgm:cxn modelId="{12911A36-E2F7-4F94-9F75-B3089F0769C7}" type="presOf" srcId="{2C8F1231-1F89-40FB-8ED0-B0A32E49DBE5}" destId="{AB3ADA8A-BE7F-4438-8DD8-C79634932F2B}" srcOrd="0" destOrd="0" presId="urn:microsoft.com/office/officeart/2005/8/layout/process4"/>
    <dgm:cxn modelId="{61D30B26-0374-40A4-A1A0-706FD5A93B54}" srcId="{FFEC5CBC-42E0-47B8-96FB-1A8DCE533A31}" destId="{08271F6B-3F08-4BE3-877F-F078D1FE01BC}" srcOrd="2" destOrd="0" parTransId="{149B5AE9-6CA9-470C-91CB-32B28423FB42}" sibTransId="{79E44F1E-E041-453A-B274-4ADB5072A9D5}"/>
    <dgm:cxn modelId="{53681493-649F-4183-B82E-E8FA3CFE9552}" type="presOf" srcId="{4A6B718F-49B3-451C-B7F3-E524F2C32C61}" destId="{E68F10D2-C031-4927-BB68-07F25F8A4D20}" srcOrd="0" destOrd="0" presId="urn:microsoft.com/office/officeart/2005/8/layout/process4"/>
    <dgm:cxn modelId="{03B290A1-2603-4095-935B-11B80502F91E}" type="presOf" srcId="{DAA7B076-F278-47EE-91BD-4EC801953F09}" destId="{5EB8233C-F5E5-4176-98FA-F048002AE082}" srcOrd="0" destOrd="0" presId="urn:microsoft.com/office/officeart/2005/8/layout/process4"/>
    <dgm:cxn modelId="{B918E0C2-4036-45CE-9D57-2DCCE5AAF3B5}" srcId="{FFEC5CBC-42E0-47B8-96FB-1A8DCE533A31}" destId="{454FEB26-32C4-4974-A789-0A8170D5C5E8}" srcOrd="3" destOrd="0" parTransId="{D164D4D7-37F6-4B1C-B8EC-F9E039E9A87F}" sibTransId="{937FD06D-90AC-4F07-B305-B15061E2F86F}"/>
    <dgm:cxn modelId="{018B4EBA-7550-4EB2-8B29-9966514716F5}" srcId="{DAA7B076-F278-47EE-91BD-4EC801953F09}" destId="{D2590E42-D04A-46ED-A927-0EB227B26F9D}" srcOrd="3" destOrd="0" parTransId="{6666E9CC-D101-4989-8DD5-5FF20ABC71AE}" sibTransId="{AAD690C6-1A9A-45F5-9CFD-667F4BBA6D95}"/>
    <dgm:cxn modelId="{CDB41EA5-D13F-4A4F-90D0-7B6D4E91D3BE}" srcId="{DAA7B076-F278-47EE-91BD-4EC801953F09}" destId="{01F1ECF1-E6D4-4E0A-87F2-E44AA74D8F12}" srcOrd="1" destOrd="0" parTransId="{3A2BEE66-5ADD-4E9E-A2EC-59480D5CD3D4}" sibTransId="{CE7CEB3C-20C5-43E8-BE7B-211EF4CAA01E}"/>
    <dgm:cxn modelId="{73B3DB24-13CB-4B5E-8547-E39C1FBE873E}" srcId="{62C2C61B-2292-4B3A-9F38-86098F5E8F68}" destId="{DAA7B076-F278-47EE-91BD-4EC801953F09}" srcOrd="1" destOrd="0" parTransId="{783F1093-BFAD-4318-99B4-35782BD3DE70}" sibTransId="{4AADAD9A-05BA-4CF7-BBF8-BD28F5542318}"/>
    <dgm:cxn modelId="{295D7945-B526-4DCD-A26F-0598F441FFAA}" type="presOf" srcId="{FFEC5CBC-42E0-47B8-96FB-1A8DCE533A31}" destId="{3A18CE70-9996-4444-AACD-A46761E82146}" srcOrd="0" destOrd="0" presId="urn:microsoft.com/office/officeart/2005/8/layout/process4"/>
    <dgm:cxn modelId="{CA369E78-6C2B-4F91-9430-AB67A2AE66C6}" srcId="{DAA7B076-F278-47EE-91BD-4EC801953F09}" destId="{BB514DE7-7741-437B-8096-F9E04E840008}" srcOrd="0" destOrd="0" parTransId="{6FE8D514-8279-4BDA-9917-C68654DC4038}" sibTransId="{E7E95497-B0E9-4E8E-AADF-1E8907F904B7}"/>
    <dgm:cxn modelId="{12D28FB4-1E45-4A05-9FC5-5A9303B48366}" type="presOf" srcId="{BB514DE7-7741-437B-8096-F9E04E840008}" destId="{E2D3D490-D374-449E-9E88-DD76BC6244C1}" srcOrd="0" destOrd="0" presId="urn:microsoft.com/office/officeart/2005/8/layout/process4"/>
    <dgm:cxn modelId="{30BEAFB2-0051-4592-91F8-8432B2FBA500}" type="presOf" srcId="{D19F0ABF-D86D-41F1-8F2A-798DA9C12465}" destId="{19C1D140-A9FB-4880-A9AB-EA3688EAFA36}" srcOrd="0" destOrd="0" presId="urn:microsoft.com/office/officeart/2005/8/layout/process4"/>
    <dgm:cxn modelId="{1741215A-1E2D-481B-9E8D-73F71D159AD3}" srcId="{ED512964-F068-4EB1-AE46-9B5FF9DA6B95}" destId="{B6DCECCF-C1FB-4CF6-ABC1-CD984AF655A3}" srcOrd="0" destOrd="0" parTransId="{1E51D1EE-07A5-47E8-976B-AE836CCB6C03}" sibTransId="{D2F069C6-FFDD-4A0D-A944-FFC348AD2C26}"/>
    <dgm:cxn modelId="{B11D6771-E78A-4070-9A54-80EE0E7ABD70}" type="presOf" srcId="{B6DCECCF-C1FB-4CF6-ABC1-CD984AF655A3}" destId="{0F868B11-C5A3-4FB4-96F8-395713AFF195}" srcOrd="0" destOrd="0" presId="urn:microsoft.com/office/officeart/2005/8/layout/process4"/>
    <dgm:cxn modelId="{6C202657-C9B0-474C-8EDC-CA338EA8CDE1}" type="presOf" srcId="{01F1ECF1-E6D4-4E0A-87F2-E44AA74D8F12}" destId="{4764C1B8-82C8-4C7B-B572-2B55029CC367}" srcOrd="0" destOrd="0" presId="urn:microsoft.com/office/officeart/2005/8/layout/process4"/>
    <dgm:cxn modelId="{CB530D2D-404A-4384-99A3-3F91532B1601}" type="presOf" srcId="{01014EE2-2C56-486B-84FB-AFC22B3D2330}" destId="{EE27EB88-0BBA-44BF-BDC1-DDF4DC3E2E83}" srcOrd="0" destOrd="0" presId="urn:microsoft.com/office/officeart/2005/8/layout/process4"/>
    <dgm:cxn modelId="{F83DE6A9-F0B1-4FFF-9A00-EF253E629F5B}" type="presOf" srcId="{62C2C61B-2292-4B3A-9F38-86098F5E8F68}" destId="{30CBB3D5-F6D8-4E8D-A14F-4F27905919CB}" srcOrd="0" destOrd="0" presId="urn:microsoft.com/office/officeart/2005/8/layout/process4"/>
    <dgm:cxn modelId="{317F21FA-106E-4DF5-AB34-0239FE935B00}" type="presOf" srcId="{DAA7B076-F278-47EE-91BD-4EC801953F09}" destId="{9CA48277-5E5B-4DD7-877A-6E8912959A89}" srcOrd="1" destOrd="0" presId="urn:microsoft.com/office/officeart/2005/8/layout/process4"/>
    <dgm:cxn modelId="{B0A4E8C0-25EF-4BD4-B154-53F97A99912A}" srcId="{ED512964-F068-4EB1-AE46-9B5FF9DA6B95}" destId="{6E42F36A-DA08-401B-83F5-C58292F81541}" srcOrd="3" destOrd="0" parTransId="{99CB4975-AAC3-4DA5-9200-0E625E874930}" sibTransId="{0B5ACCF4-0F48-4E38-B95D-62B9B68B5BD3}"/>
    <dgm:cxn modelId="{0C9C02A5-287D-49A4-9146-651A24DA7C27}" srcId="{62C2C61B-2292-4B3A-9F38-86098F5E8F68}" destId="{FFEC5CBC-42E0-47B8-96FB-1A8DCE533A31}" srcOrd="2" destOrd="0" parTransId="{BCC34ACA-82A3-484F-8002-43B8A764ABB6}" sibTransId="{1474A291-6FA7-4FE8-955E-5025402E236B}"/>
    <dgm:cxn modelId="{2247833B-FA60-4626-9F9B-CD5B045BE540}" srcId="{62C2C61B-2292-4B3A-9F38-86098F5E8F68}" destId="{ED512964-F068-4EB1-AE46-9B5FF9DA6B95}" srcOrd="0" destOrd="0" parTransId="{9493873B-72C8-4A22-8F27-32E4062A5AD5}" sibTransId="{8B912443-6DD9-4F21-A0A4-F03D32C169C2}"/>
    <dgm:cxn modelId="{3B9757BF-7D40-4B0B-BBCE-DA2B78C3F5FD}" type="presOf" srcId="{ED512964-F068-4EB1-AE46-9B5FF9DA6B95}" destId="{D86C5D53-21DF-491D-82E9-8908B34AB881}" srcOrd="1" destOrd="0" presId="urn:microsoft.com/office/officeart/2005/8/layout/process4"/>
    <dgm:cxn modelId="{12C344CC-9911-4B88-A615-29B30749BAB7}" type="presParOf" srcId="{30CBB3D5-F6D8-4E8D-A14F-4F27905919CB}" destId="{E304F457-772C-429F-ABBA-90666A79BD32}" srcOrd="0" destOrd="0" presId="urn:microsoft.com/office/officeart/2005/8/layout/process4"/>
    <dgm:cxn modelId="{3CEF82E9-24DA-4BA3-A64F-A55481C24DB7}" type="presParOf" srcId="{E304F457-772C-429F-ABBA-90666A79BD32}" destId="{3A18CE70-9996-4444-AACD-A46761E82146}" srcOrd="0" destOrd="0" presId="urn:microsoft.com/office/officeart/2005/8/layout/process4"/>
    <dgm:cxn modelId="{385FEFED-52D4-4A15-941B-925FC57B9F5E}" type="presParOf" srcId="{E304F457-772C-429F-ABBA-90666A79BD32}" destId="{D0321723-EC2B-46F4-A5FF-A05BCCE718A6}" srcOrd="1" destOrd="0" presId="urn:microsoft.com/office/officeart/2005/8/layout/process4"/>
    <dgm:cxn modelId="{F516532C-3481-4F99-AC5A-578A6C84367B}" type="presParOf" srcId="{E304F457-772C-429F-ABBA-90666A79BD32}" destId="{3311E23A-460C-4F9C-9424-E06955A04A93}" srcOrd="2" destOrd="0" presId="urn:microsoft.com/office/officeart/2005/8/layout/process4"/>
    <dgm:cxn modelId="{8E5D3A32-F7E5-46DF-8CB8-5A9655530328}" type="presParOf" srcId="{3311E23A-460C-4F9C-9424-E06955A04A93}" destId="{EE27EB88-0BBA-44BF-BDC1-DDF4DC3E2E83}" srcOrd="0" destOrd="0" presId="urn:microsoft.com/office/officeart/2005/8/layout/process4"/>
    <dgm:cxn modelId="{2B84C2FB-ECFE-4445-8ADC-F1542E982166}" type="presParOf" srcId="{3311E23A-460C-4F9C-9424-E06955A04A93}" destId="{19C1D140-A9FB-4880-A9AB-EA3688EAFA36}" srcOrd="1" destOrd="0" presId="urn:microsoft.com/office/officeart/2005/8/layout/process4"/>
    <dgm:cxn modelId="{108D58D4-FEF7-44B7-8D1D-C5673C7BF973}" type="presParOf" srcId="{3311E23A-460C-4F9C-9424-E06955A04A93}" destId="{6BA26478-6466-4E05-86A1-65B8C0251EB1}" srcOrd="2" destOrd="0" presId="urn:microsoft.com/office/officeart/2005/8/layout/process4"/>
    <dgm:cxn modelId="{72F671F0-02C1-4A19-8534-493FB41D41C1}" type="presParOf" srcId="{3311E23A-460C-4F9C-9424-E06955A04A93}" destId="{A62132E3-40DD-4C81-BBF9-2EE445523359}" srcOrd="3" destOrd="0" presId="urn:microsoft.com/office/officeart/2005/8/layout/process4"/>
    <dgm:cxn modelId="{63D37F9B-F498-412C-B88E-2CE48BDEB309}" type="presParOf" srcId="{30CBB3D5-F6D8-4E8D-A14F-4F27905919CB}" destId="{89C87049-A5F7-420A-8670-EE6F771B243E}" srcOrd="1" destOrd="0" presId="urn:microsoft.com/office/officeart/2005/8/layout/process4"/>
    <dgm:cxn modelId="{FC04E77C-4074-49CB-A5E5-E2E39DEAB2A9}" type="presParOf" srcId="{30CBB3D5-F6D8-4E8D-A14F-4F27905919CB}" destId="{3278F0C2-987C-46A6-A802-2C74024E4E3F}" srcOrd="2" destOrd="0" presId="urn:microsoft.com/office/officeart/2005/8/layout/process4"/>
    <dgm:cxn modelId="{EECA3B4F-CD57-4C29-BAB3-7B1470B1C444}" type="presParOf" srcId="{3278F0C2-987C-46A6-A802-2C74024E4E3F}" destId="{5EB8233C-F5E5-4176-98FA-F048002AE082}" srcOrd="0" destOrd="0" presId="urn:microsoft.com/office/officeart/2005/8/layout/process4"/>
    <dgm:cxn modelId="{192DF48E-2B14-4430-AD74-2E6BD85BCDF7}" type="presParOf" srcId="{3278F0C2-987C-46A6-A802-2C74024E4E3F}" destId="{9CA48277-5E5B-4DD7-877A-6E8912959A89}" srcOrd="1" destOrd="0" presId="urn:microsoft.com/office/officeart/2005/8/layout/process4"/>
    <dgm:cxn modelId="{F82CE284-CFA0-4E71-992F-B821CDF98C37}" type="presParOf" srcId="{3278F0C2-987C-46A6-A802-2C74024E4E3F}" destId="{B12378C0-E9F3-4F19-932D-AEF8D6C26365}" srcOrd="2" destOrd="0" presId="urn:microsoft.com/office/officeart/2005/8/layout/process4"/>
    <dgm:cxn modelId="{D1552BC6-E0F2-4632-8BF7-251644AE3FC0}" type="presParOf" srcId="{B12378C0-E9F3-4F19-932D-AEF8D6C26365}" destId="{E2D3D490-D374-449E-9E88-DD76BC6244C1}" srcOrd="0" destOrd="0" presId="urn:microsoft.com/office/officeart/2005/8/layout/process4"/>
    <dgm:cxn modelId="{F688F52B-1793-403E-8C93-6B6D8338CD66}" type="presParOf" srcId="{B12378C0-E9F3-4F19-932D-AEF8D6C26365}" destId="{4764C1B8-82C8-4C7B-B572-2B55029CC367}" srcOrd="1" destOrd="0" presId="urn:microsoft.com/office/officeart/2005/8/layout/process4"/>
    <dgm:cxn modelId="{790AA8E5-CE35-446A-B8D5-21B6944FE330}" type="presParOf" srcId="{B12378C0-E9F3-4F19-932D-AEF8D6C26365}" destId="{E68F10D2-C031-4927-BB68-07F25F8A4D20}" srcOrd="2" destOrd="0" presId="urn:microsoft.com/office/officeart/2005/8/layout/process4"/>
    <dgm:cxn modelId="{74D387D1-D947-4232-A6CF-16C8F54D495D}" type="presParOf" srcId="{B12378C0-E9F3-4F19-932D-AEF8D6C26365}" destId="{27DFE1D2-32FE-411D-8AD1-6974BEB46ED0}" srcOrd="3" destOrd="0" presId="urn:microsoft.com/office/officeart/2005/8/layout/process4"/>
    <dgm:cxn modelId="{42017603-C893-4C5E-85A2-08B173A0BFB3}" type="presParOf" srcId="{30CBB3D5-F6D8-4E8D-A14F-4F27905919CB}" destId="{79027D58-9075-4BDE-AFE6-5E9F4D376275}" srcOrd="3" destOrd="0" presId="urn:microsoft.com/office/officeart/2005/8/layout/process4"/>
    <dgm:cxn modelId="{ED6D5663-6189-4508-99E6-9F997B06EDE2}" type="presParOf" srcId="{30CBB3D5-F6D8-4E8D-A14F-4F27905919CB}" destId="{381DAC12-6993-44F7-B943-943EF68229EE}" srcOrd="4" destOrd="0" presId="urn:microsoft.com/office/officeart/2005/8/layout/process4"/>
    <dgm:cxn modelId="{3F5FCAA7-17A6-459D-8097-2C461FBF58E2}" type="presParOf" srcId="{381DAC12-6993-44F7-B943-943EF68229EE}" destId="{AB8A2403-6F62-4062-9B7A-3E0AB970460F}" srcOrd="0" destOrd="0" presId="urn:microsoft.com/office/officeart/2005/8/layout/process4"/>
    <dgm:cxn modelId="{F0D2045C-98F0-4B7F-BCFA-A2D3098267EA}" type="presParOf" srcId="{381DAC12-6993-44F7-B943-943EF68229EE}" destId="{D86C5D53-21DF-491D-82E9-8908B34AB881}" srcOrd="1" destOrd="0" presId="urn:microsoft.com/office/officeart/2005/8/layout/process4"/>
    <dgm:cxn modelId="{1A494E15-813D-47D7-B9DA-E1F92814C063}" type="presParOf" srcId="{381DAC12-6993-44F7-B943-943EF68229EE}" destId="{CD1027C4-19CF-4EC4-9CDC-4DA5C69AAE4C}" srcOrd="2" destOrd="0" presId="urn:microsoft.com/office/officeart/2005/8/layout/process4"/>
    <dgm:cxn modelId="{8189C56A-52A0-45D9-B35A-0F9AC22F1E87}" type="presParOf" srcId="{CD1027C4-19CF-4EC4-9CDC-4DA5C69AAE4C}" destId="{0F868B11-C5A3-4FB4-96F8-395713AFF195}" srcOrd="0" destOrd="0" presId="urn:microsoft.com/office/officeart/2005/8/layout/process4"/>
    <dgm:cxn modelId="{6E681A07-C7AC-4DBC-A2D8-3CAB9B5D1FE0}" type="presParOf" srcId="{CD1027C4-19CF-4EC4-9CDC-4DA5C69AAE4C}" destId="{AB3ADA8A-BE7F-4438-8DD8-C79634932F2B}" srcOrd="1" destOrd="0" presId="urn:microsoft.com/office/officeart/2005/8/layout/process4"/>
    <dgm:cxn modelId="{1AE767F0-A5C1-4FD2-BFA5-E8D14C52C047}" type="presParOf" srcId="{CD1027C4-19CF-4EC4-9CDC-4DA5C69AAE4C}" destId="{E0BDBA8E-2BE2-4146-B9E5-F92EA5F64AC3}" srcOrd="2" destOrd="0" presId="urn:microsoft.com/office/officeart/2005/8/layout/process4"/>
    <dgm:cxn modelId="{35E1D36E-6CAD-4305-B8DE-CA40E9D7A925}" type="presParOf" srcId="{CD1027C4-19CF-4EC4-9CDC-4DA5C69AAE4C}" destId="{F6A31F9A-EE87-4A12-B5F6-29E1B391E30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AB015E5-89C9-4D75-A752-FDEA23F854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5AC58B6-27E0-4129-A182-24D568B7E61A}">
      <dgm:prSet phldrT="[Texto]"/>
      <dgm:spPr/>
      <dgm:t>
        <a:bodyPr/>
        <a:lstStyle/>
        <a:p>
          <a:r>
            <a:rPr lang="es-CL" dirty="0" smtClean="0"/>
            <a:t>Jefe de Proyecto</a:t>
          </a:r>
          <a:endParaRPr lang="es-CL" dirty="0"/>
        </a:p>
      </dgm:t>
    </dgm:pt>
    <dgm:pt modelId="{CA292E3B-C5A7-483A-B7EB-B505898B88F9}" type="parTrans" cxnId="{7D80E53F-73AE-475A-9BFF-C6AA012B2BD9}">
      <dgm:prSet/>
      <dgm:spPr/>
      <dgm:t>
        <a:bodyPr/>
        <a:lstStyle/>
        <a:p>
          <a:endParaRPr lang="es-CL"/>
        </a:p>
      </dgm:t>
    </dgm:pt>
    <dgm:pt modelId="{80C3963A-23D0-4A9B-9B3F-796C7AD895D3}" type="sibTrans" cxnId="{7D80E53F-73AE-475A-9BFF-C6AA012B2BD9}">
      <dgm:prSet/>
      <dgm:spPr/>
      <dgm:t>
        <a:bodyPr/>
        <a:lstStyle/>
        <a:p>
          <a:endParaRPr lang="es-CL"/>
        </a:p>
      </dgm:t>
    </dgm:pt>
    <dgm:pt modelId="{B5A0B80C-5EFB-48D0-99E1-6240F4B8AA45}" type="asst">
      <dgm:prSet phldrT="[Texto]"/>
      <dgm:spPr/>
      <dgm:t>
        <a:bodyPr/>
        <a:lstStyle/>
        <a:p>
          <a:r>
            <a:rPr lang="es-CL" dirty="0" smtClean="0"/>
            <a:t>Arquitecto</a:t>
          </a:r>
          <a:endParaRPr lang="es-CL" dirty="0"/>
        </a:p>
      </dgm:t>
    </dgm:pt>
    <dgm:pt modelId="{131C13A3-16E0-44A7-B6AC-BC14E068A4A9}" type="parTrans" cxnId="{358BB474-B9B2-402B-BB56-FDF9A6262F44}">
      <dgm:prSet/>
      <dgm:spPr/>
      <dgm:t>
        <a:bodyPr/>
        <a:lstStyle/>
        <a:p>
          <a:endParaRPr lang="es-CL"/>
        </a:p>
      </dgm:t>
    </dgm:pt>
    <dgm:pt modelId="{EBD54E1E-4E30-4871-9DD7-9208BBEC70F9}" type="sibTrans" cxnId="{358BB474-B9B2-402B-BB56-FDF9A6262F44}">
      <dgm:prSet/>
      <dgm:spPr/>
      <dgm:t>
        <a:bodyPr/>
        <a:lstStyle/>
        <a:p>
          <a:endParaRPr lang="es-CL"/>
        </a:p>
      </dgm:t>
    </dgm:pt>
    <dgm:pt modelId="{EF1C1315-3BD9-478A-855B-23962AF03CCC}">
      <dgm:prSet phldrT="[Texto]"/>
      <dgm:spPr/>
      <dgm:t>
        <a:bodyPr/>
        <a:lstStyle/>
        <a:p>
          <a:r>
            <a:rPr lang="es-CL" dirty="0" smtClean="0"/>
            <a:t>Analista Desarrollador</a:t>
          </a:r>
          <a:endParaRPr lang="es-CL" dirty="0"/>
        </a:p>
      </dgm:t>
    </dgm:pt>
    <dgm:pt modelId="{3BF3C297-E398-4A17-BAA8-07A4A303A996}" type="parTrans" cxnId="{79216F33-66F3-4317-82A9-112115F40CF8}">
      <dgm:prSet/>
      <dgm:spPr/>
      <dgm:t>
        <a:bodyPr/>
        <a:lstStyle/>
        <a:p>
          <a:endParaRPr lang="es-CL"/>
        </a:p>
      </dgm:t>
    </dgm:pt>
    <dgm:pt modelId="{8F9F5079-7C7D-4637-8328-C7680B1B5EC9}" type="sibTrans" cxnId="{79216F33-66F3-4317-82A9-112115F40CF8}">
      <dgm:prSet/>
      <dgm:spPr/>
      <dgm:t>
        <a:bodyPr/>
        <a:lstStyle/>
        <a:p>
          <a:endParaRPr lang="es-CL"/>
        </a:p>
      </dgm:t>
    </dgm:pt>
    <dgm:pt modelId="{819D10F4-F7BC-410D-BCD9-9C08A0F963E4}" type="pres">
      <dgm:prSet presAssocID="{EAB015E5-89C9-4D75-A752-FDEA23F854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44B12703-5769-4550-9864-5FE10652623F}" type="pres">
      <dgm:prSet presAssocID="{25AC58B6-27E0-4129-A182-24D568B7E61A}" presName="hierRoot1" presStyleCnt="0">
        <dgm:presLayoutVars>
          <dgm:hierBranch val="init"/>
        </dgm:presLayoutVars>
      </dgm:prSet>
      <dgm:spPr/>
    </dgm:pt>
    <dgm:pt modelId="{85726E40-C69E-482A-BB53-18684CA7A6C4}" type="pres">
      <dgm:prSet presAssocID="{25AC58B6-27E0-4129-A182-24D568B7E61A}" presName="rootComposite1" presStyleCnt="0"/>
      <dgm:spPr/>
    </dgm:pt>
    <dgm:pt modelId="{A9E39B9C-147B-47AA-A6AA-29DB4D3A3B67}" type="pres">
      <dgm:prSet presAssocID="{25AC58B6-27E0-4129-A182-24D568B7E61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1CDA178-ED45-411E-8A8E-CB524C6284BE}" type="pres">
      <dgm:prSet presAssocID="{25AC58B6-27E0-4129-A182-24D568B7E61A}" presName="rootConnector1" presStyleLbl="node1" presStyleIdx="0" presStyleCnt="0"/>
      <dgm:spPr/>
      <dgm:t>
        <a:bodyPr/>
        <a:lstStyle/>
        <a:p>
          <a:endParaRPr lang="es-CL"/>
        </a:p>
      </dgm:t>
    </dgm:pt>
    <dgm:pt modelId="{F4CF2A94-F651-4808-961D-F57BB79661EA}" type="pres">
      <dgm:prSet presAssocID="{25AC58B6-27E0-4129-A182-24D568B7E61A}" presName="hierChild2" presStyleCnt="0"/>
      <dgm:spPr/>
    </dgm:pt>
    <dgm:pt modelId="{4A131648-7350-45C6-8700-B9FA1C4C8CE2}" type="pres">
      <dgm:prSet presAssocID="{3BF3C297-E398-4A17-BAA8-07A4A303A996}" presName="Name37" presStyleLbl="parChTrans1D2" presStyleIdx="0" presStyleCnt="2"/>
      <dgm:spPr/>
      <dgm:t>
        <a:bodyPr/>
        <a:lstStyle/>
        <a:p>
          <a:endParaRPr lang="es-CL"/>
        </a:p>
      </dgm:t>
    </dgm:pt>
    <dgm:pt modelId="{EE9FA53E-25CC-45C8-9B2D-091E6737838B}" type="pres">
      <dgm:prSet presAssocID="{EF1C1315-3BD9-478A-855B-23962AF03CCC}" presName="hierRoot2" presStyleCnt="0">
        <dgm:presLayoutVars>
          <dgm:hierBranch val="init"/>
        </dgm:presLayoutVars>
      </dgm:prSet>
      <dgm:spPr/>
    </dgm:pt>
    <dgm:pt modelId="{2BF05358-E023-4572-871E-776BDC3C4D4C}" type="pres">
      <dgm:prSet presAssocID="{EF1C1315-3BD9-478A-855B-23962AF03CCC}" presName="rootComposite" presStyleCnt="0"/>
      <dgm:spPr/>
    </dgm:pt>
    <dgm:pt modelId="{75BC8E61-C5C9-431F-BA82-B68ADF66BD98}" type="pres">
      <dgm:prSet presAssocID="{EF1C1315-3BD9-478A-855B-23962AF03CCC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50FADD6-7930-4C3A-A6BE-32BF686A2356}" type="pres">
      <dgm:prSet presAssocID="{EF1C1315-3BD9-478A-855B-23962AF03CCC}" presName="rootConnector" presStyleLbl="node2" presStyleIdx="0" presStyleCnt="1"/>
      <dgm:spPr/>
      <dgm:t>
        <a:bodyPr/>
        <a:lstStyle/>
        <a:p>
          <a:endParaRPr lang="es-CL"/>
        </a:p>
      </dgm:t>
    </dgm:pt>
    <dgm:pt modelId="{33F50D60-AD32-44D9-BE9F-106287011337}" type="pres">
      <dgm:prSet presAssocID="{EF1C1315-3BD9-478A-855B-23962AF03CCC}" presName="hierChild4" presStyleCnt="0"/>
      <dgm:spPr/>
    </dgm:pt>
    <dgm:pt modelId="{896AEE3B-4552-4526-A7D5-4E5A16FA5C72}" type="pres">
      <dgm:prSet presAssocID="{EF1C1315-3BD9-478A-855B-23962AF03CCC}" presName="hierChild5" presStyleCnt="0"/>
      <dgm:spPr/>
    </dgm:pt>
    <dgm:pt modelId="{E824B888-B0C7-4844-8F8E-FA2249CB7556}" type="pres">
      <dgm:prSet presAssocID="{25AC58B6-27E0-4129-A182-24D568B7E61A}" presName="hierChild3" presStyleCnt="0"/>
      <dgm:spPr/>
    </dgm:pt>
    <dgm:pt modelId="{C061B297-5883-4924-97BE-CBD20E5FCA4A}" type="pres">
      <dgm:prSet presAssocID="{131C13A3-16E0-44A7-B6AC-BC14E068A4A9}" presName="Name111" presStyleLbl="parChTrans1D2" presStyleIdx="1" presStyleCnt="2"/>
      <dgm:spPr/>
      <dgm:t>
        <a:bodyPr/>
        <a:lstStyle/>
        <a:p>
          <a:endParaRPr lang="es-CL"/>
        </a:p>
      </dgm:t>
    </dgm:pt>
    <dgm:pt modelId="{EAFEB5B3-EFF5-4B3B-B32D-9AC0D041CD16}" type="pres">
      <dgm:prSet presAssocID="{B5A0B80C-5EFB-48D0-99E1-6240F4B8AA45}" presName="hierRoot3" presStyleCnt="0">
        <dgm:presLayoutVars>
          <dgm:hierBranch val="init"/>
        </dgm:presLayoutVars>
      </dgm:prSet>
      <dgm:spPr/>
    </dgm:pt>
    <dgm:pt modelId="{C2B4087C-BD04-4206-966C-D3C85493CDBC}" type="pres">
      <dgm:prSet presAssocID="{B5A0B80C-5EFB-48D0-99E1-6240F4B8AA45}" presName="rootComposite3" presStyleCnt="0"/>
      <dgm:spPr/>
    </dgm:pt>
    <dgm:pt modelId="{D2CE751A-1D74-481F-BED7-268E241E429E}" type="pres">
      <dgm:prSet presAssocID="{B5A0B80C-5EFB-48D0-99E1-6240F4B8AA4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433ABC1-DC33-4BD1-ACB9-282C468FC9E9}" type="pres">
      <dgm:prSet presAssocID="{B5A0B80C-5EFB-48D0-99E1-6240F4B8AA45}" presName="rootConnector3" presStyleLbl="asst1" presStyleIdx="0" presStyleCnt="1"/>
      <dgm:spPr/>
      <dgm:t>
        <a:bodyPr/>
        <a:lstStyle/>
        <a:p>
          <a:endParaRPr lang="es-CL"/>
        </a:p>
      </dgm:t>
    </dgm:pt>
    <dgm:pt modelId="{C6EF4B3E-A870-45A6-83AD-6121818CADE1}" type="pres">
      <dgm:prSet presAssocID="{B5A0B80C-5EFB-48D0-99E1-6240F4B8AA45}" presName="hierChild6" presStyleCnt="0"/>
      <dgm:spPr/>
    </dgm:pt>
    <dgm:pt modelId="{4119EF9B-0071-41BE-8EBF-E33245202E1B}" type="pres">
      <dgm:prSet presAssocID="{B5A0B80C-5EFB-48D0-99E1-6240F4B8AA45}" presName="hierChild7" presStyleCnt="0"/>
      <dgm:spPr/>
    </dgm:pt>
  </dgm:ptLst>
  <dgm:cxnLst>
    <dgm:cxn modelId="{3E4BD7CF-864E-4644-AB70-160310FB50DC}" type="presOf" srcId="{25AC58B6-27E0-4129-A182-24D568B7E61A}" destId="{A9E39B9C-147B-47AA-A6AA-29DB4D3A3B67}" srcOrd="0" destOrd="0" presId="urn:microsoft.com/office/officeart/2005/8/layout/orgChart1"/>
    <dgm:cxn modelId="{61E73AC3-60A9-4F04-8B9C-8271621D2169}" type="presOf" srcId="{B5A0B80C-5EFB-48D0-99E1-6240F4B8AA45}" destId="{D2CE751A-1D74-481F-BED7-268E241E429E}" srcOrd="0" destOrd="0" presId="urn:microsoft.com/office/officeart/2005/8/layout/orgChart1"/>
    <dgm:cxn modelId="{697A3D8F-80FE-47EC-83FA-36CE41C0939C}" type="presOf" srcId="{EAB015E5-89C9-4D75-A752-FDEA23F85467}" destId="{819D10F4-F7BC-410D-BCD9-9C08A0F963E4}" srcOrd="0" destOrd="0" presId="urn:microsoft.com/office/officeart/2005/8/layout/orgChart1"/>
    <dgm:cxn modelId="{FDF208E4-57E4-4FCE-980B-87BD763989CE}" type="presOf" srcId="{131C13A3-16E0-44A7-B6AC-BC14E068A4A9}" destId="{C061B297-5883-4924-97BE-CBD20E5FCA4A}" srcOrd="0" destOrd="0" presId="urn:microsoft.com/office/officeart/2005/8/layout/orgChart1"/>
    <dgm:cxn modelId="{8C2C3CDC-22A6-4519-87BB-CD0040573777}" type="presOf" srcId="{25AC58B6-27E0-4129-A182-24D568B7E61A}" destId="{01CDA178-ED45-411E-8A8E-CB524C6284BE}" srcOrd="1" destOrd="0" presId="urn:microsoft.com/office/officeart/2005/8/layout/orgChart1"/>
    <dgm:cxn modelId="{F71860EF-8C23-4F95-9342-4F1A5E87C770}" type="presOf" srcId="{EF1C1315-3BD9-478A-855B-23962AF03CCC}" destId="{75BC8E61-C5C9-431F-BA82-B68ADF66BD98}" srcOrd="0" destOrd="0" presId="urn:microsoft.com/office/officeart/2005/8/layout/orgChart1"/>
    <dgm:cxn modelId="{358BB474-B9B2-402B-BB56-FDF9A6262F44}" srcId="{25AC58B6-27E0-4129-A182-24D568B7E61A}" destId="{B5A0B80C-5EFB-48D0-99E1-6240F4B8AA45}" srcOrd="0" destOrd="0" parTransId="{131C13A3-16E0-44A7-B6AC-BC14E068A4A9}" sibTransId="{EBD54E1E-4E30-4871-9DD7-9208BBEC70F9}"/>
    <dgm:cxn modelId="{F426F9FB-2277-49FD-A1B8-07D726572AEC}" type="presOf" srcId="{B5A0B80C-5EFB-48D0-99E1-6240F4B8AA45}" destId="{4433ABC1-DC33-4BD1-ACB9-282C468FC9E9}" srcOrd="1" destOrd="0" presId="urn:microsoft.com/office/officeart/2005/8/layout/orgChart1"/>
    <dgm:cxn modelId="{7D80E53F-73AE-475A-9BFF-C6AA012B2BD9}" srcId="{EAB015E5-89C9-4D75-A752-FDEA23F85467}" destId="{25AC58B6-27E0-4129-A182-24D568B7E61A}" srcOrd="0" destOrd="0" parTransId="{CA292E3B-C5A7-483A-B7EB-B505898B88F9}" sibTransId="{80C3963A-23D0-4A9B-9B3F-796C7AD895D3}"/>
    <dgm:cxn modelId="{DF693E5D-02F5-4320-A8D3-1929C5D7C9B4}" type="presOf" srcId="{3BF3C297-E398-4A17-BAA8-07A4A303A996}" destId="{4A131648-7350-45C6-8700-B9FA1C4C8CE2}" srcOrd="0" destOrd="0" presId="urn:microsoft.com/office/officeart/2005/8/layout/orgChart1"/>
    <dgm:cxn modelId="{79216F33-66F3-4317-82A9-112115F40CF8}" srcId="{25AC58B6-27E0-4129-A182-24D568B7E61A}" destId="{EF1C1315-3BD9-478A-855B-23962AF03CCC}" srcOrd="1" destOrd="0" parTransId="{3BF3C297-E398-4A17-BAA8-07A4A303A996}" sibTransId="{8F9F5079-7C7D-4637-8328-C7680B1B5EC9}"/>
    <dgm:cxn modelId="{259A4132-9803-44EB-95EE-487941E0BE3C}" type="presOf" srcId="{EF1C1315-3BD9-478A-855B-23962AF03CCC}" destId="{850FADD6-7930-4C3A-A6BE-32BF686A2356}" srcOrd="1" destOrd="0" presId="urn:microsoft.com/office/officeart/2005/8/layout/orgChart1"/>
    <dgm:cxn modelId="{4375E411-CE58-428B-BD54-83855521F671}" type="presParOf" srcId="{819D10F4-F7BC-410D-BCD9-9C08A0F963E4}" destId="{44B12703-5769-4550-9864-5FE10652623F}" srcOrd="0" destOrd="0" presId="urn:microsoft.com/office/officeart/2005/8/layout/orgChart1"/>
    <dgm:cxn modelId="{16260B33-1AF7-4830-AC40-A927E6E36BFE}" type="presParOf" srcId="{44B12703-5769-4550-9864-5FE10652623F}" destId="{85726E40-C69E-482A-BB53-18684CA7A6C4}" srcOrd="0" destOrd="0" presId="urn:microsoft.com/office/officeart/2005/8/layout/orgChart1"/>
    <dgm:cxn modelId="{AFC46108-FE35-4656-838C-64E6662FAD43}" type="presParOf" srcId="{85726E40-C69E-482A-BB53-18684CA7A6C4}" destId="{A9E39B9C-147B-47AA-A6AA-29DB4D3A3B67}" srcOrd="0" destOrd="0" presId="urn:microsoft.com/office/officeart/2005/8/layout/orgChart1"/>
    <dgm:cxn modelId="{1968EABB-BE5A-4DB8-B85F-7797972A2F78}" type="presParOf" srcId="{85726E40-C69E-482A-BB53-18684CA7A6C4}" destId="{01CDA178-ED45-411E-8A8E-CB524C6284BE}" srcOrd="1" destOrd="0" presId="urn:microsoft.com/office/officeart/2005/8/layout/orgChart1"/>
    <dgm:cxn modelId="{78C5AFB2-2F0D-49A3-8AB4-266A8A16FC30}" type="presParOf" srcId="{44B12703-5769-4550-9864-5FE10652623F}" destId="{F4CF2A94-F651-4808-961D-F57BB79661EA}" srcOrd="1" destOrd="0" presId="urn:microsoft.com/office/officeart/2005/8/layout/orgChart1"/>
    <dgm:cxn modelId="{D3844910-4611-444E-A09C-C5C22412AD26}" type="presParOf" srcId="{F4CF2A94-F651-4808-961D-F57BB79661EA}" destId="{4A131648-7350-45C6-8700-B9FA1C4C8CE2}" srcOrd="0" destOrd="0" presId="urn:microsoft.com/office/officeart/2005/8/layout/orgChart1"/>
    <dgm:cxn modelId="{B2AC5462-239A-4CE2-96CF-7EE623E18607}" type="presParOf" srcId="{F4CF2A94-F651-4808-961D-F57BB79661EA}" destId="{EE9FA53E-25CC-45C8-9B2D-091E6737838B}" srcOrd="1" destOrd="0" presId="urn:microsoft.com/office/officeart/2005/8/layout/orgChart1"/>
    <dgm:cxn modelId="{61AF0314-55EB-4FD2-92F9-E4416F68F679}" type="presParOf" srcId="{EE9FA53E-25CC-45C8-9B2D-091E6737838B}" destId="{2BF05358-E023-4572-871E-776BDC3C4D4C}" srcOrd="0" destOrd="0" presId="urn:microsoft.com/office/officeart/2005/8/layout/orgChart1"/>
    <dgm:cxn modelId="{C923DD84-4E71-45A7-A0BC-26145513508E}" type="presParOf" srcId="{2BF05358-E023-4572-871E-776BDC3C4D4C}" destId="{75BC8E61-C5C9-431F-BA82-B68ADF66BD98}" srcOrd="0" destOrd="0" presId="urn:microsoft.com/office/officeart/2005/8/layout/orgChart1"/>
    <dgm:cxn modelId="{A7A977F1-02A2-4ADB-A716-F9AB507160A1}" type="presParOf" srcId="{2BF05358-E023-4572-871E-776BDC3C4D4C}" destId="{850FADD6-7930-4C3A-A6BE-32BF686A2356}" srcOrd="1" destOrd="0" presId="urn:microsoft.com/office/officeart/2005/8/layout/orgChart1"/>
    <dgm:cxn modelId="{17B9E83C-4052-4CF9-9E03-3A9B59248961}" type="presParOf" srcId="{EE9FA53E-25CC-45C8-9B2D-091E6737838B}" destId="{33F50D60-AD32-44D9-BE9F-106287011337}" srcOrd="1" destOrd="0" presId="urn:microsoft.com/office/officeart/2005/8/layout/orgChart1"/>
    <dgm:cxn modelId="{4C82BEB1-6A62-4713-9874-85038422AF51}" type="presParOf" srcId="{EE9FA53E-25CC-45C8-9B2D-091E6737838B}" destId="{896AEE3B-4552-4526-A7D5-4E5A16FA5C72}" srcOrd="2" destOrd="0" presId="urn:microsoft.com/office/officeart/2005/8/layout/orgChart1"/>
    <dgm:cxn modelId="{B71C7814-493A-45CF-957B-0FB59367E7DA}" type="presParOf" srcId="{44B12703-5769-4550-9864-5FE10652623F}" destId="{E824B888-B0C7-4844-8F8E-FA2249CB7556}" srcOrd="2" destOrd="0" presId="urn:microsoft.com/office/officeart/2005/8/layout/orgChart1"/>
    <dgm:cxn modelId="{29B343C5-DADE-4E17-B1E0-77B470E5254E}" type="presParOf" srcId="{E824B888-B0C7-4844-8F8E-FA2249CB7556}" destId="{C061B297-5883-4924-97BE-CBD20E5FCA4A}" srcOrd="0" destOrd="0" presId="urn:microsoft.com/office/officeart/2005/8/layout/orgChart1"/>
    <dgm:cxn modelId="{E7BB7100-D4D2-41AC-BD4B-20749E947B80}" type="presParOf" srcId="{E824B888-B0C7-4844-8F8E-FA2249CB7556}" destId="{EAFEB5B3-EFF5-4B3B-B32D-9AC0D041CD16}" srcOrd="1" destOrd="0" presId="urn:microsoft.com/office/officeart/2005/8/layout/orgChart1"/>
    <dgm:cxn modelId="{BD3099CE-BF2B-48BB-ACF3-DD219DA594A3}" type="presParOf" srcId="{EAFEB5B3-EFF5-4B3B-B32D-9AC0D041CD16}" destId="{C2B4087C-BD04-4206-966C-D3C85493CDBC}" srcOrd="0" destOrd="0" presId="urn:microsoft.com/office/officeart/2005/8/layout/orgChart1"/>
    <dgm:cxn modelId="{7023CDBD-0D94-4756-80A5-C9CA024E5B12}" type="presParOf" srcId="{C2B4087C-BD04-4206-966C-D3C85493CDBC}" destId="{D2CE751A-1D74-481F-BED7-268E241E429E}" srcOrd="0" destOrd="0" presId="urn:microsoft.com/office/officeart/2005/8/layout/orgChart1"/>
    <dgm:cxn modelId="{2F0EBB00-D84C-4B67-9006-6CF6642397F5}" type="presParOf" srcId="{C2B4087C-BD04-4206-966C-D3C85493CDBC}" destId="{4433ABC1-DC33-4BD1-ACB9-282C468FC9E9}" srcOrd="1" destOrd="0" presId="urn:microsoft.com/office/officeart/2005/8/layout/orgChart1"/>
    <dgm:cxn modelId="{D1C3930A-C536-485D-987F-F9CA21617DF9}" type="presParOf" srcId="{EAFEB5B3-EFF5-4B3B-B32D-9AC0D041CD16}" destId="{C6EF4B3E-A870-45A6-83AD-6121818CADE1}" srcOrd="1" destOrd="0" presId="urn:microsoft.com/office/officeart/2005/8/layout/orgChart1"/>
    <dgm:cxn modelId="{2984B2F4-C6D0-4614-BF1A-D8D5E80E2B26}" type="presParOf" srcId="{EAFEB5B3-EFF5-4B3B-B32D-9AC0D041CD16}" destId="{4119EF9B-0071-41BE-8EBF-E33245202E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AB015E5-89C9-4D75-A752-FDEA23F8546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25AC58B6-27E0-4129-A182-24D568B7E61A}">
      <dgm:prSet phldrT="[Texto]"/>
      <dgm:spPr/>
      <dgm:t>
        <a:bodyPr/>
        <a:lstStyle/>
        <a:p>
          <a:r>
            <a:rPr lang="es-CL" dirty="0" smtClean="0"/>
            <a:t>Presidente</a:t>
          </a:r>
          <a:endParaRPr lang="es-CL" dirty="0"/>
        </a:p>
      </dgm:t>
    </dgm:pt>
    <dgm:pt modelId="{CA292E3B-C5A7-483A-B7EB-B505898B88F9}" type="parTrans" cxnId="{7D80E53F-73AE-475A-9BFF-C6AA012B2BD9}">
      <dgm:prSet/>
      <dgm:spPr/>
      <dgm:t>
        <a:bodyPr/>
        <a:lstStyle/>
        <a:p>
          <a:endParaRPr lang="es-CL"/>
        </a:p>
      </dgm:t>
    </dgm:pt>
    <dgm:pt modelId="{80C3963A-23D0-4A9B-9B3F-796C7AD895D3}" type="sibTrans" cxnId="{7D80E53F-73AE-475A-9BFF-C6AA012B2BD9}">
      <dgm:prSet/>
      <dgm:spPr/>
      <dgm:t>
        <a:bodyPr/>
        <a:lstStyle/>
        <a:p>
          <a:endParaRPr lang="es-CL"/>
        </a:p>
      </dgm:t>
    </dgm:pt>
    <dgm:pt modelId="{B5A0B80C-5EFB-48D0-99E1-6240F4B8AA45}" type="asst">
      <dgm:prSet phldrT="[Texto]"/>
      <dgm:spPr/>
      <dgm:t>
        <a:bodyPr/>
        <a:lstStyle/>
        <a:p>
          <a:r>
            <a:rPr lang="es-CL" dirty="0" smtClean="0"/>
            <a:t>Vice-Presidente</a:t>
          </a:r>
          <a:endParaRPr lang="es-CL" dirty="0"/>
        </a:p>
      </dgm:t>
    </dgm:pt>
    <dgm:pt modelId="{131C13A3-16E0-44A7-B6AC-BC14E068A4A9}" type="parTrans" cxnId="{358BB474-B9B2-402B-BB56-FDF9A6262F44}">
      <dgm:prSet/>
      <dgm:spPr/>
      <dgm:t>
        <a:bodyPr/>
        <a:lstStyle/>
        <a:p>
          <a:endParaRPr lang="es-CL"/>
        </a:p>
      </dgm:t>
    </dgm:pt>
    <dgm:pt modelId="{EBD54E1E-4E30-4871-9DD7-9208BBEC70F9}" type="sibTrans" cxnId="{358BB474-B9B2-402B-BB56-FDF9A6262F44}">
      <dgm:prSet/>
      <dgm:spPr/>
      <dgm:t>
        <a:bodyPr/>
        <a:lstStyle/>
        <a:p>
          <a:endParaRPr lang="es-CL"/>
        </a:p>
      </dgm:t>
    </dgm:pt>
    <dgm:pt modelId="{EF1C1315-3BD9-478A-855B-23962AF03CCC}">
      <dgm:prSet phldrT="[Texto]"/>
      <dgm:spPr/>
      <dgm:t>
        <a:bodyPr/>
        <a:lstStyle/>
        <a:p>
          <a:r>
            <a:rPr lang="es-CL" dirty="0" smtClean="0"/>
            <a:t>Secretario</a:t>
          </a:r>
          <a:endParaRPr lang="es-CL" dirty="0"/>
        </a:p>
      </dgm:t>
    </dgm:pt>
    <dgm:pt modelId="{3BF3C297-E398-4A17-BAA8-07A4A303A996}" type="parTrans" cxnId="{79216F33-66F3-4317-82A9-112115F40CF8}">
      <dgm:prSet/>
      <dgm:spPr/>
      <dgm:t>
        <a:bodyPr/>
        <a:lstStyle/>
        <a:p>
          <a:endParaRPr lang="es-CL"/>
        </a:p>
      </dgm:t>
    </dgm:pt>
    <dgm:pt modelId="{8F9F5079-7C7D-4637-8328-C7680B1B5EC9}" type="sibTrans" cxnId="{79216F33-66F3-4317-82A9-112115F40CF8}">
      <dgm:prSet/>
      <dgm:spPr/>
      <dgm:t>
        <a:bodyPr/>
        <a:lstStyle/>
        <a:p>
          <a:endParaRPr lang="es-CL"/>
        </a:p>
      </dgm:t>
    </dgm:pt>
    <dgm:pt modelId="{F2B1C801-7000-4AF1-BB27-89D6F91768FE}">
      <dgm:prSet phldrT="[Texto]"/>
      <dgm:spPr/>
      <dgm:t>
        <a:bodyPr/>
        <a:lstStyle/>
        <a:p>
          <a:r>
            <a:rPr lang="es-CL" dirty="0" smtClean="0"/>
            <a:t>Tesorero</a:t>
          </a:r>
          <a:endParaRPr lang="es-CL" dirty="0"/>
        </a:p>
      </dgm:t>
    </dgm:pt>
    <dgm:pt modelId="{89F61731-A405-4658-8F96-92DACC77481E}" type="parTrans" cxnId="{5536979B-D94B-4437-B1DA-19E7D73E7C05}">
      <dgm:prSet/>
      <dgm:spPr/>
      <dgm:t>
        <a:bodyPr/>
        <a:lstStyle/>
        <a:p>
          <a:endParaRPr lang="es-CL"/>
        </a:p>
      </dgm:t>
    </dgm:pt>
    <dgm:pt modelId="{F0E8A9BB-6480-482C-9454-169CF38A0957}" type="sibTrans" cxnId="{5536979B-D94B-4437-B1DA-19E7D73E7C05}">
      <dgm:prSet/>
      <dgm:spPr/>
      <dgm:t>
        <a:bodyPr/>
        <a:lstStyle/>
        <a:p>
          <a:endParaRPr lang="es-CL"/>
        </a:p>
      </dgm:t>
    </dgm:pt>
    <dgm:pt modelId="{819D10F4-F7BC-410D-BCD9-9C08A0F963E4}" type="pres">
      <dgm:prSet presAssocID="{EAB015E5-89C9-4D75-A752-FDEA23F854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44B12703-5769-4550-9864-5FE10652623F}" type="pres">
      <dgm:prSet presAssocID="{25AC58B6-27E0-4129-A182-24D568B7E61A}" presName="hierRoot1" presStyleCnt="0">
        <dgm:presLayoutVars>
          <dgm:hierBranch val="init"/>
        </dgm:presLayoutVars>
      </dgm:prSet>
      <dgm:spPr/>
    </dgm:pt>
    <dgm:pt modelId="{85726E40-C69E-482A-BB53-18684CA7A6C4}" type="pres">
      <dgm:prSet presAssocID="{25AC58B6-27E0-4129-A182-24D568B7E61A}" presName="rootComposite1" presStyleCnt="0"/>
      <dgm:spPr/>
    </dgm:pt>
    <dgm:pt modelId="{A9E39B9C-147B-47AA-A6AA-29DB4D3A3B67}" type="pres">
      <dgm:prSet presAssocID="{25AC58B6-27E0-4129-A182-24D568B7E61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1CDA178-ED45-411E-8A8E-CB524C6284BE}" type="pres">
      <dgm:prSet presAssocID="{25AC58B6-27E0-4129-A182-24D568B7E61A}" presName="rootConnector1" presStyleLbl="node1" presStyleIdx="0" presStyleCnt="0"/>
      <dgm:spPr/>
      <dgm:t>
        <a:bodyPr/>
        <a:lstStyle/>
        <a:p>
          <a:endParaRPr lang="es-CL"/>
        </a:p>
      </dgm:t>
    </dgm:pt>
    <dgm:pt modelId="{F4CF2A94-F651-4808-961D-F57BB79661EA}" type="pres">
      <dgm:prSet presAssocID="{25AC58B6-27E0-4129-A182-24D568B7E61A}" presName="hierChild2" presStyleCnt="0"/>
      <dgm:spPr/>
    </dgm:pt>
    <dgm:pt modelId="{4A131648-7350-45C6-8700-B9FA1C4C8CE2}" type="pres">
      <dgm:prSet presAssocID="{3BF3C297-E398-4A17-BAA8-07A4A303A996}" presName="Name37" presStyleLbl="parChTrans1D2" presStyleIdx="0" presStyleCnt="3"/>
      <dgm:spPr/>
      <dgm:t>
        <a:bodyPr/>
        <a:lstStyle/>
        <a:p>
          <a:endParaRPr lang="es-CL"/>
        </a:p>
      </dgm:t>
    </dgm:pt>
    <dgm:pt modelId="{EE9FA53E-25CC-45C8-9B2D-091E6737838B}" type="pres">
      <dgm:prSet presAssocID="{EF1C1315-3BD9-478A-855B-23962AF03CCC}" presName="hierRoot2" presStyleCnt="0">
        <dgm:presLayoutVars>
          <dgm:hierBranch val="init"/>
        </dgm:presLayoutVars>
      </dgm:prSet>
      <dgm:spPr/>
    </dgm:pt>
    <dgm:pt modelId="{2BF05358-E023-4572-871E-776BDC3C4D4C}" type="pres">
      <dgm:prSet presAssocID="{EF1C1315-3BD9-478A-855B-23962AF03CCC}" presName="rootComposite" presStyleCnt="0"/>
      <dgm:spPr/>
    </dgm:pt>
    <dgm:pt modelId="{75BC8E61-C5C9-431F-BA82-B68ADF66BD98}" type="pres">
      <dgm:prSet presAssocID="{EF1C1315-3BD9-478A-855B-23962AF03CC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50FADD6-7930-4C3A-A6BE-32BF686A2356}" type="pres">
      <dgm:prSet presAssocID="{EF1C1315-3BD9-478A-855B-23962AF03CCC}" presName="rootConnector" presStyleLbl="node2" presStyleIdx="0" presStyleCnt="2"/>
      <dgm:spPr/>
      <dgm:t>
        <a:bodyPr/>
        <a:lstStyle/>
        <a:p>
          <a:endParaRPr lang="es-CL"/>
        </a:p>
      </dgm:t>
    </dgm:pt>
    <dgm:pt modelId="{33F50D60-AD32-44D9-BE9F-106287011337}" type="pres">
      <dgm:prSet presAssocID="{EF1C1315-3BD9-478A-855B-23962AF03CCC}" presName="hierChild4" presStyleCnt="0"/>
      <dgm:spPr/>
    </dgm:pt>
    <dgm:pt modelId="{896AEE3B-4552-4526-A7D5-4E5A16FA5C72}" type="pres">
      <dgm:prSet presAssocID="{EF1C1315-3BD9-478A-855B-23962AF03CCC}" presName="hierChild5" presStyleCnt="0"/>
      <dgm:spPr/>
    </dgm:pt>
    <dgm:pt modelId="{70713B73-9C22-42C7-8E4C-A5AE2CA6FC4F}" type="pres">
      <dgm:prSet presAssocID="{89F61731-A405-4658-8F96-92DACC77481E}" presName="Name37" presStyleLbl="parChTrans1D2" presStyleIdx="1" presStyleCnt="3"/>
      <dgm:spPr/>
      <dgm:t>
        <a:bodyPr/>
        <a:lstStyle/>
        <a:p>
          <a:endParaRPr lang="es-CL"/>
        </a:p>
      </dgm:t>
    </dgm:pt>
    <dgm:pt modelId="{95AA28C5-B9EB-4C92-9B13-9DCE0816A417}" type="pres">
      <dgm:prSet presAssocID="{F2B1C801-7000-4AF1-BB27-89D6F91768FE}" presName="hierRoot2" presStyleCnt="0">
        <dgm:presLayoutVars>
          <dgm:hierBranch val="init"/>
        </dgm:presLayoutVars>
      </dgm:prSet>
      <dgm:spPr/>
    </dgm:pt>
    <dgm:pt modelId="{43C394AF-B722-45DE-B322-F094FF4F1F7F}" type="pres">
      <dgm:prSet presAssocID="{F2B1C801-7000-4AF1-BB27-89D6F91768FE}" presName="rootComposite" presStyleCnt="0"/>
      <dgm:spPr/>
    </dgm:pt>
    <dgm:pt modelId="{926DE036-84C9-4AED-A4E8-0F23F770940A}" type="pres">
      <dgm:prSet presAssocID="{F2B1C801-7000-4AF1-BB27-89D6F91768F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5993934-0CAB-47AC-AB61-5B33E9F4BFEF}" type="pres">
      <dgm:prSet presAssocID="{F2B1C801-7000-4AF1-BB27-89D6F91768FE}" presName="rootConnector" presStyleLbl="node2" presStyleIdx="1" presStyleCnt="2"/>
      <dgm:spPr/>
      <dgm:t>
        <a:bodyPr/>
        <a:lstStyle/>
        <a:p>
          <a:endParaRPr lang="es-CL"/>
        </a:p>
      </dgm:t>
    </dgm:pt>
    <dgm:pt modelId="{B416669F-2D5D-44B1-89E6-6645652D49C0}" type="pres">
      <dgm:prSet presAssocID="{F2B1C801-7000-4AF1-BB27-89D6F91768FE}" presName="hierChild4" presStyleCnt="0"/>
      <dgm:spPr/>
    </dgm:pt>
    <dgm:pt modelId="{64657889-7CED-4A2D-9C78-1E03C19F7EFF}" type="pres">
      <dgm:prSet presAssocID="{F2B1C801-7000-4AF1-BB27-89D6F91768FE}" presName="hierChild5" presStyleCnt="0"/>
      <dgm:spPr/>
    </dgm:pt>
    <dgm:pt modelId="{E824B888-B0C7-4844-8F8E-FA2249CB7556}" type="pres">
      <dgm:prSet presAssocID="{25AC58B6-27E0-4129-A182-24D568B7E61A}" presName="hierChild3" presStyleCnt="0"/>
      <dgm:spPr/>
    </dgm:pt>
    <dgm:pt modelId="{C061B297-5883-4924-97BE-CBD20E5FCA4A}" type="pres">
      <dgm:prSet presAssocID="{131C13A3-16E0-44A7-B6AC-BC14E068A4A9}" presName="Name111" presStyleLbl="parChTrans1D2" presStyleIdx="2" presStyleCnt="3"/>
      <dgm:spPr/>
      <dgm:t>
        <a:bodyPr/>
        <a:lstStyle/>
        <a:p>
          <a:endParaRPr lang="es-CL"/>
        </a:p>
      </dgm:t>
    </dgm:pt>
    <dgm:pt modelId="{EAFEB5B3-EFF5-4B3B-B32D-9AC0D041CD16}" type="pres">
      <dgm:prSet presAssocID="{B5A0B80C-5EFB-48D0-99E1-6240F4B8AA45}" presName="hierRoot3" presStyleCnt="0">
        <dgm:presLayoutVars>
          <dgm:hierBranch val="init"/>
        </dgm:presLayoutVars>
      </dgm:prSet>
      <dgm:spPr/>
    </dgm:pt>
    <dgm:pt modelId="{C2B4087C-BD04-4206-966C-D3C85493CDBC}" type="pres">
      <dgm:prSet presAssocID="{B5A0B80C-5EFB-48D0-99E1-6240F4B8AA45}" presName="rootComposite3" presStyleCnt="0"/>
      <dgm:spPr/>
    </dgm:pt>
    <dgm:pt modelId="{D2CE751A-1D74-481F-BED7-268E241E429E}" type="pres">
      <dgm:prSet presAssocID="{B5A0B80C-5EFB-48D0-99E1-6240F4B8AA4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433ABC1-DC33-4BD1-ACB9-282C468FC9E9}" type="pres">
      <dgm:prSet presAssocID="{B5A0B80C-5EFB-48D0-99E1-6240F4B8AA45}" presName="rootConnector3" presStyleLbl="asst1" presStyleIdx="0" presStyleCnt="1"/>
      <dgm:spPr/>
      <dgm:t>
        <a:bodyPr/>
        <a:lstStyle/>
        <a:p>
          <a:endParaRPr lang="es-CL"/>
        </a:p>
      </dgm:t>
    </dgm:pt>
    <dgm:pt modelId="{C6EF4B3E-A870-45A6-83AD-6121818CADE1}" type="pres">
      <dgm:prSet presAssocID="{B5A0B80C-5EFB-48D0-99E1-6240F4B8AA45}" presName="hierChild6" presStyleCnt="0"/>
      <dgm:spPr/>
    </dgm:pt>
    <dgm:pt modelId="{4119EF9B-0071-41BE-8EBF-E33245202E1B}" type="pres">
      <dgm:prSet presAssocID="{B5A0B80C-5EFB-48D0-99E1-6240F4B8AA45}" presName="hierChild7" presStyleCnt="0"/>
      <dgm:spPr/>
    </dgm:pt>
  </dgm:ptLst>
  <dgm:cxnLst>
    <dgm:cxn modelId="{9456787F-2527-4BA6-A840-0AFA95211945}" type="presOf" srcId="{89F61731-A405-4658-8F96-92DACC77481E}" destId="{70713B73-9C22-42C7-8E4C-A5AE2CA6FC4F}" srcOrd="0" destOrd="0" presId="urn:microsoft.com/office/officeart/2005/8/layout/orgChart1"/>
    <dgm:cxn modelId="{7A20E944-1FFA-41A2-9BE4-BBDF73413B2A}" type="presOf" srcId="{EAB015E5-89C9-4D75-A752-FDEA23F85467}" destId="{819D10F4-F7BC-410D-BCD9-9C08A0F963E4}" srcOrd="0" destOrd="0" presId="urn:microsoft.com/office/officeart/2005/8/layout/orgChart1"/>
    <dgm:cxn modelId="{7D80E53F-73AE-475A-9BFF-C6AA012B2BD9}" srcId="{EAB015E5-89C9-4D75-A752-FDEA23F85467}" destId="{25AC58B6-27E0-4129-A182-24D568B7E61A}" srcOrd="0" destOrd="0" parTransId="{CA292E3B-C5A7-483A-B7EB-B505898B88F9}" sibTransId="{80C3963A-23D0-4A9B-9B3F-796C7AD895D3}"/>
    <dgm:cxn modelId="{79216F33-66F3-4317-82A9-112115F40CF8}" srcId="{25AC58B6-27E0-4129-A182-24D568B7E61A}" destId="{EF1C1315-3BD9-478A-855B-23962AF03CCC}" srcOrd="1" destOrd="0" parTransId="{3BF3C297-E398-4A17-BAA8-07A4A303A996}" sibTransId="{8F9F5079-7C7D-4637-8328-C7680B1B5EC9}"/>
    <dgm:cxn modelId="{7C3B0D2D-DAA2-42E7-8222-88801DC1449A}" type="presOf" srcId="{3BF3C297-E398-4A17-BAA8-07A4A303A996}" destId="{4A131648-7350-45C6-8700-B9FA1C4C8CE2}" srcOrd="0" destOrd="0" presId="urn:microsoft.com/office/officeart/2005/8/layout/orgChart1"/>
    <dgm:cxn modelId="{5536979B-D94B-4437-B1DA-19E7D73E7C05}" srcId="{25AC58B6-27E0-4129-A182-24D568B7E61A}" destId="{F2B1C801-7000-4AF1-BB27-89D6F91768FE}" srcOrd="2" destOrd="0" parTransId="{89F61731-A405-4658-8F96-92DACC77481E}" sibTransId="{F0E8A9BB-6480-482C-9454-169CF38A0957}"/>
    <dgm:cxn modelId="{91E8323F-60CC-4FDB-A90A-5DBB702B1065}" type="presOf" srcId="{131C13A3-16E0-44A7-B6AC-BC14E068A4A9}" destId="{C061B297-5883-4924-97BE-CBD20E5FCA4A}" srcOrd="0" destOrd="0" presId="urn:microsoft.com/office/officeart/2005/8/layout/orgChart1"/>
    <dgm:cxn modelId="{9EEA37E2-62EC-4D88-8FF0-5EC504AD13AB}" type="presOf" srcId="{B5A0B80C-5EFB-48D0-99E1-6240F4B8AA45}" destId="{D2CE751A-1D74-481F-BED7-268E241E429E}" srcOrd="0" destOrd="0" presId="urn:microsoft.com/office/officeart/2005/8/layout/orgChart1"/>
    <dgm:cxn modelId="{358BB474-B9B2-402B-BB56-FDF9A6262F44}" srcId="{25AC58B6-27E0-4129-A182-24D568B7E61A}" destId="{B5A0B80C-5EFB-48D0-99E1-6240F4B8AA45}" srcOrd="0" destOrd="0" parTransId="{131C13A3-16E0-44A7-B6AC-BC14E068A4A9}" sibTransId="{EBD54E1E-4E30-4871-9DD7-9208BBEC70F9}"/>
    <dgm:cxn modelId="{BF7D2EC1-7AEA-4AC6-B4DF-A51ED37663C1}" type="presOf" srcId="{25AC58B6-27E0-4129-A182-24D568B7E61A}" destId="{A9E39B9C-147B-47AA-A6AA-29DB4D3A3B67}" srcOrd="0" destOrd="0" presId="urn:microsoft.com/office/officeart/2005/8/layout/orgChart1"/>
    <dgm:cxn modelId="{D3A728A1-253E-44DA-B20E-E180C0AA1E88}" type="presOf" srcId="{EF1C1315-3BD9-478A-855B-23962AF03CCC}" destId="{850FADD6-7930-4C3A-A6BE-32BF686A2356}" srcOrd="1" destOrd="0" presId="urn:microsoft.com/office/officeart/2005/8/layout/orgChart1"/>
    <dgm:cxn modelId="{8B8505C2-0CDE-4AEE-9546-D249924F8549}" type="presOf" srcId="{25AC58B6-27E0-4129-A182-24D568B7E61A}" destId="{01CDA178-ED45-411E-8A8E-CB524C6284BE}" srcOrd="1" destOrd="0" presId="urn:microsoft.com/office/officeart/2005/8/layout/orgChart1"/>
    <dgm:cxn modelId="{C1BFB2F3-EB6E-400B-BBB5-0D4729D71C9E}" type="presOf" srcId="{F2B1C801-7000-4AF1-BB27-89D6F91768FE}" destId="{926DE036-84C9-4AED-A4E8-0F23F770940A}" srcOrd="0" destOrd="0" presId="urn:microsoft.com/office/officeart/2005/8/layout/orgChart1"/>
    <dgm:cxn modelId="{2FEED189-CD91-4730-A1E1-8CE8D457786E}" type="presOf" srcId="{B5A0B80C-5EFB-48D0-99E1-6240F4B8AA45}" destId="{4433ABC1-DC33-4BD1-ACB9-282C468FC9E9}" srcOrd="1" destOrd="0" presId="urn:microsoft.com/office/officeart/2005/8/layout/orgChart1"/>
    <dgm:cxn modelId="{801A857C-5620-4C5C-99A7-795B61785CE8}" type="presOf" srcId="{F2B1C801-7000-4AF1-BB27-89D6F91768FE}" destId="{35993934-0CAB-47AC-AB61-5B33E9F4BFEF}" srcOrd="1" destOrd="0" presId="urn:microsoft.com/office/officeart/2005/8/layout/orgChart1"/>
    <dgm:cxn modelId="{EF38D138-EEBE-4A29-BFCD-C97282F14347}" type="presOf" srcId="{EF1C1315-3BD9-478A-855B-23962AF03CCC}" destId="{75BC8E61-C5C9-431F-BA82-B68ADF66BD98}" srcOrd="0" destOrd="0" presId="urn:microsoft.com/office/officeart/2005/8/layout/orgChart1"/>
    <dgm:cxn modelId="{9A0DEC3C-CCE6-459D-BDFD-0F73FE583C49}" type="presParOf" srcId="{819D10F4-F7BC-410D-BCD9-9C08A0F963E4}" destId="{44B12703-5769-4550-9864-5FE10652623F}" srcOrd="0" destOrd="0" presId="urn:microsoft.com/office/officeart/2005/8/layout/orgChart1"/>
    <dgm:cxn modelId="{3EE592FC-0E93-43F6-A382-D484DFF6CFB5}" type="presParOf" srcId="{44B12703-5769-4550-9864-5FE10652623F}" destId="{85726E40-C69E-482A-BB53-18684CA7A6C4}" srcOrd="0" destOrd="0" presId="urn:microsoft.com/office/officeart/2005/8/layout/orgChart1"/>
    <dgm:cxn modelId="{1740A1C2-3376-4735-A528-1FBEB2DF4927}" type="presParOf" srcId="{85726E40-C69E-482A-BB53-18684CA7A6C4}" destId="{A9E39B9C-147B-47AA-A6AA-29DB4D3A3B67}" srcOrd="0" destOrd="0" presId="urn:microsoft.com/office/officeart/2005/8/layout/orgChart1"/>
    <dgm:cxn modelId="{69D1C1E7-E73E-4B04-B2B7-F8EE241C70B1}" type="presParOf" srcId="{85726E40-C69E-482A-BB53-18684CA7A6C4}" destId="{01CDA178-ED45-411E-8A8E-CB524C6284BE}" srcOrd="1" destOrd="0" presId="urn:microsoft.com/office/officeart/2005/8/layout/orgChart1"/>
    <dgm:cxn modelId="{A2EA6275-94A4-43CC-8FE0-05A8CD5C7E16}" type="presParOf" srcId="{44B12703-5769-4550-9864-5FE10652623F}" destId="{F4CF2A94-F651-4808-961D-F57BB79661EA}" srcOrd="1" destOrd="0" presId="urn:microsoft.com/office/officeart/2005/8/layout/orgChart1"/>
    <dgm:cxn modelId="{B342D4C8-ABD3-436A-B292-C1D804268805}" type="presParOf" srcId="{F4CF2A94-F651-4808-961D-F57BB79661EA}" destId="{4A131648-7350-45C6-8700-B9FA1C4C8CE2}" srcOrd="0" destOrd="0" presId="urn:microsoft.com/office/officeart/2005/8/layout/orgChart1"/>
    <dgm:cxn modelId="{EF1A889E-2FBF-44D5-AB94-D258A5DDC02A}" type="presParOf" srcId="{F4CF2A94-F651-4808-961D-F57BB79661EA}" destId="{EE9FA53E-25CC-45C8-9B2D-091E6737838B}" srcOrd="1" destOrd="0" presId="urn:microsoft.com/office/officeart/2005/8/layout/orgChart1"/>
    <dgm:cxn modelId="{DE69DCA1-5D2E-4A0C-B62C-0CCF6286E64E}" type="presParOf" srcId="{EE9FA53E-25CC-45C8-9B2D-091E6737838B}" destId="{2BF05358-E023-4572-871E-776BDC3C4D4C}" srcOrd="0" destOrd="0" presId="urn:microsoft.com/office/officeart/2005/8/layout/orgChart1"/>
    <dgm:cxn modelId="{36917446-029F-4D54-83A1-D3FE3727950F}" type="presParOf" srcId="{2BF05358-E023-4572-871E-776BDC3C4D4C}" destId="{75BC8E61-C5C9-431F-BA82-B68ADF66BD98}" srcOrd="0" destOrd="0" presId="urn:microsoft.com/office/officeart/2005/8/layout/orgChart1"/>
    <dgm:cxn modelId="{FCAA169F-ACA4-4A31-8C5E-1FB6984DDE64}" type="presParOf" srcId="{2BF05358-E023-4572-871E-776BDC3C4D4C}" destId="{850FADD6-7930-4C3A-A6BE-32BF686A2356}" srcOrd="1" destOrd="0" presId="urn:microsoft.com/office/officeart/2005/8/layout/orgChart1"/>
    <dgm:cxn modelId="{F813BE48-E81C-481D-8E92-40D64F368407}" type="presParOf" srcId="{EE9FA53E-25CC-45C8-9B2D-091E6737838B}" destId="{33F50D60-AD32-44D9-BE9F-106287011337}" srcOrd="1" destOrd="0" presId="urn:microsoft.com/office/officeart/2005/8/layout/orgChart1"/>
    <dgm:cxn modelId="{DF6F255C-E993-49E8-ADC2-02A58629E74B}" type="presParOf" srcId="{EE9FA53E-25CC-45C8-9B2D-091E6737838B}" destId="{896AEE3B-4552-4526-A7D5-4E5A16FA5C72}" srcOrd="2" destOrd="0" presId="urn:microsoft.com/office/officeart/2005/8/layout/orgChart1"/>
    <dgm:cxn modelId="{3F49B337-E942-46D6-8529-373A926AAC47}" type="presParOf" srcId="{F4CF2A94-F651-4808-961D-F57BB79661EA}" destId="{70713B73-9C22-42C7-8E4C-A5AE2CA6FC4F}" srcOrd="2" destOrd="0" presId="urn:microsoft.com/office/officeart/2005/8/layout/orgChart1"/>
    <dgm:cxn modelId="{6FE9E76F-716E-448B-B821-680486E774CB}" type="presParOf" srcId="{F4CF2A94-F651-4808-961D-F57BB79661EA}" destId="{95AA28C5-B9EB-4C92-9B13-9DCE0816A417}" srcOrd="3" destOrd="0" presId="urn:microsoft.com/office/officeart/2005/8/layout/orgChart1"/>
    <dgm:cxn modelId="{54AB2A93-0C26-40DC-BD7E-7AABFF2980C9}" type="presParOf" srcId="{95AA28C5-B9EB-4C92-9B13-9DCE0816A417}" destId="{43C394AF-B722-45DE-B322-F094FF4F1F7F}" srcOrd="0" destOrd="0" presId="urn:microsoft.com/office/officeart/2005/8/layout/orgChart1"/>
    <dgm:cxn modelId="{9D0062F7-C035-46BD-B5F9-DACACF8B45B6}" type="presParOf" srcId="{43C394AF-B722-45DE-B322-F094FF4F1F7F}" destId="{926DE036-84C9-4AED-A4E8-0F23F770940A}" srcOrd="0" destOrd="0" presId="urn:microsoft.com/office/officeart/2005/8/layout/orgChart1"/>
    <dgm:cxn modelId="{21C8FEE6-CE38-4E41-A0BC-81385BAA29F3}" type="presParOf" srcId="{43C394AF-B722-45DE-B322-F094FF4F1F7F}" destId="{35993934-0CAB-47AC-AB61-5B33E9F4BFEF}" srcOrd="1" destOrd="0" presId="urn:microsoft.com/office/officeart/2005/8/layout/orgChart1"/>
    <dgm:cxn modelId="{01EE786F-9D9D-4A46-9EC7-222D3FB3B6EE}" type="presParOf" srcId="{95AA28C5-B9EB-4C92-9B13-9DCE0816A417}" destId="{B416669F-2D5D-44B1-89E6-6645652D49C0}" srcOrd="1" destOrd="0" presId="urn:microsoft.com/office/officeart/2005/8/layout/orgChart1"/>
    <dgm:cxn modelId="{60799047-EAC3-461C-B011-D718D17ABB9B}" type="presParOf" srcId="{95AA28C5-B9EB-4C92-9B13-9DCE0816A417}" destId="{64657889-7CED-4A2D-9C78-1E03C19F7EFF}" srcOrd="2" destOrd="0" presId="urn:microsoft.com/office/officeart/2005/8/layout/orgChart1"/>
    <dgm:cxn modelId="{113EF2F2-CAFE-473D-A99A-83B624504F4E}" type="presParOf" srcId="{44B12703-5769-4550-9864-5FE10652623F}" destId="{E824B888-B0C7-4844-8F8E-FA2249CB7556}" srcOrd="2" destOrd="0" presId="urn:microsoft.com/office/officeart/2005/8/layout/orgChart1"/>
    <dgm:cxn modelId="{4A5DF03E-F1FC-41F2-9F4C-419737D7C4AC}" type="presParOf" srcId="{E824B888-B0C7-4844-8F8E-FA2249CB7556}" destId="{C061B297-5883-4924-97BE-CBD20E5FCA4A}" srcOrd="0" destOrd="0" presId="urn:microsoft.com/office/officeart/2005/8/layout/orgChart1"/>
    <dgm:cxn modelId="{EA118FF9-3D1A-4A0B-B4FC-BAD3A91133B8}" type="presParOf" srcId="{E824B888-B0C7-4844-8F8E-FA2249CB7556}" destId="{EAFEB5B3-EFF5-4B3B-B32D-9AC0D041CD16}" srcOrd="1" destOrd="0" presId="urn:microsoft.com/office/officeart/2005/8/layout/orgChart1"/>
    <dgm:cxn modelId="{DC53B2F4-4B8E-44AA-A312-6C2E32B0F288}" type="presParOf" srcId="{EAFEB5B3-EFF5-4B3B-B32D-9AC0D041CD16}" destId="{C2B4087C-BD04-4206-966C-D3C85493CDBC}" srcOrd="0" destOrd="0" presId="urn:microsoft.com/office/officeart/2005/8/layout/orgChart1"/>
    <dgm:cxn modelId="{DE9C8155-3989-413F-A22C-FD908602E610}" type="presParOf" srcId="{C2B4087C-BD04-4206-966C-D3C85493CDBC}" destId="{D2CE751A-1D74-481F-BED7-268E241E429E}" srcOrd="0" destOrd="0" presId="urn:microsoft.com/office/officeart/2005/8/layout/orgChart1"/>
    <dgm:cxn modelId="{2AFB3FD8-B07C-4D4B-B0AC-B875F82ECC1F}" type="presParOf" srcId="{C2B4087C-BD04-4206-966C-D3C85493CDBC}" destId="{4433ABC1-DC33-4BD1-ACB9-282C468FC9E9}" srcOrd="1" destOrd="0" presId="urn:microsoft.com/office/officeart/2005/8/layout/orgChart1"/>
    <dgm:cxn modelId="{4B37CBE4-6923-4F53-BD39-2345204E2700}" type="presParOf" srcId="{EAFEB5B3-EFF5-4B3B-B32D-9AC0D041CD16}" destId="{C6EF4B3E-A870-45A6-83AD-6121818CADE1}" srcOrd="1" destOrd="0" presId="urn:microsoft.com/office/officeart/2005/8/layout/orgChart1"/>
    <dgm:cxn modelId="{7F099BA8-6EAB-4370-9E80-C37D1E081C7F}" type="presParOf" srcId="{EAFEB5B3-EFF5-4B3B-B32D-9AC0D041CD16}" destId="{4119EF9B-0071-41BE-8EBF-E33245202E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3CFB1FD-254F-4EE6-B95A-878E43127A1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F2B6913-53A4-4F34-8CBA-7DD723D5B51A}">
      <dgm:prSet phldrT="[Texto]" custT="1"/>
      <dgm:spPr/>
      <dgm:t>
        <a:bodyPr/>
        <a:lstStyle/>
        <a:p>
          <a:r>
            <a:rPr lang="es-CL" sz="1600" dirty="0" smtClean="0"/>
            <a:t>Recolección de Requisitos</a:t>
          </a:r>
          <a:endParaRPr lang="es-CL" sz="1600" dirty="0"/>
        </a:p>
      </dgm:t>
    </dgm:pt>
    <dgm:pt modelId="{82B65DF5-10D1-4AA5-9E45-201D2363DA2E}" type="parTrans" cxnId="{FB8ABB08-80A7-4944-A969-EDFBFCF3C18F}">
      <dgm:prSet/>
      <dgm:spPr/>
      <dgm:t>
        <a:bodyPr/>
        <a:lstStyle/>
        <a:p>
          <a:endParaRPr lang="es-CL"/>
        </a:p>
      </dgm:t>
    </dgm:pt>
    <dgm:pt modelId="{36D44CC2-F612-4AA0-893C-EF6FB1215DB5}" type="sibTrans" cxnId="{FB8ABB08-80A7-4944-A969-EDFBFCF3C18F}">
      <dgm:prSet/>
      <dgm:spPr/>
      <dgm:t>
        <a:bodyPr/>
        <a:lstStyle/>
        <a:p>
          <a:endParaRPr lang="es-CL" dirty="0"/>
        </a:p>
      </dgm:t>
    </dgm:pt>
    <dgm:pt modelId="{1ECAE688-1A94-43CD-853F-D4E14DD83759}">
      <dgm:prSet phldrT="[Texto]" custT="1"/>
      <dgm:spPr/>
      <dgm:t>
        <a:bodyPr/>
        <a:lstStyle/>
        <a:p>
          <a:r>
            <a:rPr lang="es-CL" sz="1200" dirty="0" smtClean="0"/>
            <a:t>23-03-2016 al 26-05-2016</a:t>
          </a:r>
          <a:endParaRPr lang="es-CL" sz="1200" dirty="0"/>
        </a:p>
      </dgm:t>
    </dgm:pt>
    <dgm:pt modelId="{329D001E-2B86-44A0-BBF9-62DC4E9B2B68}" type="parTrans" cxnId="{E95D1E20-9D6F-4E6D-99A7-6DCD0B83C203}">
      <dgm:prSet/>
      <dgm:spPr/>
      <dgm:t>
        <a:bodyPr/>
        <a:lstStyle/>
        <a:p>
          <a:endParaRPr lang="es-CL"/>
        </a:p>
      </dgm:t>
    </dgm:pt>
    <dgm:pt modelId="{910E4898-1833-469D-AEF1-DE90378B73B3}" type="sibTrans" cxnId="{E95D1E20-9D6F-4E6D-99A7-6DCD0B83C203}">
      <dgm:prSet/>
      <dgm:spPr/>
      <dgm:t>
        <a:bodyPr/>
        <a:lstStyle/>
        <a:p>
          <a:endParaRPr lang="es-CL"/>
        </a:p>
      </dgm:t>
    </dgm:pt>
    <dgm:pt modelId="{436F87F2-0F2A-45B6-9EAD-B211FD88C1A1}">
      <dgm:prSet phldrT="[Texto]" custT="1"/>
      <dgm:spPr/>
      <dgm:t>
        <a:bodyPr/>
        <a:lstStyle/>
        <a:p>
          <a:r>
            <a:rPr lang="es-CL" sz="1600" dirty="0" smtClean="0"/>
            <a:t>Modelado y diseño</a:t>
          </a:r>
          <a:endParaRPr lang="es-CL" sz="1600" dirty="0"/>
        </a:p>
      </dgm:t>
    </dgm:pt>
    <dgm:pt modelId="{F03C4D3B-F190-4675-B1CA-6EEDB31FC301}" type="parTrans" cxnId="{62FBBC8B-A243-4F6E-AE51-A9A26F32B982}">
      <dgm:prSet/>
      <dgm:spPr/>
      <dgm:t>
        <a:bodyPr/>
        <a:lstStyle/>
        <a:p>
          <a:endParaRPr lang="es-CL"/>
        </a:p>
      </dgm:t>
    </dgm:pt>
    <dgm:pt modelId="{A923D2D1-98AB-4CDD-BD16-121D05A31E3E}" type="sibTrans" cxnId="{62FBBC8B-A243-4F6E-AE51-A9A26F32B982}">
      <dgm:prSet/>
      <dgm:spPr/>
      <dgm:t>
        <a:bodyPr/>
        <a:lstStyle/>
        <a:p>
          <a:endParaRPr lang="es-CL" dirty="0"/>
        </a:p>
      </dgm:t>
    </dgm:pt>
    <dgm:pt modelId="{F2E0D46A-51D1-4107-9B10-40E51F11FF9E}">
      <dgm:prSet phldrT="[Texto]" custT="1"/>
      <dgm:spPr/>
      <dgm:t>
        <a:bodyPr/>
        <a:lstStyle/>
        <a:p>
          <a:r>
            <a:rPr lang="es-CL" sz="1200" dirty="0" smtClean="0"/>
            <a:t>26-05-2016 al 26-06-2016</a:t>
          </a:r>
          <a:endParaRPr lang="es-CL" sz="1200" dirty="0"/>
        </a:p>
      </dgm:t>
    </dgm:pt>
    <dgm:pt modelId="{1B60A33F-6631-4465-8015-F22C14CCF705}" type="parTrans" cxnId="{F666B151-1734-4B88-9FF0-49BD33CE2B6D}">
      <dgm:prSet/>
      <dgm:spPr/>
      <dgm:t>
        <a:bodyPr/>
        <a:lstStyle/>
        <a:p>
          <a:endParaRPr lang="es-CL"/>
        </a:p>
      </dgm:t>
    </dgm:pt>
    <dgm:pt modelId="{1E64E324-4043-4029-BE1E-FC459A0A1976}" type="sibTrans" cxnId="{F666B151-1734-4B88-9FF0-49BD33CE2B6D}">
      <dgm:prSet/>
      <dgm:spPr/>
      <dgm:t>
        <a:bodyPr/>
        <a:lstStyle/>
        <a:p>
          <a:endParaRPr lang="es-CL"/>
        </a:p>
      </dgm:t>
    </dgm:pt>
    <dgm:pt modelId="{C82B808E-2473-46BA-A15E-AD8A145A1C94}">
      <dgm:prSet phldrT="[Texto]"/>
      <dgm:spPr/>
      <dgm:t>
        <a:bodyPr/>
        <a:lstStyle/>
        <a:p>
          <a:r>
            <a:rPr lang="es-CL" dirty="0" smtClean="0"/>
            <a:t>Construcción del Prototipo</a:t>
          </a:r>
          <a:endParaRPr lang="es-CL" dirty="0"/>
        </a:p>
      </dgm:t>
    </dgm:pt>
    <dgm:pt modelId="{48740B72-FD83-4A47-9E77-038B611218B2}" type="parTrans" cxnId="{078767A6-C2CF-4684-8B50-B9B5CD0CD463}">
      <dgm:prSet/>
      <dgm:spPr/>
      <dgm:t>
        <a:bodyPr/>
        <a:lstStyle/>
        <a:p>
          <a:endParaRPr lang="es-CL"/>
        </a:p>
      </dgm:t>
    </dgm:pt>
    <dgm:pt modelId="{548C499D-A699-45A5-ADCD-24E07AE47151}" type="sibTrans" cxnId="{078767A6-C2CF-4684-8B50-B9B5CD0CD463}">
      <dgm:prSet/>
      <dgm:spPr/>
      <dgm:t>
        <a:bodyPr/>
        <a:lstStyle/>
        <a:p>
          <a:endParaRPr lang="es-CL"/>
        </a:p>
      </dgm:t>
    </dgm:pt>
    <dgm:pt modelId="{FA6064F6-D33B-450B-AE69-09DB5A052700}">
      <dgm:prSet phldrT="[Texto]"/>
      <dgm:spPr/>
      <dgm:t>
        <a:bodyPr/>
        <a:lstStyle/>
        <a:p>
          <a:r>
            <a:rPr lang="es-CL" dirty="0" smtClean="0"/>
            <a:t>26-06-2016 al 26-09-2016</a:t>
          </a:r>
          <a:endParaRPr lang="es-CL" dirty="0"/>
        </a:p>
      </dgm:t>
    </dgm:pt>
    <dgm:pt modelId="{5A2FCAD6-373A-4D79-B06D-9E19BB55A326}" type="parTrans" cxnId="{7DA0841A-185E-49D3-AC05-491D9E130328}">
      <dgm:prSet/>
      <dgm:spPr/>
      <dgm:t>
        <a:bodyPr/>
        <a:lstStyle/>
        <a:p>
          <a:endParaRPr lang="es-CL"/>
        </a:p>
      </dgm:t>
    </dgm:pt>
    <dgm:pt modelId="{4BDFBA0C-6860-4760-AC09-8E3B882FEF60}" type="sibTrans" cxnId="{7DA0841A-185E-49D3-AC05-491D9E130328}">
      <dgm:prSet/>
      <dgm:spPr/>
      <dgm:t>
        <a:bodyPr/>
        <a:lstStyle/>
        <a:p>
          <a:endParaRPr lang="es-CL"/>
        </a:p>
      </dgm:t>
    </dgm:pt>
    <dgm:pt modelId="{D9BB33BF-C08B-4BFA-8967-2F8B14C7D680}" type="pres">
      <dgm:prSet presAssocID="{23CFB1FD-254F-4EE6-B95A-878E43127A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9A44C584-B797-497B-B32D-E42428356FB5}" type="pres">
      <dgm:prSet presAssocID="{4F2B6913-53A4-4F34-8CBA-7DD723D5B51A}" presName="composite" presStyleCnt="0"/>
      <dgm:spPr/>
    </dgm:pt>
    <dgm:pt modelId="{56157036-FBC0-4AC0-A4E3-F4C5F00F41E3}" type="pres">
      <dgm:prSet presAssocID="{4F2B6913-53A4-4F34-8CBA-7DD723D5B51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7B4C61F-76CB-4F12-9FFA-9A29C24AE70A}" type="pres">
      <dgm:prSet presAssocID="{4F2B6913-53A4-4F34-8CBA-7DD723D5B51A}" presName="parSh" presStyleLbl="node1" presStyleIdx="0" presStyleCnt="3"/>
      <dgm:spPr/>
      <dgm:t>
        <a:bodyPr/>
        <a:lstStyle/>
        <a:p>
          <a:endParaRPr lang="es-CL"/>
        </a:p>
      </dgm:t>
    </dgm:pt>
    <dgm:pt modelId="{CE81796C-C15C-4D74-B8E8-CF3EBBB20765}" type="pres">
      <dgm:prSet presAssocID="{4F2B6913-53A4-4F34-8CBA-7DD723D5B51A}" presName="desTx" presStyleLbl="fgAcc1" presStyleIdx="0" presStyleCnt="3" custScaleX="123318" custScaleY="47291" custLinFactNeighborX="1845" custLinFactNeighborY="-2860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296798B-1EE6-42E7-8942-F2D6BC263C8B}" type="pres">
      <dgm:prSet presAssocID="{36D44CC2-F612-4AA0-893C-EF6FB1215DB5}" presName="sibTrans" presStyleLbl="sibTrans2D1" presStyleIdx="0" presStyleCnt="2"/>
      <dgm:spPr/>
      <dgm:t>
        <a:bodyPr/>
        <a:lstStyle/>
        <a:p>
          <a:endParaRPr lang="es-CL"/>
        </a:p>
      </dgm:t>
    </dgm:pt>
    <dgm:pt modelId="{20703FDC-BF73-4480-9B3F-8E07FF4B78DA}" type="pres">
      <dgm:prSet presAssocID="{36D44CC2-F612-4AA0-893C-EF6FB1215DB5}" presName="connTx" presStyleLbl="sibTrans2D1" presStyleIdx="0" presStyleCnt="2"/>
      <dgm:spPr/>
      <dgm:t>
        <a:bodyPr/>
        <a:lstStyle/>
        <a:p>
          <a:endParaRPr lang="es-CL"/>
        </a:p>
      </dgm:t>
    </dgm:pt>
    <dgm:pt modelId="{E096F2D7-E903-4E3A-A99C-A8678B07C4EB}" type="pres">
      <dgm:prSet presAssocID="{436F87F2-0F2A-45B6-9EAD-B211FD88C1A1}" presName="composite" presStyleCnt="0"/>
      <dgm:spPr/>
    </dgm:pt>
    <dgm:pt modelId="{05CEDADF-6274-4234-9DEC-DDEDD14DF7B6}" type="pres">
      <dgm:prSet presAssocID="{436F87F2-0F2A-45B6-9EAD-B211FD88C1A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DEA68E-428E-41C5-BE20-62D5EFF4F4A1}" type="pres">
      <dgm:prSet presAssocID="{436F87F2-0F2A-45B6-9EAD-B211FD88C1A1}" presName="parSh" presStyleLbl="node1" presStyleIdx="1" presStyleCnt="3"/>
      <dgm:spPr/>
      <dgm:t>
        <a:bodyPr/>
        <a:lstStyle/>
        <a:p>
          <a:endParaRPr lang="es-CL"/>
        </a:p>
      </dgm:t>
    </dgm:pt>
    <dgm:pt modelId="{261D88ED-ECD2-4CC4-B2B7-9204C5BD7C5E}" type="pres">
      <dgm:prSet presAssocID="{436F87F2-0F2A-45B6-9EAD-B211FD88C1A1}" presName="desTx" presStyleLbl="fgAcc1" presStyleIdx="1" presStyleCnt="3" custScaleX="123241" custScaleY="47511" custLinFactNeighborX="-1457" custLinFactNeighborY="-3178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D10738C-0FCE-465F-AD07-CA8A4B5D5FB9}" type="pres">
      <dgm:prSet presAssocID="{A923D2D1-98AB-4CDD-BD16-121D05A31E3E}" presName="sibTrans" presStyleLbl="sibTrans2D1" presStyleIdx="1" presStyleCnt="2"/>
      <dgm:spPr/>
      <dgm:t>
        <a:bodyPr/>
        <a:lstStyle/>
        <a:p>
          <a:endParaRPr lang="es-CL"/>
        </a:p>
      </dgm:t>
    </dgm:pt>
    <dgm:pt modelId="{BBA80611-7F9A-49E1-8545-DF482A20CB2E}" type="pres">
      <dgm:prSet presAssocID="{A923D2D1-98AB-4CDD-BD16-121D05A31E3E}" presName="connTx" presStyleLbl="sibTrans2D1" presStyleIdx="1" presStyleCnt="2"/>
      <dgm:spPr/>
      <dgm:t>
        <a:bodyPr/>
        <a:lstStyle/>
        <a:p>
          <a:endParaRPr lang="es-CL"/>
        </a:p>
      </dgm:t>
    </dgm:pt>
    <dgm:pt modelId="{C4E21255-8CB0-4A98-B917-0B692EA7D064}" type="pres">
      <dgm:prSet presAssocID="{C82B808E-2473-46BA-A15E-AD8A145A1C94}" presName="composite" presStyleCnt="0"/>
      <dgm:spPr/>
    </dgm:pt>
    <dgm:pt modelId="{8453F308-C66E-43B3-8B5B-5BC7B2838BF9}" type="pres">
      <dgm:prSet presAssocID="{C82B808E-2473-46BA-A15E-AD8A145A1C9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F80B566-8491-4A8D-BDD7-A748F57F4450}" type="pres">
      <dgm:prSet presAssocID="{C82B808E-2473-46BA-A15E-AD8A145A1C94}" presName="parSh" presStyleLbl="node1" presStyleIdx="2" presStyleCnt="3"/>
      <dgm:spPr/>
      <dgm:t>
        <a:bodyPr/>
        <a:lstStyle/>
        <a:p>
          <a:endParaRPr lang="es-CL"/>
        </a:p>
      </dgm:t>
    </dgm:pt>
    <dgm:pt modelId="{49EF55B4-DB31-4D1B-BD05-1F63D2789591}" type="pres">
      <dgm:prSet presAssocID="{C82B808E-2473-46BA-A15E-AD8A145A1C94}" presName="desTx" presStyleLbl="fgAcc1" presStyleIdx="2" presStyleCnt="3" custScaleX="127225" custScaleY="44070" custLinFactNeighborX="235" custLinFactNeighborY="-2939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5FB6FDED-9387-4FDE-8BBA-69EF200CA675}" type="presOf" srcId="{36D44CC2-F612-4AA0-893C-EF6FB1215DB5}" destId="{20703FDC-BF73-4480-9B3F-8E07FF4B78DA}" srcOrd="1" destOrd="0" presId="urn:microsoft.com/office/officeart/2005/8/layout/process3"/>
    <dgm:cxn modelId="{F8C21BBD-91FC-4CAE-9DEE-66C159B2369F}" type="presOf" srcId="{FA6064F6-D33B-450B-AE69-09DB5A052700}" destId="{49EF55B4-DB31-4D1B-BD05-1F63D2789591}" srcOrd="0" destOrd="0" presId="urn:microsoft.com/office/officeart/2005/8/layout/process3"/>
    <dgm:cxn modelId="{7DA0841A-185E-49D3-AC05-491D9E130328}" srcId="{C82B808E-2473-46BA-A15E-AD8A145A1C94}" destId="{FA6064F6-D33B-450B-AE69-09DB5A052700}" srcOrd="0" destOrd="0" parTransId="{5A2FCAD6-373A-4D79-B06D-9E19BB55A326}" sibTransId="{4BDFBA0C-6860-4760-AC09-8E3B882FEF60}"/>
    <dgm:cxn modelId="{C449D3F1-CED9-4424-B154-61602B11FFC6}" type="presOf" srcId="{4F2B6913-53A4-4F34-8CBA-7DD723D5B51A}" destId="{27B4C61F-76CB-4F12-9FFA-9A29C24AE70A}" srcOrd="1" destOrd="0" presId="urn:microsoft.com/office/officeart/2005/8/layout/process3"/>
    <dgm:cxn modelId="{82DEFA38-6301-40B8-9DB4-74472454A5DF}" type="presOf" srcId="{A923D2D1-98AB-4CDD-BD16-121D05A31E3E}" destId="{BBA80611-7F9A-49E1-8545-DF482A20CB2E}" srcOrd="1" destOrd="0" presId="urn:microsoft.com/office/officeart/2005/8/layout/process3"/>
    <dgm:cxn modelId="{93FD9553-8063-4B87-8097-6B5A56C4FF3F}" type="presOf" srcId="{436F87F2-0F2A-45B6-9EAD-B211FD88C1A1}" destId="{05CEDADF-6274-4234-9DEC-DDEDD14DF7B6}" srcOrd="0" destOrd="0" presId="urn:microsoft.com/office/officeart/2005/8/layout/process3"/>
    <dgm:cxn modelId="{A7E07A32-BFDE-4E50-BA49-08272D453D18}" type="presOf" srcId="{4F2B6913-53A4-4F34-8CBA-7DD723D5B51A}" destId="{56157036-FBC0-4AC0-A4E3-F4C5F00F41E3}" srcOrd="0" destOrd="0" presId="urn:microsoft.com/office/officeart/2005/8/layout/process3"/>
    <dgm:cxn modelId="{F42F77A5-1F7F-4511-8CB4-9163E8B87469}" type="presOf" srcId="{C82B808E-2473-46BA-A15E-AD8A145A1C94}" destId="{8453F308-C66E-43B3-8B5B-5BC7B2838BF9}" srcOrd="0" destOrd="0" presId="urn:microsoft.com/office/officeart/2005/8/layout/process3"/>
    <dgm:cxn modelId="{078767A6-C2CF-4684-8B50-B9B5CD0CD463}" srcId="{23CFB1FD-254F-4EE6-B95A-878E43127A1C}" destId="{C82B808E-2473-46BA-A15E-AD8A145A1C94}" srcOrd="2" destOrd="0" parTransId="{48740B72-FD83-4A47-9E77-038B611218B2}" sibTransId="{548C499D-A699-45A5-ADCD-24E07AE47151}"/>
    <dgm:cxn modelId="{F666B151-1734-4B88-9FF0-49BD33CE2B6D}" srcId="{436F87F2-0F2A-45B6-9EAD-B211FD88C1A1}" destId="{F2E0D46A-51D1-4107-9B10-40E51F11FF9E}" srcOrd="0" destOrd="0" parTransId="{1B60A33F-6631-4465-8015-F22C14CCF705}" sibTransId="{1E64E324-4043-4029-BE1E-FC459A0A1976}"/>
    <dgm:cxn modelId="{C7849C3E-038F-42C4-BBE0-58CDEFDFB600}" type="presOf" srcId="{23CFB1FD-254F-4EE6-B95A-878E43127A1C}" destId="{D9BB33BF-C08B-4BFA-8967-2F8B14C7D680}" srcOrd="0" destOrd="0" presId="urn:microsoft.com/office/officeart/2005/8/layout/process3"/>
    <dgm:cxn modelId="{62FBBC8B-A243-4F6E-AE51-A9A26F32B982}" srcId="{23CFB1FD-254F-4EE6-B95A-878E43127A1C}" destId="{436F87F2-0F2A-45B6-9EAD-B211FD88C1A1}" srcOrd="1" destOrd="0" parTransId="{F03C4D3B-F190-4675-B1CA-6EEDB31FC301}" sibTransId="{A923D2D1-98AB-4CDD-BD16-121D05A31E3E}"/>
    <dgm:cxn modelId="{FB8ABB08-80A7-4944-A969-EDFBFCF3C18F}" srcId="{23CFB1FD-254F-4EE6-B95A-878E43127A1C}" destId="{4F2B6913-53A4-4F34-8CBA-7DD723D5B51A}" srcOrd="0" destOrd="0" parTransId="{82B65DF5-10D1-4AA5-9E45-201D2363DA2E}" sibTransId="{36D44CC2-F612-4AA0-893C-EF6FB1215DB5}"/>
    <dgm:cxn modelId="{E95D1E20-9D6F-4E6D-99A7-6DCD0B83C203}" srcId="{4F2B6913-53A4-4F34-8CBA-7DD723D5B51A}" destId="{1ECAE688-1A94-43CD-853F-D4E14DD83759}" srcOrd="0" destOrd="0" parTransId="{329D001E-2B86-44A0-BBF9-62DC4E9B2B68}" sibTransId="{910E4898-1833-469D-AEF1-DE90378B73B3}"/>
    <dgm:cxn modelId="{2708D1D3-7819-44D0-848E-CF45ACB1DBE9}" type="presOf" srcId="{36D44CC2-F612-4AA0-893C-EF6FB1215DB5}" destId="{6296798B-1EE6-42E7-8942-F2D6BC263C8B}" srcOrd="0" destOrd="0" presId="urn:microsoft.com/office/officeart/2005/8/layout/process3"/>
    <dgm:cxn modelId="{62C2DB2F-C83E-4CAA-AE21-A2A24D9DFB8E}" type="presOf" srcId="{436F87F2-0F2A-45B6-9EAD-B211FD88C1A1}" destId="{50DEA68E-428E-41C5-BE20-62D5EFF4F4A1}" srcOrd="1" destOrd="0" presId="urn:microsoft.com/office/officeart/2005/8/layout/process3"/>
    <dgm:cxn modelId="{1053DCE4-4E43-4987-95FA-85FC05017D6F}" type="presOf" srcId="{F2E0D46A-51D1-4107-9B10-40E51F11FF9E}" destId="{261D88ED-ECD2-4CC4-B2B7-9204C5BD7C5E}" srcOrd="0" destOrd="0" presId="urn:microsoft.com/office/officeart/2005/8/layout/process3"/>
    <dgm:cxn modelId="{E24FBF94-772B-4BB8-98A4-C1706F334825}" type="presOf" srcId="{A923D2D1-98AB-4CDD-BD16-121D05A31E3E}" destId="{7D10738C-0FCE-465F-AD07-CA8A4B5D5FB9}" srcOrd="0" destOrd="0" presId="urn:microsoft.com/office/officeart/2005/8/layout/process3"/>
    <dgm:cxn modelId="{52C15ABD-D0B4-42B2-98B3-A762A93441B5}" type="presOf" srcId="{C82B808E-2473-46BA-A15E-AD8A145A1C94}" destId="{3F80B566-8491-4A8D-BDD7-A748F57F4450}" srcOrd="1" destOrd="0" presId="urn:microsoft.com/office/officeart/2005/8/layout/process3"/>
    <dgm:cxn modelId="{39C1508D-2554-40AE-8135-536DC672B384}" type="presOf" srcId="{1ECAE688-1A94-43CD-853F-D4E14DD83759}" destId="{CE81796C-C15C-4D74-B8E8-CF3EBBB20765}" srcOrd="0" destOrd="0" presId="urn:microsoft.com/office/officeart/2005/8/layout/process3"/>
    <dgm:cxn modelId="{B7E1DF24-B5E9-430C-A574-CE5466722B00}" type="presParOf" srcId="{D9BB33BF-C08B-4BFA-8967-2F8B14C7D680}" destId="{9A44C584-B797-497B-B32D-E42428356FB5}" srcOrd="0" destOrd="0" presId="urn:microsoft.com/office/officeart/2005/8/layout/process3"/>
    <dgm:cxn modelId="{92420760-A112-4C94-AA2B-C51CBB26E781}" type="presParOf" srcId="{9A44C584-B797-497B-B32D-E42428356FB5}" destId="{56157036-FBC0-4AC0-A4E3-F4C5F00F41E3}" srcOrd="0" destOrd="0" presId="urn:microsoft.com/office/officeart/2005/8/layout/process3"/>
    <dgm:cxn modelId="{5FEF5183-0478-4A66-A6B9-A8E05920F352}" type="presParOf" srcId="{9A44C584-B797-497B-B32D-E42428356FB5}" destId="{27B4C61F-76CB-4F12-9FFA-9A29C24AE70A}" srcOrd="1" destOrd="0" presId="urn:microsoft.com/office/officeart/2005/8/layout/process3"/>
    <dgm:cxn modelId="{9139ACAE-AA8D-44A6-954F-A3B95B73CD53}" type="presParOf" srcId="{9A44C584-B797-497B-B32D-E42428356FB5}" destId="{CE81796C-C15C-4D74-B8E8-CF3EBBB20765}" srcOrd="2" destOrd="0" presId="urn:microsoft.com/office/officeart/2005/8/layout/process3"/>
    <dgm:cxn modelId="{26A0AD4C-428A-4F9A-A166-710AA174FFE8}" type="presParOf" srcId="{D9BB33BF-C08B-4BFA-8967-2F8B14C7D680}" destId="{6296798B-1EE6-42E7-8942-F2D6BC263C8B}" srcOrd="1" destOrd="0" presId="urn:microsoft.com/office/officeart/2005/8/layout/process3"/>
    <dgm:cxn modelId="{AD1F45B9-297B-4597-9F7B-EC70D8CA2494}" type="presParOf" srcId="{6296798B-1EE6-42E7-8942-F2D6BC263C8B}" destId="{20703FDC-BF73-4480-9B3F-8E07FF4B78DA}" srcOrd="0" destOrd="0" presId="urn:microsoft.com/office/officeart/2005/8/layout/process3"/>
    <dgm:cxn modelId="{F872213F-9E09-4C58-98EE-4DFA39F20B49}" type="presParOf" srcId="{D9BB33BF-C08B-4BFA-8967-2F8B14C7D680}" destId="{E096F2D7-E903-4E3A-A99C-A8678B07C4EB}" srcOrd="2" destOrd="0" presId="urn:microsoft.com/office/officeart/2005/8/layout/process3"/>
    <dgm:cxn modelId="{F1A3995B-2ACD-4BE8-A84D-D41B1B59FAFC}" type="presParOf" srcId="{E096F2D7-E903-4E3A-A99C-A8678B07C4EB}" destId="{05CEDADF-6274-4234-9DEC-DDEDD14DF7B6}" srcOrd="0" destOrd="0" presId="urn:microsoft.com/office/officeart/2005/8/layout/process3"/>
    <dgm:cxn modelId="{6BBC3E1C-72B3-4CA5-B906-2A637A4FB4B9}" type="presParOf" srcId="{E096F2D7-E903-4E3A-A99C-A8678B07C4EB}" destId="{50DEA68E-428E-41C5-BE20-62D5EFF4F4A1}" srcOrd="1" destOrd="0" presId="urn:microsoft.com/office/officeart/2005/8/layout/process3"/>
    <dgm:cxn modelId="{DC7926C9-7827-46B3-83B1-A8E7972A8C21}" type="presParOf" srcId="{E096F2D7-E903-4E3A-A99C-A8678B07C4EB}" destId="{261D88ED-ECD2-4CC4-B2B7-9204C5BD7C5E}" srcOrd="2" destOrd="0" presId="urn:microsoft.com/office/officeart/2005/8/layout/process3"/>
    <dgm:cxn modelId="{077A2637-46E6-4393-AA9E-56C55A42753B}" type="presParOf" srcId="{D9BB33BF-C08B-4BFA-8967-2F8B14C7D680}" destId="{7D10738C-0FCE-465F-AD07-CA8A4B5D5FB9}" srcOrd="3" destOrd="0" presId="urn:microsoft.com/office/officeart/2005/8/layout/process3"/>
    <dgm:cxn modelId="{8FAD9BFF-3408-4D04-87F5-2344F499B45C}" type="presParOf" srcId="{7D10738C-0FCE-465F-AD07-CA8A4B5D5FB9}" destId="{BBA80611-7F9A-49E1-8545-DF482A20CB2E}" srcOrd="0" destOrd="0" presId="urn:microsoft.com/office/officeart/2005/8/layout/process3"/>
    <dgm:cxn modelId="{976EC179-57BB-49AD-8B67-822BA5977E21}" type="presParOf" srcId="{D9BB33BF-C08B-4BFA-8967-2F8B14C7D680}" destId="{C4E21255-8CB0-4A98-B917-0B692EA7D064}" srcOrd="4" destOrd="0" presId="urn:microsoft.com/office/officeart/2005/8/layout/process3"/>
    <dgm:cxn modelId="{1FF636DA-6B15-4187-9E43-47B77927E2A0}" type="presParOf" srcId="{C4E21255-8CB0-4A98-B917-0B692EA7D064}" destId="{8453F308-C66E-43B3-8B5B-5BC7B2838BF9}" srcOrd="0" destOrd="0" presId="urn:microsoft.com/office/officeart/2005/8/layout/process3"/>
    <dgm:cxn modelId="{EDA7B49F-65F0-4909-9C37-4F6E3A0DDD85}" type="presParOf" srcId="{C4E21255-8CB0-4A98-B917-0B692EA7D064}" destId="{3F80B566-8491-4A8D-BDD7-A748F57F4450}" srcOrd="1" destOrd="0" presId="urn:microsoft.com/office/officeart/2005/8/layout/process3"/>
    <dgm:cxn modelId="{73D06DFE-B003-4D30-9AE6-E6480FAFE641}" type="presParOf" srcId="{C4E21255-8CB0-4A98-B917-0B692EA7D064}" destId="{49EF55B4-DB31-4D1B-BD05-1F63D278959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3CFB1FD-254F-4EE6-B95A-878E43127A1C}" type="doc">
      <dgm:prSet loTypeId="urn:microsoft.com/office/officeart/2005/8/layout/process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s-CL"/>
        </a:p>
      </dgm:t>
    </dgm:pt>
    <dgm:pt modelId="{4F2B6913-53A4-4F34-8CBA-7DD723D5B51A}">
      <dgm:prSet phldrT="[Texto]" custT="1"/>
      <dgm:spPr/>
      <dgm:t>
        <a:bodyPr/>
        <a:lstStyle/>
        <a:p>
          <a:r>
            <a:rPr lang="es-CL" sz="1600" dirty="0" smtClean="0"/>
            <a:t>Evolución del Prototipo</a:t>
          </a:r>
          <a:endParaRPr lang="es-CL" sz="1600" dirty="0"/>
        </a:p>
      </dgm:t>
    </dgm:pt>
    <dgm:pt modelId="{82B65DF5-10D1-4AA5-9E45-201D2363DA2E}" type="parTrans" cxnId="{FB8ABB08-80A7-4944-A969-EDFBFCF3C18F}">
      <dgm:prSet/>
      <dgm:spPr/>
      <dgm:t>
        <a:bodyPr/>
        <a:lstStyle/>
        <a:p>
          <a:endParaRPr lang="es-CL"/>
        </a:p>
      </dgm:t>
    </dgm:pt>
    <dgm:pt modelId="{36D44CC2-F612-4AA0-893C-EF6FB1215DB5}" type="sibTrans" cxnId="{FB8ABB08-80A7-4944-A969-EDFBFCF3C18F}">
      <dgm:prSet/>
      <dgm:spPr/>
      <dgm:t>
        <a:bodyPr/>
        <a:lstStyle/>
        <a:p>
          <a:endParaRPr lang="es-CL" dirty="0"/>
        </a:p>
      </dgm:t>
    </dgm:pt>
    <dgm:pt modelId="{1ECAE688-1A94-43CD-853F-D4E14DD83759}">
      <dgm:prSet phldrT="[Texto]" custT="1"/>
      <dgm:spPr/>
      <dgm:t>
        <a:bodyPr/>
        <a:lstStyle/>
        <a:p>
          <a:r>
            <a:rPr lang="es-CL" sz="1200" dirty="0" smtClean="0"/>
            <a:t>26-09-2016 al 06-11-2016</a:t>
          </a:r>
          <a:endParaRPr lang="es-CL" sz="1200" dirty="0"/>
        </a:p>
      </dgm:t>
    </dgm:pt>
    <dgm:pt modelId="{329D001E-2B86-44A0-BBF9-62DC4E9B2B68}" type="parTrans" cxnId="{E95D1E20-9D6F-4E6D-99A7-6DCD0B83C203}">
      <dgm:prSet/>
      <dgm:spPr/>
      <dgm:t>
        <a:bodyPr/>
        <a:lstStyle/>
        <a:p>
          <a:endParaRPr lang="es-CL"/>
        </a:p>
      </dgm:t>
    </dgm:pt>
    <dgm:pt modelId="{910E4898-1833-469D-AEF1-DE90378B73B3}" type="sibTrans" cxnId="{E95D1E20-9D6F-4E6D-99A7-6DCD0B83C203}">
      <dgm:prSet/>
      <dgm:spPr/>
      <dgm:t>
        <a:bodyPr/>
        <a:lstStyle/>
        <a:p>
          <a:endParaRPr lang="es-CL"/>
        </a:p>
      </dgm:t>
    </dgm:pt>
    <dgm:pt modelId="{436F87F2-0F2A-45B6-9EAD-B211FD88C1A1}">
      <dgm:prSet phldrT="[Texto]" custT="1"/>
      <dgm:spPr/>
      <dgm:t>
        <a:bodyPr/>
        <a:lstStyle/>
        <a:p>
          <a:r>
            <a:rPr lang="es-CL" sz="1600" dirty="0" smtClean="0"/>
            <a:t>Refinamiento del Prototipo</a:t>
          </a:r>
          <a:endParaRPr lang="es-CL" sz="1600" dirty="0"/>
        </a:p>
      </dgm:t>
    </dgm:pt>
    <dgm:pt modelId="{F03C4D3B-F190-4675-B1CA-6EEDB31FC301}" type="parTrans" cxnId="{62FBBC8B-A243-4F6E-AE51-A9A26F32B982}">
      <dgm:prSet/>
      <dgm:spPr/>
      <dgm:t>
        <a:bodyPr/>
        <a:lstStyle/>
        <a:p>
          <a:endParaRPr lang="es-CL"/>
        </a:p>
      </dgm:t>
    </dgm:pt>
    <dgm:pt modelId="{A923D2D1-98AB-4CDD-BD16-121D05A31E3E}" type="sibTrans" cxnId="{62FBBC8B-A243-4F6E-AE51-A9A26F32B982}">
      <dgm:prSet/>
      <dgm:spPr/>
      <dgm:t>
        <a:bodyPr/>
        <a:lstStyle/>
        <a:p>
          <a:endParaRPr lang="es-CL" dirty="0"/>
        </a:p>
      </dgm:t>
    </dgm:pt>
    <dgm:pt modelId="{F2E0D46A-51D1-4107-9B10-40E51F11FF9E}">
      <dgm:prSet phldrT="[Texto]" custT="1"/>
      <dgm:spPr/>
      <dgm:t>
        <a:bodyPr/>
        <a:lstStyle/>
        <a:p>
          <a:r>
            <a:rPr lang="es-CL" sz="1200" dirty="0" smtClean="0"/>
            <a:t>06-11-2016 al 14-12-2016</a:t>
          </a:r>
          <a:endParaRPr lang="es-CL" sz="1200" dirty="0"/>
        </a:p>
      </dgm:t>
    </dgm:pt>
    <dgm:pt modelId="{1B60A33F-6631-4465-8015-F22C14CCF705}" type="parTrans" cxnId="{F666B151-1734-4B88-9FF0-49BD33CE2B6D}">
      <dgm:prSet/>
      <dgm:spPr/>
      <dgm:t>
        <a:bodyPr/>
        <a:lstStyle/>
        <a:p>
          <a:endParaRPr lang="es-CL"/>
        </a:p>
      </dgm:t>
    </dgm:pt>
    <dgm:pt modelId="{1E64E324-4043-4029-BE1E-FC459A0A1976}" type="sibTrans" cxnId="{F666B151-1734-4B88-9FF0-49BD33CE2B6D}">
      <dgm:prSet/>
      <dgm:spPr/>
      <dgm:t>
        <a:bodyPr/>
        <a:lstStyle/>
        <a:p>
          <a:endParaRPr lang="es-CL"/>
        </a:p>
      </dgm:t>
    </dgm:pt>
    <dgm:pt modelId="{C82B808E-2473-46BA-A15E-AD8A145A1C94}">
      <dgm:prSet phldrT="[Texto]"/>
      <dgm:spPr/>
      <dgm:t>
        <a:bodyPr/>
        <a:lstStyle/>
        <a:p>
          <a:r>
            <a:rPr lang="es-CL" dirty="0" smtClean="0"/>
            <a:t>Producto Final</a:t>
          </a:r>
          <a:endParaRPr lang="es-CL" dirty="0"/>
        </a:p>
      </dgm:t>
    </dgm:pt>
    <dgm:pt modelId="{48740B72-FD83-4A47-9E77-038B611218B2}" type="parTrans" cxnId="{078767A6-C2CF-4684-8B50-B9B5CD0CD463}">
      <dgm:prSet/>
      <dgm:spPr/>
      <dgm:t>
        <a:bodyPr/>
        <a:lstStyle/>
        <a:p>
          <a:endParaRPr lang="es-CL"/>
        </a:p>
      </dgm:t>
    </dgm:pt>
    <dgm:pt modelId="{548C499D-A699-45A5-ADCD-24E07AE47151}" type="sibTrans" cxnId="{078767A6-C2CF-4684-8B50-B9B5CD0CD463}">
      <dgm:prSet/>
      <dgm:spPr/>
      <dgm:t>
        <a:bodyPr/>
        <a:lstStyle/>
        <a:p>
          <a:endParaRPr lang="es-CL"/>
        </a:p>
      </dgm:t>
    </dgm:pt>
    <dgm:pt modelId="{FA6064F6-D33B-450B-AE69-09DB5A052700}">
      <dgm:prSet phldrT="[Texto]"/>
      <dgm:spPr/>
      <dgm:t>
        <a:bodyPr/>
        <a:lstStyle/>
        <a:p>
          <a:r>
            <a:rPr lang="es-CL" dirty="0" smtClean="0"/>
            <a:t>14-12-2016 al 30-12-2016</a:t>
          </a:r>
          <a:endParaRPr lang="es-CL" dirty="0"/>
        </a:p>
      </dgm:t>
    </dgm:pt>
    <dgm:pt modelId="{5A2FCAD6-373A-4D79-B06D-9E19BB55A326}" type="parTrans" cxnId="{7DA0841A-185E-49D3-AC05-491D9E130328}">
      <dgm:prSet/>
      <dgm:spPr/>
      <dgm:t>
        <a:bodyPr/>
        <a:lstStyle/>
        <a:p>
          <a:endParaRPr lang="es-CL"/>
        </a:p>
      </dgm:t>
    </dgm:pt>
    <dgm:pt modelId="{4BDFBA0C-6860-4760-AC09-8E3B882FEF60}" type="sibTrans" cxnId="{7DA0841A-185E-49D3-AC05-491D9E130328}">
      <dgm:prSet/>
      <dgm:spPr/>
      <dgm:t>
        <a:bodyPr/>
        <a:lstStyle/>
        <a:p>
          <a:endParaRPr lang="es-CL"/>
        </a:p>
      </dgm:t>
    </dgm:pt>
    <dgm:pt modelId="{D9BB33BF-C08B-4BFA-8967-2F8B14C7D680}" type="pres">
      <dgm:prSet presAssocID="{23CFB1FD-254F-4EE6-B95A-878E43127A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9A44C584-B797-497B-B32D-E42428356FB5}" type="pres">
      <dgm:prSet presAssocID="{4F2B6913-53A4-4F34-8CBA-7DD723D5B51A}" presName="composite" presStyleCnt="0"/>
      <dgm:spPr/>
    </dgm:pt>
    <dgm:pt modelId="{56157036-FBC0-4AC0-A4E3-F4C5F00F41E3}" type="pres">
      <dgm:prSet presAssocID="{4F2B6913-53A4-4F34-8CBA-7DD723D5B51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7B4C61F-76CB-4F12-9FFA-9A29C24AE70A}" type="pres">
      <dgm:prSet presAssocID="{4F2B6913-53A4-4F34-8CBA-7DD723D5B51A}" presName="parSh" presStyleLbl="node1" presStyleIdx="0" presStyleCnt="3"/>
      <dgm:spPr/>
      <dgm:t>
        <a:bodyPr/>
        <a:lstStyle/>
        <a:p>
          <a:endParaRPr lang="es-CL"/>
        </a:p>
      </dgm:t>
    </dgm:pt>
    <dgm:pt modelId="{CE81796C-C15C-4D74-B8E8-CF3EBBB20765}" type="pres">
      <dgm:prSet presAssocID="{4F2B6913-53A4-4F34-8CBA-7DD723D5B51A}" presName="desTx" presStyleLbl="fgAcc1" presStyleIdx="0" presStyleCnt="3" custScaleX="123318" custScaleY="47291" custLinFactNeighborX="1845" custLinFactNeighborY="-2860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296798B-1EE6-42E7-8942-F2D6BC263C8B}" type="pres">
      <dgm:prSet presAssocID="{36D44CC2-F612-4AA0-893C-EF6FB1215DB5}" presName="sibTrans" presStyleLbl="sibTrans2D1" presStyleIdx="0" presStyleCnt="2"/>
      <dgm:spPr/>
      <dgm:t>
        <a:bodyPr/>
        <a:lstStyle/>
        <a:p>
          <a:endParaRPr lang="es-CL"/>
        </a:p>
      </dgm:t>
    </dgm:pt>
    <dgm:pt modelId="{20703FDC-BF73-4480-9B3F-8E07FF4B78DA}" type="pres">
      <dgm:prSet presAssocID="{36D44CC2-F612-4AA0-893C-EF6FB1215DB5}" presName="connTx" presStyleLbl="sibTrans2D1" presStyleIdx="0" presStyleCnt="2"/>
      <dgm:spPr/>
      <dgm:t>
        <a:bodyPr/>
        <a:lstStyle/>
        <a:p>
          <a:endParaRPr lang="es-CL"/>
        </a:p>
      </dgm:t>
    </dgm:pt>
    <dgm:pt modelId="{E096F2D7-E903-4E3A-A99C-A8678B07C4EB}" type="pres">
      <dgm:prSet presAssocID="{436F87F2-0F2A-45B6-9EAD-B211FD88C1A1}" presName="composite" presStyleCnt="0"/>
      <dgm:spPr/>
    </dgm:pt>
    <dgm:pt modelId="{05CEDADF-6274-4234-9DEC-DDEDD14DF7B6}" type="pres">
      <dgm:prSet presAssocID="{436F87F2-0F2A-45B6-9EAD-B211FD88C1A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DEA68E-428E-41C5-BE20-62D5EFF4F4A1}" type="pres">
      <dgm:prSet presAssocID="{436F87F2-0F2A-45B6-9EAD-B211FD88C1A1}" presName="parSh" presStyleLbl="node1" presStyleIdx="1" presStyleCnt="3"/>
      <dgm:spPr/>
      <dgm:t>
        <a:bodyPr/>
        <a:lstStyle/>
        <a:p>
          <a:endParaRPr lang="es-CL"/>
        </a:p>
      </dgm:t>
    </dgm:pt>
    <dgm:pt modelId="{261D88ED-ECD2-4CC4-B2B7-9204C5BD7C5E}" type="pres">
      <dgm:prSet presAssocID="{436F87F2-0F2A-45B6-9EAD-B211FD88C1A1}" presName="desTx" presStyleLbl="fgAcc1" presStyleIdx="1" presStyleCnt="3" custScaleX="123241" custScaleY="47511" custLinFactNeighborX="-1457" custLinFactNeighborY="-3178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D10738C-0FCE-465F-AD07-CA8A4B5D5FB9}" type="pres">
      <dgm:prSet presAssocID="{A923D2D1-98AB-4CDD-BD16-121D05A31E3E}" presName="sibTrans" presStyleLbl="sibTrans2D1" presStyleIdx="1" presStyleCnt="2"/>
      <dgm:spPr/>
      <dgm:t>
        <a:bodyPr/>
        <a:lstStyle/>
        <a:p>
          <a:endParaRPr lang="es-CL"/>
        </a:p>
      </dgm:t>
    </dgm:pt>
    <dgm:pt modelId="{BBA80611-7F9A-49E1-8545-DF482A20CB2E}" type="pres">
      <dgm:prSet presAssocID="{A923D2D1-98AB-4CDD-BD16-121D05A31E3E}" presName="connTx" presStyleLbl="sibTrans2D1" presStyleIdx="1" presStyleCnt="2"/>
      <dgm:spPr/>
      <dgm:t>
        <a:bodyPr/>
        <a:lstStyle/>
        <a:p>
          <a:endParaRPr lang="es-CL"/>
        </a:p>
      </dgm:t>
    </dgm:pt>
    <dgm:pt modelId="{C4E21255-8CB0-4A98-B917-0B692EA7D064}" type="pres">
      <dgm:prSet presAssocID="{C82B808E-2473-46BA-A15E-AD8A145A1C94}" presName="composite" presStyleCnt="0"/>
      <dgm:spPr/>
    </dgm:pt>
    <dgm:pt modelId="{8453F308-C66E-43B3-8B5B-5BC7B2838BF9}" type="pres">
      <dgm:prSet presAssocID="{C82B808E-2473-46BA-A15E-AD8A145A1C9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3F80B566-8491-4A8D-BDD7-A748F57F4450}" type="pres">
      <dgm:prSet presAssocID="{C82B808E-2473-46BA-A15E-AD8A145A1C94}" presName="parSh" presStyleLbl="node1" presStyleIdx="2" presStyleCnt="3"/>
      <dgm:spPr/>
      <dgm:t>
        <a:bodyPr/>
        <a:lstStyle/>
        <a:p>
          <a:endParaRPr lang="es-CL"/>
        </a:p>
      </dgm:t>
    </dgm:pt>
    <dgm:pt modelId="{49EF55B4-DB31-4D1B-BD05-1F63D2789591}" type="pres">
      <dgm:prSet presAssocID="{C82B808E-2473-46BA-A15E-AD8A145A1C94}" presName="desTx" presStyleLbl="fgAcc1" presStyleIdx="2" presStyleCnt="3" custScaleX="127225" custScaleY="44070" custLinFactNeighborX="235" custLinFactNeighborY="-29399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92183E23-2053-4D10-86FB-85B0B2F304BD}" type="presOf" srcId="{A923D2D1-98AB-4CDD-BD16-121D05A31E3E}" destId="{7D10738C-0FCE-465F-AD07-CA8A4B5D5FB9}" srcOrd="0" destOrd="0" presId="urn:microsoft.com/office/officeart/2005/8/layout/process3"/>
    <dgm:cxn modelId="{55578B08-58A3-44E1-BB7F-760BAD506688}" type="presOf" srcId="{436F87F2-0F2A-45B6-9EAD-B211FD88C1A1}" destId="{05CEDADF-6274-4234-9DEC-DDEDD14DF7B6}" srcOrd="0" destOrd="0" presId="urn:microsoft.com/office/officeart/2005/8/layout/process3"/>
    <dgm:cxn modelId="{503A006C-8752-4A27-B71F-97C2CC98786D}" type="presOf" srcId="{4F2B6913-53A4-4F34-8CBA-7DD723D5B51A}" destId="{27B4C61F-76CB-4F12-9FFA-9A29C24AE70A}" srcOrd="1" destOrd="0" presId="urn:microsoft.com/office/officeart/2005/8/layout/process3"/>
    <dgm:cxn modelId="{7DA0841A-185E-49D3-AC05-491D9E130328}" srcId="{C82B808E-2473-46BA-A15E-AD8A145A1C94}" destId="{FA6064F6-D33B-450B-AE69-09DB5A052700}" srcOrd="0" destOrd="0" parTransId="{5A2FCAD6-373A-4D79-B06D-9E19BB55A326}" sibTransId="{4BDFBA0C-6860-4760-AC09-8E3B882FEF60}"/>
    <dgm:cxn modelId="{AE868996-1006-4035-ACBC-148D46730FDD}" type="presOf" srcId="{36D44CC2-F612-4AA0-893C-EF6FB1215DB5}" destId="{20703FDC-BF73-4480-9B3F-8E07FF4B78DA}" srcOrd="1" destOrd="0" presId="urn:microsoft.com/office/officeart/2005/8/layout/process3"/>
    <dgm:cxn modelId="{080124E4-D863-462D-BC8E-71B2E2DDA97D}" type="presOf" srcId="{C82B808E-2473-46BA-A15E-AD8A145A1C94}" destId="{3F80B566-8491-4A8D-BDD7-A748F57F4450}" srcOrd="1" destOrd="0" presId="urn:microsoft.com/office/officeart/2005/8/layout/process3"/>
    <dgm:cxn modelId="{078767A6-C2CF-4684-8B50-B9B5CD0CD463}" srcId="{23CFB1FD-254F-4EE6-B95A-878E43127A1C}" destId="{C82B808E-2473-46BA-A15E-AD8A145A1C94}" srcOrd="2" destOrd="0" parTransId="{48740B72-FD83-4A47-9E77-038B611218B2}" sibTransId="{548C499D-A699-45A5-ADCD-24E07AE47151}"/>
    <dgm:cxn modelId="{C28ED128-BB01-414F-AEF6-E88C658871A7}" type="presOf" srcId="{FA6064F6-D33B-450B-AE69-09DB5A052700}" destId="{49EF55B4-DB31-4D1B-BD05-1F63D2789591}" srcOrd="0" destOrd="0" presId="urn:microsoft.com/office/officeart/2005/8/layout/process3"/>
    <dgm:cxn modelId="{8A84BABD-C2C7-42A3-9DC9-491856478A4C}" type="presOf" srcId="{436F87F2-0F2A-45B6-9EAD-B211FD88C1A1}" destId="{50DEA68E-428E-41C5-BE20-62D5EFF4F4A1}" srcOrd="1" destOrd="0" presId="urn:microsoft.com/office/officeart/2005/8/layout/process3"/>
    <dgm:cxn modelId="{1E9C8E02-ED72-456E-B6DD-EA8C7FE51634}" type="presOf" srcId="{4F2B6913-53A4-4F34-8CBA-7DD723D5B51A}" destId="{56157036-FBC0-4AC0-A4E3-F4C5F00F41E3}" srcOrd="0" destOrd="0" presId="urn:microsoft.com/office/officeart/2005/8/layout/process3"/>
    <dgm:cxn modelId="{F666B151-1734-4B88-9FF0-49BD33CE2B6D}" srcId="{436F87F2-0F2A-45B6-9EAD-B211FD88C1A1}" destId="{F2E0D46A-51D1-4107-9B10-40E51F11FF9E}" srcOrd="0" destOrd="0" parTransId="{1B60A33F-6631-4465-8015-F22C14CCF705}" sibTransId="{1E64E324-4043-4029-BE1E-FC459A0A1976}"/>
    <dgm:cxn modelId="{2CF7AF21-EFA3-42DD-BF7F-85037127625E}" type="presOf" srcId="{A923D2D1-98AB-4CDD-BD16-121D05A31E3E}" destId="{BBA80611-7F9A-49E1-8545-DF482A20CB2E}" srcOrd="1" destOrd="0" presId="urn:microsoft.com/office/officeart/2005/8/layout/process3"/>
    <dgm:cxn modelId="{F2B80EAC-E2FE-4154-8871-3C06FF15747C}" type="presOf" srcId="{1ECAE688-1A94-43CD-853F-D4E14DD83759}" destId="{CE81796C-C15C-4D74-B8E8-CF3EBBB20765}" srcOrd="0" destOrd="0" presId="urn:microsoft.com/office/officeart/2005/8/layout/process3"/>
    <dgm:cxn modelId="{62FBBC8B-A243-4F6E-AE51-A9A26F32B982}" srcId="{23CFB1FD-254F-4EE6-B95A-878E43127A1C}" destId="{436F87F2-0F2A-45B6-9EAD-B211FD88C1A1}" srcOrd="1" destOrd="0" parTransId="{F03C4D3B-F190-4675-B1CA-6EEDB31FC301}" sibTransId="{A923D2D1-98AB-4CDD-BD16-121D05A31E3E}"/>
    <dgm:cxn modelId="{FB8ABB08-80A7-4944-A969-EDFBFCF3C18F}" srcId="{23CFB1FD-254F-4EE6-B95A-878E43127A1C}" destId="{4F2B6913-53A4-4F34-8CBA-7DD723D5B51A}" srcOrd="0" destOrd="0" parTransId="{82B65DF5-10D1-4AA5-9E45-201D2363DA2E}" sibTransId="{36D44CC2-F612-4AA0-893C-EF6FB1215DB5}"/>
    <dgm:cxn modelId="{486E3389-FEE5-4828-85D6-D940506A2B49}" type="presOf" srcId="{23CFB1FD-254F-4EE6-B95A-878E43127A1C}" destId="{D9BB33BF-C08B-4BFA-8967-2F8B14C7D680}" srcOrd="0" destOrd="0" presId="urn:microsoft.com/office/officeart/2005/8/layout/process3"/>
    <dgm:cxn modelId="{E95D1E20-9D6F-4E6D-99A7-6DCD0B83C203}" srcId="{4F2B6913-53A4-4F34-8CBA-7DD723D5B51A}" destId="{1ECAE688-1A94-43CD-853F-D4E14DD83759}" srcOrd="0" destOrd="0" parTransId="{329D001E-2B86-44A0-BBF9-62DC4E9B2B68}" sibTransId="{910E4898-1833-469D-AEF1-DE90378B73B3}"/>
    <dgm:cxn modelId="{2505A57B-2B5D-49C5-89E2-17B04455B6B3}" type="presOf" srcId="{C82B808E-2473-46BA-A15E-AD8A145A1C94}" destId="{8453F308-C66E-43B3-8B5B-5BC7B2838BF9}" srcOrd="0" destOrd="0" presId="urn:microsoft.com/office/officeart/2005/8/layout/process3"/>
    <dgm:cxn modelId="{2F688630-F9FD-4C20-979F-F7FC7E61699E}" type="presOf" srcId="{36D44CC2-F612-4AA0-893C-EF6FB1215DB5}" destId="{6296798B-1EE6-42E7-8942-F2D6BC263C8B}" srcOrd="0" destOrd="0" presId="urn:microsoft.com/office/officeart/2005/8/layout/process3"/>
    <dgm:cxn modelId="{718F8E89-5303-4B8E-8071-4E2F818CE748}" type="presOf" srcId="{F2E0D46A-51D1-4107-9B10-40E51F11FF9E}" destId="{261D88ED-ECD2-4CC4-B2B7-9204C5BD7C5E}" srcOrd="0" destOrd="0" presId="urn:microsoft.com/office/officeart/2005/8/layout/process3"/>
    <dgm:cxn modelId="{EE16BFF4-2069-4C0F-9BAF-56AEB351CBE2}" type="presParOf" srcId="{D9BB33BF-C08B-4BFA-8967-2F8B14C7D680}" destId="{9A44C584-B797-497B-B32D-E42428356FB5}" srcOrd="0" destOrd="0" presId="urn:microsoft.com/office/officeart/2005/8/layout/process3"/>
    <dgm:cxn modelId="{8C1A4964-62C3-458B-A45A-94875D0A3577}" type="presParOf" srcId="{9A44C584-B797-497B-B32D-E42428356FB5}" destId="{56157036-FBC0-4AC0-A4E3-F4C5F00F41E3}" srcOrd="0" destOrd="0" presId="urn:microsoft.com/office/officeart/2005/8/layout/process3"/>
    <dgm:cxn modelId="{DEC5448A-5920-4A58-B258-766E3FB4D95A}" type="presParOf" srcId="{9A44C584-B797-497B-B32D-E42428356FB5}" destId="{27B4C61F-76CB-4F12-9FFA-9A29C24AE70A}" srcOrd="1" destOrd="0" presId="urn:microsoft.com/office/officeart/2005/8/layout/process3"/>
    <dgm:cxn modelId="{FF958FDE-82FA-4CDF-B963-D814114AB7D4}" type="presParOf" srcId="{9A44C584-B797-497B-B32D-E42428356FB5}" destId="{CE81796C-C15C-4D74-B8E8-CF3EBBB20765}" srcOrd="2" destOrd="0" presId="urn:microsoft.com/office/officeart/2005/8/layout/process3"/>
    <dgm:cxn modelId="{6C72A30A-358D-4F09-A0F0-AAAA270E8C18}" type="presParOf" srcId="{D9BB33BF-C08B-4BFA-8967-2F8B14C7D680}" destId="{6296798B-1EE6-42E7-8942-F2D6BC263C8B}" srcOrd="1" destOrd="0" presId="urn:microsoft.com/office/officeart/2005/8/layout/process3"/>
    <dgm:cxn modelId="{D86D605F-0669-47FF-B8C4-7880A1037F41}" type="presParOf" srcId="{6296798B-1EE6-42E7-8942-F2D6BC263C8B}" destId="{20703FDC-BF73-4480-9B3F-8E07FF4B78DA}" srcOrd="0" destOrd="0" presId="urn:microsoft.com/office/officeart/2005/8/layout/process3"/>
    <dgm:cxn modelId="{612C154C-AC00-4459-BCD4-77A71BBCF55A}" type="presParOf" srcId="{D9BB33BF-C08B-4BFA-8967-2F8B14C7D680}" destId="{E096F2D7-E903-4E3A-A99C-A8678B07C4EB}" srcOrd="2" destOrd="0" presId="urn:microsoft.com/office/officeart/2005/8/layout/process3"/>
    <dgm:cxn modelId="{57833B28-4617-4B25-9E30-CA71DC64ECB3}" type="presParOf" srcId="{E096F2D7-E903-4E3A-A99C-A8678B07C4EB}" destId="{05CEDADF-6274-4234-9DEC-DDEDD14DF7B6}" srcOrd="0" destOrd="0" presId="urn:microsoft.com/office/officeart/2005/8/layout/process3"/>
    <dgm:cxn modelId="{E7A3B11D-410F-402E-B2F9-C3C5ED11538B}" type="presParOf" srcId="{E096F2D7-E903-4E3A-A99C-A8678B07C4EB}" destId="{50DEA68E-428E-41C5-BE20-62D5EFF4F4A1}" srcOrd="1" destOrd="0" presId="urn:microsoft.com/office/officeart/2005/8/layout/process3"/>
    <dgm:cxn modelId="{D43CBA24-CE84-4171-A95A-7B454DBE193C}" type="presParOf" srcId="{E096F2D7-E903-4E3A-A99C-A8678B07C4EB}" destId="{261D88ED-ECD2-4CC4-B2B7-9204C5BD7C5E}" srcOrd="2" destOrd="0" presId="urn:microsoft.com/office/officeart/2005/8/layout/process3"/>
    <dgm:cxn modelId="{B8EC4617-4665-4C74-A564-20FE13E25C34}" type="presParOf" srcId="{D9BB33BF-C08B-4BFA-8967-2F8B14C7D680}" destId="{7D10738C-0FCE-465F-AD07-CA8A4B5D5FB9}" srcOrd="3" destOrd="0" presId="urn:microsoft.com/office/officeart/2005/8/layout/process3"/>
    <dgm:cxn modelId="{F61E71ED-E8A4-48E2-9155-1CF5FC0C3C02}" type="presParOf" srcId="{7D10738C-0FCE-465F-AD07-CA8A4B5D5FB9}" destId="{BBA80611-7F9A-49E1-8545-DF482A20CB2E}" srcOrd="0" destOrd="0" presId="urn:microsoft.com/office/officeart/2005/8/layout/process3"/>
    <dgm:cxn modelId="{5D2F9A2B-4438-4EFC-AF42-BD789DA5DAED}" type="presParOf" srcId="{D9BB33BF-C08B-4BFA-8967-2F8B14C7D680}" destId="{C4E21255-8CB0-4A98-B917-0B692EA7D064}" srcOrd="4" destOrd="0" presId="urn:microsoft.com/office/officeart/2005/8/layout/process3"/>
    <dgm:cxn modelId="{A73B1C85-0B1A-426F-A314-20DB84173C57}" type="presParOf" srcId="{C4E21255-8CB0-4A98-B917-0B692EA7D064}" destId="{8453F308-C66E-43B3-8B5B-5BC7B2838BF9}" srcOrd="0" destOrd="0" presId="urn:microsoft.com/office/officeart/2005/8/layout/process3"/>
    <dgm:cxn modelId="{FF365F29-3C6A-42E9-9421-93866E0EC486}" type="presParOf" srcId="{C4E21255-8CB0-4A98-B917-0B692EA7D064}" destId="{3F80B566-8491-4A8D-BDD7-A748F57F4450}" srcOrd="1" destOrd="0" presId="urn:microsoft.com/office/officeart/2005/8/layout/process3"/>
    <dgm:cxn modelId="{37D5AA72-5A7B-4F47-9AF0-F5A9BED24A05}" type="presParOf" srcId="{C4E21255-8CB0-4A98-B917-0B692EA7D064}" destId="{49EF55B4-DB31-4D1B-BD05-1F63D278959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F1463-953E-4583-AE68-C8906B5BA8CC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5A9EED8-015A-431A-86C7-49B3CD573A10}">
      <dgm:prSet phldrT="[Texto]"/>
      <dgm:spPr/>
      <dgm:t>
        <a:bodyPr/>
        <a:lstStyle/>
        <a:p>
          <a:r>
            <a:rPr lang="es-CL" b="1" dirty="0" smtClean="0"/>
            <a:t>Directiva Centro de Padres</a:t>
          </a:r>
          <a:endParaRPr lang="es-CL" b="1" dirty="0"/>
        </a:p>
      </dgm:t>
    </dgm:pt>
    <dgm:pt modelId="{D9680216-6948-4B0C-B7FC-7C73D2355220}" type="parTrans" cxnId="{367D7A16-912A-4C15-86D4-6597E0FF74B2}">
      <dgm:prSet/>
      <dgm:spPr/>
      <dgm:t>
        <a:bodyPr/>
        <a:lstStyle/>
        <a:p>
          <a:endParaRPr lang="es-CL"/>
        </a:p>
      </dgm:t>
    </dgm:pt>
    <dgm:pt modelId="{CE89CA1C-3084-407E-ABC9-601851BF0664}" type="sibTrans" cxnId="{367D7A16-912A-4C15-86D4-6597E0FF74B2}">
      <dgm:prSet/>
      <dgm:spPr/>
      <dgm:t>
        <a:bodyPr/>
        <a:lstStyle/>
        <a:p>
          <a:endParaRPr lang="es-CL"/>
        </a:p>
      </dgm:t>
    </dgm:pt>
    <dgm:pt modelId="{823BBE34-7C62-4D35-981F-A424B11FB475}">
      <dgm:prSet phldrT="[Texto]"/>
      <dgm:spPr/>
      <dgm:t>
        <a:bodyPr/>
        <a:lstStyle/>
        <a:p>
          <a:r>
            <a:rPr lang="es-CL" dirty="0" smtClean="0"/>
            <a:t>No aplican las normas vigentes</a:t>
          </a:r>
          <a:endParaRPr lang="es-CL" dirty="0"/>
        </a:p>
      </dgm:t>
    </dgm:pt>
    <dgm:pt modelId="{448028E5-3FF4-4567-966E-A671B1EA5400}" type="parTrans" cxnId="{723161C1-939A-4D5E-A64D-A5B09C1B2E90}">
      <dgm:prSet/>
      <dgm:spPr/>
      <dgm:t>
        <a:bodyPr/>
        <a:lstStyle/>
        <a:p>
          <a:endParaRPr lang="es-CL"/>
        </a:p>
      </dgm:t>
    </dgm:pt>
    <dgm:pt modelId="{64E694EC-22A5-408C-A348-CB3F210C3219}" type="sibTrans" cxnId="{723161C1-939A-4D5E-A64D-A5B09C1B2E90}">
      <dgm:prSet/>
      <dgm:spPr/>
      <dgm:t>
        <a:bodyPr/>
        <a:lstStyle/>
        <a:p>
          <a:endParaRPr lang="es-CL"/>
        </a:p>
      </dgm:t>
    </dgm:pt>
    <dgm:pt modelId="{E168BEB7-9020-49C9-A10E-C6D72539B018}">
      <dgm:prSet phldrT="[Texto]"/>
      <dgm:spPr/>
      <dgm:t>
        <a:bodyPr/>
        <a:lstStyle/>
        <a:p>
          <a:r>
            <a:rPr lang="es-CL" dirty="0" smtClean="0"/>
            <a:t>Actúan de forma independiente</a:t>
          </a:r>
          <a:endParaRPr lang="es-CL" dirty="0"/>
        </a:p>
      </dgm:t>
    </dgm:pt>
    <dgm:pt modelId="{ADFCB4E4-9F70-4F29-B2A4-9F2AF391FD36}" type="parTrans" cxnId="{75249AA9-3678-4264-8B5A-88CC415A3EA4}">
      <dgm:prSet/>
      <dgm:spPr/>
      <dgm:t>
        <a:bodyPr/>
        <a:lstStyle/>
        <a:p>
          <a:endParaRPr lang="es-CL"/>
        </a:p>
      </dgm:t>
    </dgm:pt>
    <dgm:pt modelId="{89AD335A-191C-4711-AEB7-16FE605D2103}" type="sibTrans" cxnId="{75249AA9-3678-4264-8B5A-88CC415A3EA4}">
      <dgm:prSet/>
      <dgm:spPr/>
      <dgm:t>
        <a:bodyPr/>
        <a:lstStyle/>
        <a:p>
          <a:endParaRPr lang="es-CL"/>
        </a:p>
      </dgm:t>
    </dgm:pt>
    <dgm:pt modelId="{234FD032-F200-496E-810C-37948B0AD88D}">
      <dgm:prSet phldrT="[Texto]"/>
      <dgm:spPr/>
      <dgm:t>
        <a:bodyPr/>
        <a:lstStyle/>
        <a:p>
          <a:r>
            <a:rPr lang="es-CL" dirty="0" smtClean="0"/>
            <a:t>No existe comunicación con Establecimiento y Apoderados</a:t>
          </a:r>
          <a:endParaRPr lang="es-CL" dirty="0"/>
        </a:p>
      </dgm:t>
    </dgm:pt>
    <dgm:pt modelId="{4FC46231-C166-4E8C-AEA6-DEB4594A1E14}" type="parTrans" cxnId="{3CF42988-3EAA-4027-AA8D-CA4ECD3F95BF}">
      <dgm:prSet/>
      <dgm:spPr/>
      <dgm:t>
        <a:bodyPr/>
        <a:lstStyle/>
        <a:p>
          <a:endParaRPr lang="es-CL"/>
        </a:p>
      </dgm:t>
    </dgm:pt>
    <dgm:pt modelId="{7BDD8F8E-FFB2-4913-9FFD-DE83D4C0C9CD}" type="sibTrans" cxnId="{3CF42988-3EAA-4027-AA8D-CA4ECD3F95BF}">
      <dgm:prSet/>
      <dgm:spPr/>
      <dgm:t>
        <a:bodyPr/>
        <a:lstStyle/>
        <a:p>
          <a:endParaRPr lang="es-CL"/>
        </a:p>
      </dgm:t>
    </dgm:pt>
    <dgm:pt modelId="{0CBEB0CD-9C20-4189-841D-1275A73F5D8B}">
      <dgm:prSet phldrT="[Texto]"/>
      <dgm:spPr/>
      <dgm:t>
        <a:bodyPr/>
        <a:lstStyle/>
        <a:p>
          <a:r>
            <a:rPr lang="es-CL" dirty="0" smtClean="0"/>
            <a:t>No hay participación en las Votaciones de proyectos.</a:t>
          </a:r>
          <a:endParaRPr lang="es-CL" dirty="0"/>
        </a:p>
      </dgm:t>
    </dgm:pt>
    <dgm:pt modelId="{BCE59368-8A80-48D6-B52E-5F558567E7D1}" type="parTrans" cxnId="{C6DEF049-F21E-41BC-81B1-0013CAAD1F30}">
      <dgm:prSet/>
      <dgm:spPr/>
      <dgm:t>
        <a:bodyPr/>
        <a:lstStyle/>
        <a:p>
          <a:endParaRPr lang="es-CL"/>
        </a:p>
      </dgm:t>
    </dgm:pt>
    <dgm:pt modelId="{D3D94628-E6ED-4136-B1E6-4AFE739B64F1}" type="sibTrans" cxnId="{C6DEF049-F21E-41BC-81B1-0013CAAD1F30}">
      <dgm:prSet/>
      <dgm:spPr/>
      <dgm:t>
        <a:bodyPr/>
        <a:lstStyle/>
        <a:p>
          <a:endParaRPr lang="es-CL"/>
        </a:p>
      </dgm:t>
    </dgm:pt>
    <dgm:pt modelId="{43773C68-2693-4739-AC37-4FBA8E6462AA}">
      <dgm:prSet phldrT="[Texto]"/>
      <dgm:spPr/>
      <dgm:t>
        <a:bodyPr/>
        <a:lstStyle/>
        <a:p>
          <a:r>
            <a:rPr lang="es-CL" dirty="0" smtClean="0"/>
            <a:t>Falta de transparencia</a:t>
          </a:r>
          <a:endParaRPr lang="es-CL" dirty="0"/>
        </a:p>
      </dgm:t>
    </dgm:pt>
    <dgm:pt modelId="{FB70A6B2-42EC-49BC-BAAE-2F1DB3E1851A}" type="parTrans" cxnId="{521FEC44-8B53-4D86-9949-4A7B820F6F41}">
      <dgm:prSet/>
      <dgm:spPr/>
      <dgm:t>
        <a:bodyPr/>
        <a:lstStyle/>
        <a:p>
          <a:endParaRPr lang="es-CL"/>
        </a:p>
      </dgm:t>
    </dgm:pt>
    <dgm:pt modelId="{CB97051A-2ED2-424D-8011-466EA5EE0ADB}" type="sibTrans" cxnId="{521FEC44-8B53-4D86-9949-4A7B820F6F41}">
      <dgm:prSet/>
      <dgm:spPr/>
      <dgm:t>
        <a:bodyPr/>
        <a:lstStyle/>
        <a:p>
          <a:endParaRPr lang="es-CL"/>
        </a:p>
      </dgm:t>
    </dgm:pt>
    <dgm:pt modelId="{8B54205C-5E8C-4E36-9DAC-082974EC0B29}" type="pres">
      <dgm:prSet presAssocID="{772F1463-953E-4583-AE68-C8906B5BA8C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43E29BAA-6164-494F-9256-08B61CC2D7FF}" type="pres">
      <dgm:prSet presAssocID="{C5A9EED8-015A-431A-86C7-49B3CD573A10}" presName="composite" presStyleCnt="0"/>
      <dgm:spPr/>
    </dgm:pt>
    <dgm:pt modelId="{EFCE8DD2-201A-40D5-91E6-07F9A3B93F45}" type="pres">
      <dgm:prSet presAssocID="{C5A9EED8-015A-431A-86C7-49B3CD573A10}" presName="BackAccent" presStyleLbl="bgShp" presStyleIdx="0" presStyleCnt="1" custLinFactX="-100000" custLinFactNeighborX="-105270" custLinFactNeighborY="6128"/>
      <dgm:spPr/>
    </dgm:pt>
    <dgm:pt modelId="{677D493C-79D1-4262-8A5A-0F72158C919C}" type="pres">
      <dgm:prSet presAssocID="{C5A9EED8-015A-431A-86C7-49B3CD573A10}" presName="Accent" presStyleLbl="alignNode1" presStyleIdx="0" presStyleCnt="1" custLinFactX="-100000" custLinFactNeighborX="-102971" custLinFactNeighborY="7659"/>
      <dgm:spPr/>
    </dgm:pt>
    <dgm:pt modelId="{2FFA2D26-FCA9-4B6A-813C-0A09D6656C2E}" type="pres">
      <dgm:prSet presAssocID="{C5A9EED8-015A-431A-86C7-49B3CD573A10}" presName="Child" presStyleLbl="revTx" presStyleIdx="0" presStyleCnt="2" custScaleX="2715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7BE28F7-9ADC-4945-B7AA-F8766E674B10}" type="pres">
      <dgm:prSet presAssocID="{C5A9EED8-015A-431A-86C7-49B3CD573A10}" presName="Parent" presStyleLbl="revTx" presStyleIdx="1" presStyleCnt="2" custScaleX="2131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75249AA9-3678-4264-8B5A-88CC415A3EA4}" srcId="{C5A9EED8-015A-431A-86C7-49B3CD573A10}" destId="{E168BEB7-9020-49C9-A10E-C6D72539B018}" srcOrd="1" destOrd="0" parTransId="{ADFCB4E4-9F70-4F29-B2A4-9F2AF391FD36}" sibTransId="{89AD335A-191C-4711-AEB7-16FE605D2103}"/>
    <dgm:cxn modelId="{887054D1-9E6E-4454-8122-9034BFCDD3CA}" type="presOf" srcId="{C5A9EED8-015A-431A-86C7-49B3CD573A10}" destId="{97BE28F7-9ADC-4945-B7AA-F8766E674B10}" srcOrd="0" destOrd="0" presId="urn:microsoft.com/office/officeart/2008/layout/IncreasingCircleProcess"/>
    <dgm:cxn modelId="{99414F3E-5782-437F-93DE-D05DF0FBCB8B}" type="presOf" srcId="{E168BEB7-9020-49C9-A10E-C6D72539B018}" destId="{2FFA2D26-FCA9-4B6A-813C-0A09D6656C2E}" srcOrd="0" destOrd="1" presId="urn:microsoft.com/office/officeart/2008/layout/IncreasingCircleProcess"/>
    <dgm:cxn modelId="{C6DEF049-F21E-41BC-81B1-0013CAAD1F30}" srcId="{C5A9EED8-015A-431A-86C7-49B3CD573A10}" destId="{0CBEB0CD-9C20-4189-841D-1275A73F5D8B}" srcOrd="3" destOrd="0" parTransId="{BCE59368-8A80-48D6-B52E-5F558567E7D1}" sibTransId="{D3D94628-E6ED-4136-B1E6-4AFE739B64F1}"/>
    <dgm:cxn modelId="{05E70754-BA23-4C7C-A08D-1E63388F6720}" type="presOf" srcId="{0CBEB0CD-9C20-4189-841D-1275A73F5D8B}" destId="{2FFA2D26-FCA9-4B6A-813C-0A09D6656C2E}" srcOrd="0" destOrd="3" presId="urn:microsoft.com/office/officeart/2008/layout/IncreasingCircleProcess"/>
    <dgm:cxn modelId="{D1B23A32-70D7-454E-9823-5DD4788E6991}" type="presOf" srcId="{823BBE34-7C62-4D35-981F-A424B11FB475}" destId="{2FFA2D26-FCA9-4B6A-813C-0A09D6656C2E}" srcOrd="0" destOrd="0" presId="urn:microsoft.com/office/officeart/2008/layout/IncreasingCircleProcess"/>
    <dgm:cxn modelId="{3CF42988-3EAA-4027-AA8D-CA4ECD3F95BF}" srcId="{C5A9EED8-015A-431A-86C7-49B3CD573A10}" destId="{234FD032-F200-496E-810C-37948B0AD88D}" srcOrd="2" destOrd="0" parTransId="{4FC46231-C166-4E8C-AEA6-DEB4594A1E14}" sibTransId="{7BDD8F8E-FFB2-4913-9FFD-DE83D4C0C9CD}"/>
    <dgm:cxn modelId="{893653DE-29C3-4962-8A3B-1806E99E1470}" type="presOf" srcId="{234FD032-F200-496E-810C-37948B0AD88D}" destId="{2FFA2D26-FCA9-4B6A-813C-0A09D6656C2E}" srcOrd="0" destOrd="2" presId="urn:microsoft.com/office/officeart/2008/layout/IncreasingCircleProcess"/>
    <dgm:cxn modelId="{FED8EA49-CDDE-4892-9365-DE8587CA707A}" type="presOf" srcId="{772F1463-953E-4583-AE68-C8906B5BA8CC}" destId="{8B54205C-5E8C-4E36-9DAC-082974EC0B29}" srcOrd="0" destOrd="0" presId="urn:microsoft.com/office/officeart/2008/layout/IncreasingCircleProcess"/>
    <dgm:cxn modelId="{367D7A16-912A-4C15-86D4-6597E0FF74B2}" srcId="{772F1463-953E-4583-AE68-C8906B5BA8CC}" destId="{C5A9EED8-015A-431A-86C7-49B3CD573A10}" srcOrd="0" destOrd="0" parTransId="{D9680216-6948-4B0C-B7FC-7C73D2355220}" sibTransId="{CE89CA1C-3084-407E-ABC9-601851BF0664}"/>
    <dgm:cxn modelId="{723161C1-939A-4D5E-A64D-A5B09C1B2E90}" srcId="{C5A9EED8-015A-431A-86C7-49B3CD573A10}" destId="{823BBE34-7C62-4D35-981F-A424B11FB475}" srcOrd="0" destOrd="0" parTransId="{448028E5-3FF4-4567-966E-A671B1EA5400}" sibTransId="{64E694EC-22A5-408C-A348-CB3F210C3219}"/>
    <dgm:cxn modelId="{5372D283-6138-4763-AA1A-E0BF2250EDE0}" type="presOf" srcId="{43773C68-2693-4739-AC37-4FBA8E6462AA}" destId="{2FFA2D26-FCA9-4B6A-813C-0A09D6656C2E}" srcOrd="0" destOrd="4" presId="urn:microsoft.com/office/officeart/2008/layout/IncreasingCircleProcess"/>
    <dgm:cxn modelId="{521FEC44-8B53-4D86-9949-4A7B820F6F41}" srcId="{C5A9EED8-015A-431A-86C7-49B3CD573A10}" destId="{43773C68-2693-4739-AC37-4FBA8E6462AA}" srcOrd="4" destOrd="0" parTransId="{FB70A6B2-42EC-49BC-BAAE-2F1DB3E1851A}" sibTransId="{CB97051A-2ED2-424D-8011-466EA5EE0ADB}"/>
    <dgm:cxn modelId="{3A61EBE4-E0AD-462F-A92A-620193FCB30F}" type="presParOf" srcId="{8B54205C-5E8C-4E36-9DAC-082974EC0B29}" destId="{43E29BAA-6164-494F-9256-08B61CC2D7FF}" srcOrd="0" destOrd="0" presId="urn:microsoft.com/office/officeart/2008/layout/IncreasingCircleProcess"/>
    <dgm:cxn modelId="{058AEDB8-83AE-403A-8D98-DF74A033245C}" type="presParOf" srcId="{43E29BAA-6164-494F-9256-08B61CC2D7FF}" destId="{EFCE8DD2-201A-40D5-91E6-07F9A3B93F45}" srcOrd="0" destOrd="0" presId="urn:microsoft.com/office/officeart/2008/layout/IncreasingCircleProcess"/>
    <dgm:cxn modelId="{97F8D6BC-027B-47C1-AC05-4635507F4311}" type="presParOf" srcId="{43E29BAA-6164-494F-9256-08B61CC2D7FF}" destId="{677D493C-79D1-4262-8A5A-0F72158C919C}" srcOrd="1" destOrd="0" presId="urn:microsoft.com/office/officeart/2008/layout/IncreasingCircleProcess"/>
    <dgm:cxn modelId="{39E6AEF9-D423-40FD-8061-666B1FC50C15}" type="presParOf" srcId="{43E29BAA-6164-494F-9256-08B61CC2D7FF}" destId="{2FFA2D26-FCA9-4B6A-813C-0A09D6656C2E}" srcOrd="2" destOrd="0" presId="urn:microsoft.com/office/officeart/2008/layout/IncreasingCircleProcess"/>
    <dgm:cxn modelId="{5013B892-2D56-444E-A95F-E2B9900CA9B2}" type="presParOf" srcId="{43E29BAA-6164-494F-9256-08B61CC2D7FF}" destId="{97BE28F7-9ADC-4945-B7AA-F8766E674B10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2F1463-953E-4583-AE68-C8906B5BA8CC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5A9EED8-015A-431A-86C7-49B3CD573A10}">
      <dgm:prSet phldrT="[Texto]" custT="1"/>
      <dgm:spPr/>
      <dgm:t>
        <a:bodyPr/>
        <a:lstStyle/>
        <a:p>
          <a:r>
            <a:rPr lang="es-CL" sz="1600" b="1" dirty="0" smtClean="0"/>
            <a:t>Establecimientos Educacionales</a:t>
          </a:r>
          <a:endParaRPr lang="es-CL" sz="1600" b="1" dirty="0"/>
        </a:p>
      </dgm:t>
    </dgm:pt>
    <dgm:pt modelId="{D9680216-6948-4B0C-B7FC-7C73D2355220}" type="parTrans" cxnId="{367D7A16-912A-4C15-86D4-6597E0FF74B2}">
      <dgm:prSet/>
      <dgm:spPr/>
      <dgm:t>
        <a:bodyPr/>
        <a:lstStyle/>
        <a:p>
          <a:endParaRPr lang="es-CL"/>
        </a:p>
      </dgm:t>
    </dgm:pt>
    <dgm:pt modelId="{CE89CA1C-3084-407E-ABC9-601851BF0664}" type="sibTrans" cxnId="{367D7A16-912A-4C15-86D4-6597E0FF74B2}">
      <dgm:prSet/>
      <dgm:spPr/>
      <dgm:t>
        <a:bodyPr/>
        <a:lstStyle/>
        <a:p>
          <a:endParaRPr lang="es-CL"/>
        </a:p>
      </dgm:t>
    </dgm:pt>
    <dgm:pt modelId="{823BBE34-7C62-4D35-981F-A424B11FB475}">
      <dgm:prSet phldrT="[Texto]" custT="1"/>
      <dgm:spPr/>
      <dgm:t>
        <a:bodyPr/>
        <a:lstStyle/>
        <a:p>
          <a:pPr algn="l"/>
          <a:r>
            <a:rPr lang="es-CL" sz="1400" dirty="0" smtClean="0"/>
            <a:t>No facilitan la información a las directivas del Centro de Padres.</a:t>
          </a:r>
          <a:endParaRPr lang="es-CL" sz="1400" dirty="0"/>
        </a:p>
      </dgm:t>
    </dgm:pt>
    <dgm:pt modelId="{448028E5-3FF4-4567-966E-A671B1EA5400}" type="parTrans" cxnId="{723161C1-939A-4D5E-A64D-A5B09C1B2E90}">
      <dgm:prSet/>
      <dgm:spPr/>
      <dgm:t>
        <a:bodyPr/>
        <a:lstStyle/>
        <a:p>
          <a:endParaRPr lang="es-CL"/>
        </a:p>
      </dgm:t>
    </dgm:pt>
    <dgm:pt modelId="{64E694EC-22A5-408C-A348-CB3F210C3219}" type="sibTrans" cxnId="{723161C1-939A-4D5E-A64D-A5B09C1B2E90}">
      <dgm:prSet/>
      <dgm:spPr/>
      <dgm:t>
        <a:bodyPr/>
        <a:lstStyle/>
        <a:p>
          <a:endParaRPr lang="es-CL"/>
        </a:p>
      </dgm:t>
    </dgm:pt>
    <dgm:pt modelId="{E168BEB7-9020-49C9-A10E-C6D72539B018}">
      <dgm:prSet phldrT="[Texto]" custT="1"/>
      <dgm:spPr/>
      <dgm:t>
        <a:bodyPr/>
        <a:lstStyle/>
        <a:p>
          <a:pPr algn="l"/>
          <a:r>
            <a:rPr lang="es-CL" sz="1400" dirty="0" smtClean="0"/>
            <a:t>No promueven los procesos de votación a los apoderados.</a:t>
          </a:r>
          <a:endParaRPr lang="es-CL" sz="1400" dirty="0"/>
        </a:p>
      </dgm:t>
    </dgm:pt>
    <dgm:pt modelId="{ADFCB4E4-9F70-4F29-B2A4-9F2AF391FD36}" type="parTrans" cxnId="{75249AA9-3678-4264-8B5A-88CC415A3EA4}">
      <dgm:prSet/>
      <dgm:spPr/>
      <dgm:t>
        <a:bodyPr/>
        <a:lstStyle/>
        <a:p>
          <a:endParaRPr lang="es-CL"/>
        </a:p>
      </dgm:t>
    </dgm:pt>
    <dgm:pt modelId="{89AD335A-191C-4711-AEB7-16FE605D2103}" type="sibTrans" cxnId="{75249AA9-3678-4264-8B5A-88CC415A3EA4}">
      <dgm:prSet/>
      <dgm:spPr/>
      <dgm:t>
        <a:bodyPr/>
        <a:lstStyle/>
        <a:p>
          <a:endParaRPr lang="es-CL"/>
        </a:p>
      </dgm:t>
    </dgm:pt>
    <dgm:pt modelId="{234FD032-F200-496E-810C-37948B0AD88D}">
      <dgm:prSet phldrT="[Texto]" custT="1"/>
      <dgm:spPr/>
      <dgm:t>
        <a:bodyPr/>
        <a:lstStyle/>
        <a:p>
          <a:pPr algn="l"/>
          <a:r>
            <a:rPr lang="es-CL" sz="1400" dirty="0" smtClean="0"/>
            <a:t>Escaza comunicación con Establecimiento y Apoderados.</a:t>
          </a:r>
          <a:endParaRPr lang="es-CL" sz="1400" dirty="0"/>
        </a:p>
      </dgm:t>
    </dgm:pt>
    <dgm:pt modelId="{4FC46231-C166-4E8C-AEA6-DEB4594A1E14}" type="parTrans" cxnId="{3CF42988-3EAA-4027-AA8D-CA4ECD3F95BF}">
      <dgm:prSet/>
      <dgm:spPr/>
      <dgm:t>
        <a:bodyPr/>
        <a:lstStyle/>
        <a:p>
          <a:endParaRPr lang="es-CL"/>
        </a:p>
      </dgm:t>
    </dgm:pt>
    <dgm:pt modelId="{7BDD8F8E-FFB2-4913-9FFD-DE83D4C0C9CD}" type="sibTrans" cxnId="{3CF42988-3EAA-4027-AA8D-CA4ECD3F95BF}">
      <dgm:prSet/>
      <dgm:spPr/>
      <dgm:t>
        <a:bodyPr/>
        <a:lstStyle/>
        <a:p>
          <a:endParaRPr lang="es-CL"/>
        </a:p>
      </dgm:t>
    </dgm:pt>
    <dgm:pt modelId="{D52E1A37-276F-45AF-8252-50FEAAEBBEEC}">
      <dgm:prSet phldrT="[Texto]" custT="1"/>
      <dgm:spPr/>
      <dgm:t>
        <a:bodyPr/>
        <a:lstStyle/>
        <a:p>
          <a:pPr algn="l"/>
          <a:r>
            <a:rPr lang="es-CL" sz="1400" dirty="0" smtClean="0"/>
            <a:t>Falta de conocimiento de las normas vigentes.</a:t>
          </a:r>
          <a:endParaRPr lang="es-CL" sz="1400" dirty="0"/>
        </a:p>
      </dgm:t>
    </dgm:pt>
    <dgm:pt modelId="{ED31E605-6095-4F45-84DD-FC2746E40487}" type="parTrans" cxnId="{9A8128C1-A9BC-412A-8685-5E872A1880A7}">
      <dgm:prSet/>
      <dgm:spPr/>
      <dgm:t>
        <a:bodyPr/>
        <a:lstStyle/>
        <a:p>
          <a:endParaRPr lang="es-CL"/>
        </a:p>
      </dgm:t>
    </dgm:pt>
    <dgm:pt modelId="{61978DDA-FAAA-428F-B24B-1276009B961A}" type="sibTrans" cxnId="{9A8128C1-A9BC-412A-8685-5E872A1880A7}">
      <dgm:prSet/>
      <dgm:spPr/>
      <dgm:t>
        <a:bodyPr/>
        <a:lstStyle/>
        <a:p>
          <a:endParaRPr lang="es-CL"/>
        </a:p>
      </dgm:t>
    </dgm:pt>
    <dgm:pt modelId="{8B54205C-5E8C-4E36-9DAC-082974EC0B29}" type="pres">
      <dgm:prSet presAssocID="{772F1463-953E-4583-AE68-C8906B5BA8C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43E29BAA-6164-494F-9256-08B61CC2D7FF}" type="pres">
      <dgm:prSet presAssocID="{C5A9EED8-015A-431A-86C7-49B3CD573A10}" presName="composite" presStyleCnt="0"/>
      <dgm:spPr/>
    </dgm:pt>
    <dgm:pt modelId="{EFCE8DD2-201A-40D5-91E6-07F9A3B93F45}" type="pres">
      <dgm:prSet presAssocID="{C5A9EED8-015A-431A-86C7-49B3CD573A10}" presName="BackAccent" presStyleLbl="bgShp" presStyleIdx="0" presStyleCnt="1" custLinFactX="-100000" custLinFactNeighborX="-105270" custLinFactNeighborY="6128"/>
      <dgm:spPr/>
    </dgm:pt>
    <dgm:pt modelId="{677D493C-79D1-4262-8A5A-0F72158C919C}" type="pres">
      <dgm:prSet presAssocID="{C5A9EED8-015A-431A-86C7-49B3CD573A10}" presName="Accent" presStyleLbl="alignNode1" presStyleIdx="0" presStyleCnt="1" custLinFactX="-100000" custLinFactNeighborX="-102971" custLinFactNeighborY="7659"/>
      <dgm:spPr/>
    </dgm:pt>
    <dgm:pt modelId="{2FFA2D26-FCA9-4B6A-813C-0A09D6656C2E}" type="pres">
      <dgm:prSet presAssocID="{C5A9EED8-015A-431A-86C7-49B3CD573A10}" presName="Child" presStyleLbl="revTx" presStyleIdx="0" presStyleCnt="2" custScaleX="2715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7BE28F7-9ADC-4945-B7AA-F8766E674B10}" type="pres">
      <dgm:prSet presAssocID="{C5A9EED8-015A-431A-86C7-49B3CD573A10}" presName="Parent" presStyleLbl="revTx" presStyleIdx="1" presStyleCnt="2" custScaleX="251442" custLinFactNeighborX="21597" custLinFactNeighborY="-9455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75249AA9-3678-4264-8B5A-88CC415A3EA4}" srcId="{C5A9EED8-015A-431A-86C7-49B3CD573A10}" destId="{E168BEB7-9020-49C9-A10E-C6D72539B018}" srcOrd="1" destOrd="0" parTransId="{ADFCB4E4-9F70-4F29-B2A4-9F2AF391FD36}" sibTransId="{89AD335A-191C-4711-AEB7-16FE605D2103}"/>
    <dgm:cxn modelId="{2DE24456-BDDF-4297-863F-4829C47EF3C5}" type="presOf" srcId="{772F1463-953E-4583-AE68-C8906B5BA8CC}" destId="{8B54205C-5E8C-4E36-9DAC-082974EC0B29}" srcOrd="0" destOrd="0" presId="urn:microsoft.com/office/officeart/2008/layout/IncreasingCircleProcess"/>
    <dgm:cxn modelId="{9A8128C1-A9BC-412A-8685-5E872A1880A7}" srcId="{C5A9EED8-015A-431A-86C7-49B3CD573A10}" destId="{D52E1A37-276F-45AF-8252-50FEAAEBBEEC}" srcOrd="3" destOrd="0" parTransId="{ED31E605-6095-4F45-84DD-FC2746E40487}" sibTransId="{61978DDA-FAAA-428F-B24B-1276009B961A}"/>
    <dgm:cxn modelId="{02B330E4-DA7A-44AB-9054-7D2BB841763B}" type="presOf" srcId="{D52E1A37-276F-45AF-8252-50FEAAEBBEEC}" destId="{2FFA2D26-FCA9-4B6A-813C-0A09D6656C2E}" srcOrd="0" destOrd="3" presId="urn:microsoft.com/office/officeart/2008/layout/IncreasingCircleProcess"/>
    <dgm:cxn modelId="{3CF42988-3EAA-4027-AA8D-CA4ECD3F95BF}" srcId="{C5A9EED8-015A-431A-86C7-49B3CD573A10}" destId="{234FD032-F200-496E-810C-37948B0AD88D}" srcOrd="2" destOrd="0" parTransId="{4FC46231-C166-4E8C-AEA6-DEB4594A1E14}" sibTransId="{7BDD8F8E-FFB2-4913-9FFD-DE83D4C0C9CD}"/>
    <dgm:cxn modelId="{47EA2B20-2C1C-4CD1-A1A6-58EE3514A20E}" type="presOf" srcId="{C5A9EED8-015A-431A-86C7-49B3CD573A10}" destId="{97BE28F7-9ADC-4945-B7AA-F8766E674B10}" srcOrd="0" destOrd="0" presId="urn:microsoft.com/office/officeart/2008/layout/IncreasingCircleProcess"/>
    <dgm:cxn modelId="{7A5CFFB3-3673-4C3B-BF6E-B770F95CC292}" type="presOf" srcId="{823BBE34-7C62-4D35-981F-A424B11FB475}" destId="{2FFA2D26-FCA9-4B6A-813C-0A09D6656C2E}" srcOrd="0" destOrd="0" presId="urn:microsoft.com/office/officeart/2008/layout/IncreasingCircleProcess"/>
    <dgm:cxn modelId="{367D7A16-912A-4C15-86D4-6597E0FF74B2}" srcId="{772F1463-953E-4583-AE68-C8906B5BA8CC}" destId="{C5A9EED8-015A-431A-86C7-49B3CD573A10}" srcOrd="0" destOrd="0" parTransId="{D9680216-6948-4B0C-B7FC-7C73D2355220}" sibTransId="{CE89CA1C-3084-407E-ABC9-601851BF0664}"/>
    <dgm:cxn modelId="{723161C1-939A-4D5E-A64D-A5B09C1B2E90}" srcId="{C5A9EED8-015A-431A-86C7-49B3CD573A10}" destId="{823BBE34-7C62-4D35-981F-A424B11FB475}" srcOrd="0" destOrd="0" parTransId="{448028E5-3FF4-4567-966E-A671B1EA5400}" sibTransId="{64E694EC-22A5-408C-A348-CB3F210C3219}"/>
    <dgm:cxn modelId="{20EED12E-E248-40C1-9209-210DDD8833BA}" type="presOf" srcId="{234FD032-F200-496E-810C-37948B0AD88D}" destId="{2FFA2D26-FCA9-4B6A-813C-0A09D6656C2E}" srcOrd="0" destOrd="2" presId="urn:microsoft.com/office/officeart/2008/layout/IncreasingCircleProcess"/>
    <dgm:cxn modelId="{BF0F596A-B09A-4D02-824B-B3C92A817396}" type="presOf" srcId="{E168BEB7-9020-49C9-A10E-C6D72539B018}" destId="{2FFA2D26-FCA9-4B6A-813C-0A09D6656C2E}" srcOrd="0" destOrd="1" presId="urn:microsoft.com/office/officeart/2008/layout/IncreasingCircleProcess"/>
    <dgm:cxn modelId="{18DE9059-A095-4924-82E6-763A9D56E286}" type="presParOf" srcId="{8B54205C-5E8C-4E36-9DAC-082974EC0B29}" destId="{43E29BAA-6164-494F-9256-08B61CC2D7FF}" srcOrd="0" destOrd="0" presId="urn:microsoft.com/office/officeart/2008/layout/IncreasingCircleProcess"/>
    <dgm:cxn modelId="{DA452382-15A4-45FD-84AC-F8705083AC5C}" type="presParOf" srcId="{43E29BAA-6164-494F-9256-08B61CC2D7FF}" destId="{EFCE8DD2-201A-40D5-91E6-07F9A3B93F45}" srcOrd="0" destOrd="0" presId="urn:microsoft.com/office/officeart/2008/layout/IncreasingCircleProcess"/>
    <dgm:cxn modelId="{21534A0F-7473-4297-8E57-A3D4A626198E}" type="presParOf" srcId="{43E29BAA-6164-494F-9256-08B61CC2D7FF}" destId="{677D493C-79D1-4262-8A5A-0F72158C919C}" srcOrd="1" destOrd="0" presId="urn:microsoft.com/office/officeart/2008/layout/IncreasingCircleProcess"/>
    <dgm:cxn modelId="{45067D12-EBDA-4892-A92B-E05C84A2F375}" type="presParOf" srcId="{43E29BAA-6164-494F-9256-08B61CC2D7FF}" destId="{2FFA2D26-FCA9-4B6A-813C-0A09D6656C2E}" srcOrd="2" destOrd="0" presId="urn:microsoft.com/office/officeart/2008/layout/IncreasingCircleProcess"/>
    <dgm:cxn modelId="{890B7CAA-22F6-4888-9C17-D9FBBD40E718}" type="presParOf" srcId="{43E29BAA-6164-494F-9256-08B61CC2D7FF}" destId="{97BE28F7-9ADC-4945-B7AA-F8766E674B10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2F1463-953E-4583-AE68-C8906B5BA8CC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C5A9EED8-015A-431A-86C7-49B3CD573A10}">
      <dgm:prSet phldrT="[Texto]" custT="1"/>
      <dgm:spPr/>
      <dgm:t>
        <a:bodyPr/>
        <a:lstStyle/>
        <a:p>
          <a:r>
            <a:rPr lang="es-CL" sz="1600" b="1" dirty="0" smtClean="0"/>
            <a:t>Apoderados</a:t>
          </a:r>
          <a:endParaRPr lang="es-CL" sz="1600" b="1" dirty="0"/>
        </a:p>
      </dgm:t>
    </dgm:pt>
    <dgm:pt modelId="{D9680216-6948-4B0C-B7FC-7C73D2355220}" type="parTrans" cxnId="{367D7A16-912A-4C15-86D4-6597E0FF74B2}">
      <dgm:prSet/>
      <dgm:spPr/>
      <dgm:t>
        <a:bodyPr/>
        <a:lstStyle/>
        <a:p>
          <a:endParaRPr lang="es-CL"/>
        </a:p>
      </dgm:t>
    </dgm:pt>
    <dgm:pt modelId="{CE89CA1C-3084-407E-ABC9-601851BF0664}" type="sibTrans" cxnId="{367D7A16-912A-4C15-86D4-6597E0FF74B2}">
      <dgm:prSet/>
      <dgm:spPr/>
      <dgm:t>
        <a:bodyPr/>
        <a:lstStyle/>
        <a:p>
          <a:endParaRPr lang="es-CL"/>
        </a:p>
      </dgm:t>
    </dgm:pt>
    <dgm:pt modelId="{823BBE34-7C62-4D35-981F-A424B11FB475}">
      <dgm:prSet phldrT="[Texto]" custT="1"/>
      <dgm:spPr/>
      <dgm:t>
        <a:bodyPr/>
        <a:lstStyle/>
        <a:p>
          <a:r>
            <a:rPr lang="es-CL" sz="1400" dirty="0" smtClean="0"/>
            <a:t>No muestran interés en los Centros de Padres.</a:t>
          </a:r>
          <a:endParaRPr lang="es-CL" sz="1400" dirty="0"/>
        </a:p>
      </dgm:t>
    </dgm:pt>
    <dgm:pt modelId="{448028E5-3FF4-4567-966E-A671B1EA5400}" type="parTrans" cxnId="{723161C1-939A-4D5E-A64D-A5B09C1B2E90}">
      <dgm:prSet/>
      <dgm:spPr/>
      <dgm:t>
        <a:bodyPr/>
        <a:lstStyle/>
        <a:p>
          <a:endParaRPr lang="es-CL"/>
        </a:p>
      </dgm:t>
    </dgm:pt>
    <dgm:pt modelId="{64E694EC-22A5-408C-A348-CB3F210C3219}" type="sibTrans" cxnId="{723161C1-939A-4D5E-A64D-A5B09C1B2E90}">
      <dgm:prSet/>
      <dgm:spPr/>
      <dgm:t>
        <a:bodyPr/>
        <a:lstStyle/>
        <a:p>
          <a:endParaRPr lang="es-CL"/>
        </a:p>
      </dgm:t>
    </dgm:pt>
    <dgm:pt modelId="{81C30CF1-EB63-49BF-80FD-333E2A86B8BF}">
      <dgm:prSet phldrT="[Texto]" custT="1"/>
      <dgm:spPr/>
      <dgm:t>
        <a:bodyPr/>
        <a:lstStyle/>
        <a:p>
          <a:r>
            <a:rPr lang="es-CL" sz="1400" dirty="0" smtClean="0"/>
            <a:t>Desconocen las normativas vigentes.</a:t>
          </a:r>
          <a:endParaRPr lang="es-CL" sz="1400" dirty="0"/>
        </a:p>
      </dgm:t>
    </dgm:pt>
    <dgm:pt modelId="{F5A83AE0-A607-4E8C-BCAC-E6B964B18A2E}" type="parTrans" cxnId="{7C771E81-665A-4FE9-871E-03105965E74F}">
      <dgm:prSet/>
      <dgm:spPr/>
      <dgm:t>
        <a:bodyPr/>
        <a:lstStyle/>
        <a:p>
          <a:endParaRPr lang="es-CL"/>
        </a:p>
      </dgm:t>
    </dgm:pt>
    <dgm:pt modelId="{522B7AB6-8FDE-4735-8184-BBFE40B02F29}" type="sibTrans" cxnId="{7C771E81-665A-4FE9-871E-03105965E74F}">
      <dgm:prSet/>
      <dgm:spPr/>
      <dgm:t>
        <a:bodyPr/>
        <a:lstStyle/>
        <a:p>
          <a:endParaRPr lang="es-CL"/>
        </a:p>
      </dgm:t>
    </dgm:pt>
    <dgm:pt modelId="{B8F63A12-7678-4236-A46E-9DD2B9C30094}">
      <dgm:prSet phldrT="[Texto]" custT="1"/>
      <dgm:spPr/>
      <dgm:t>
        <a:bodyPr/>
        <a:lstStyle/>
        <a:p>
          <a:r>
            <a:rPr lang="es-CL" sz="1400" dirty="0" smtClean="0"/>
            <a:t>Falta de comunicación con los Centros Educacionales.</a:t>
          </a:r>
          <a:endParaRPr lang="es-CL" sz="1400" dirty="0"/>
        </a:p>
      </dgm:t>
    </dgm:pt>
    <dgm:pt modelId="{65244901-E3A7-426D-B639-07A247743215}" type="parTrans" cxnId="{7C528472-7001-4D58-AEEB-636770FCB56E}">
      <dgm:prSet/>
      <dgm:spPr/>
      <dgm:t>
        <a:bodyPr/>
        <a:lstStyle/>
        <a:p>
          <a:endParaRPr lang="es-CL"/>
        </a:p>
      </dgm:t>
    </dgm:pt>
    <dgm:pt modelId="{A4D85B9A-D59D-49A0-B1E7-EB8721E3DA03}" type="sibTrans" cxnId="{7C528472-7001-4D58-AEEB-636770FCB56E}">
      <dgm:prSet/>
      <dgm:spPr/>
      <dgm:t>
        <a:bodyPr/>
        <a:lstStyle/>
        <a:p>
          <a:endParaRPr lang="es-CL"/>
        </a:p>
      </dgm:t>
    </dgm:pt>
    <dgm:pt modelId="{BA567026-BECB-4875-AFF2-BFB7B706D96D}">
      <dgm:prSet phldrT="[Texto]" custT="1"/>
      <dgm:spPr/>
      <dgm:t>
        <a:bodyPr/>
        <a:lstStyle/>
        <a:p>
          <a:r>
            <a:rPr lang="es-CL" sz="1400" dirty="0" smtClean="0"/>
            <a:t>Desconfianza por falta de transparencia y escaza información.</a:t>
          </a:r>
          <a:endParaRPr lang="es-CL" sz="1400" dirty="0"/>
        </a:p>
      </dgm:t>
    </dgm:pt>
    <dgm:pt modelId="{8F8512B2-884D-4207-9385-3E63EDF207D6}" type="parTrans" cxnId="{4509427D-7E00-4B78-AE16-62CAC1B6EA61}">
      <dgm:prSet/>
      <dgm:spPr/>
      <dgm:t>
        <a:bodyPr/>
        <a:lstStyle/>
        <a:p>
          <a:endParaRPr lang="es-CL"/>
        </a:p>
      </dgm:t>
    </dgm:pt>
    <dgm:pt modelId="{2954EED5-A47E-4B04-813A-D075EE03551C}" type="sibTrans" cxnId="{4509427D-7E00-4B78-AE16-62CAC1B6EA61}">
      <dgm:prSet/>
      <dgm:spPr/>
      <dgm:t>
        <a:bodyPr/>
        <a:lstStyle/>
        <a:p>
          <a:endParaRPr lang="es-CL"/>
        </a:p>
      </dgm:t>
    </dgm:pt>
    <dgm:pt modelId="{8B54205C-5E8C-4E36-9DAC-082974EC0B29}" type="pres">
      <dgm:prSet presAssocID="{772F1463-953E-4583-AE68-C8906B5BA8C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43E29BAA-6164-494F-9256-08B61CC2D7FF}" type="pres">
      <dgm:prSet presAssocID="{C5A9EED8-015A-431A-86C7-49B3CD573A10}" presName="composite" presStyleCnt="0"/>
      <dgm:spPr/>
    </dgm:pt>
    <dgm:pt modelId="{EFCE8DD2-201A-40D5-91E6-07F9A3B93F45}" type="pres">
      <dgm:prSet presAssocID="{C5A9EED8-015A-431A-86C7-49B3CD573A10}" presName="BackAccent" presStyleLbl="bgShp" presStyleIdx="0" presStyleCnt="1" custLinFactX="-100000" custLinFactNeighborX="-105270" custLinFactNeighborY="6128"/>
      <dgm:spPr/>
    </dgm:pt>
    <dgm:pt modelId="{677D493C-79D1-4262-8A5A-0F72158C919C}" type="pres">
      <dgm:prSet presAssocID="{C5A9EED8-015A-431A-86C7-49B3CD573A10}" presName="Accent" presStyleLbl="alignNode1" presStyleIdx="0" presStyleCnt="1" custLinFactX="-100000" custLinFactNeighborX="-102971" custLinFactNeighborY="7659"/>
      <dgm:spPr/>
    </dgm:pt>
    <dgm:pt modelId="{2FFA2D26-FCA9-4B6A-813C-0A09D6656C2E}" type="pres">
      <dgm:prSet presAssocID="{C5A9EED8-015A-431A-86C7-49B3CD573A10}" presName="Child" presStyleLbl="revTx" presStyleIdx="0" presStyleCnt="2" custScaleX="2715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7BE28F7-9ADC-4945-B7AA-F8766E674B10}" type="pres">
      <dgm:prSet presAssocID="{C5A9EED8-015A-431A-86C7-49B3CD573A10}" presName="Parent" presStyleLbl="revTx" presStyleIdx="1" presStyleCnt="2" custScaleX="251442" custLinFactNeighborX="21769" custLinFactNeighborY="-61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7C528472-7001-4D58-AEEB-636770FCB56E}" srcId="{C5A9EED8-015A-431A-86C7-49B3CD573A10}" destId="{B8F63A12-7678-4236-A46E-9DD2B9C30094}" srcOrd="2" destOrd="0" parTransId="{65244901-E3A7-426D-B639-07A247743215}" sibTransId="{A4D85B9A-D59D-49A0-B1E7-EB8721E3DA03}"/>
    <dgm:cxn modelId="{4FCA2E8A-66FE-4711-ADC9-FC937EE4EFD1}" type="presOf" srcId="{772F1463-953E-4583-AE68-C8906B5BA8CC}" destId="{8B54205C-5E8C-4E36-9DAC-082974EC0B29}" srcOrd="0" destOrd="0" presId="urn:microsoft.com/office/officeart/2008/layout/IncreasingCircleProcess"/>
    <dgm:cxn modelId="{ABDF4493-CEC7-4887-A08B-3CBEC2495FE7}" type="presOf" srcId="{BA567026-BECB-4875-AFF2-BFB7B706D96D}" destId="{2FFA2D26-FCA9-4B6A-813C-0A09D6656C2E}" srcOrd="0" destOrd="3" presId="urn:microsoft.com/office/officeart/2008/layout/IncreasingCircleProcess"/>
    <dgm:cxn modelId="{EC9E5189-4124-4F65-96D0-B614A29E4157}" type="presOf" srcId="{81C30CF1-EB63-49BF-80FD-333E2A86B8BF}" destId="{2FFA2D26-FCA9-4B6A-813C-0A09D6656C2E}" srcOrd="0" destOrd="1" presId="urn:microsoft.com/office/officeart/2008/layout/IncreasingCircleProcess"/>
    <dgm:cxn modelId="{723161C1-939A-4D5E-A64D-A5B09C1B2E90}" srcId="{C5A9EED8-015A-431A-86C7-49B3CD573A10}" destId="{823BBE34-7C62-4D35-981F-A424B11FB475}" srcOrd="0" destOrd="0" parTransId="{448028E5-3FF4-4567-966E-A671B1EA5400}" sibTransId="{64E694EC-22A5-408C-A348-CB3F210C3219}"/>
    <dgm:cxn modelId="{367D7A16-912A-4C15-86D4-6597E0FF74B2}" srcId="{772F1463-953E-4583-AE68-C8906B5BA8CC}" destId="{C5A9EED8-015A-431A-86C7-49B3CD573A10}" srcOrd="0" destOrd="0" parTransId="{D9680216-6948-4B0C-B7FC-7C73D2355220}" sibTransId="{CE89CA1C-3084-407E-ABC9-601851BF0664}"/>
    <dgm:cxn modelId="{9EEC4C96-C50A-4CD3-A74C-E91FEDADAA06}" type="presOf" srcId="{B8F63A12-7678-4236-A46E-9DD2B9C30094}" destId="{2FFA2D26-FCA9-4B6A-813C-0A09D6656C2E}" srcOrd="0" destOrd="2" presId="urn:microsoft.com/office/officeart/2008/layout/IncreasingCircleProcess"/>
    <dgm:cxn modelId="{8E95175E-776E-4A7D-BC25-745ADDA2A897}" type="presOf" srcId="{823BBE34-7C62-4D35-981F-A424B11FB475}" destId="{2FFA2D26-FCA9-4B6A-813C-0A09D6656C2E}" srcOrd="0" destOrd="0" presId="urn:microsoft.com/office/officeart/2008/layout/IncreasingCircleProcess"/>
    <dgm:cxn modelId="{7C771E81-665A-4FE9-871E-03105965E74F}" srcId="{C5A9EED8-015A-431A-86C7-49B3CD573A10}" destId="{81C30CF1-EB63-49BF-80FD-333E2A86B8BF}" srcOrd="1" destOrd="0" parTransId="{F5A83AE0-A607-4E8C-BCAC-E6B964B18A2E}" sibTransId="{522B7AB6-8FDE-4735-8184-BBFE40B02F29}"/>
    <dgm:cxn modelId="{83157BD4-D0C4-4FE0-AD40-73304B00AE40}" type="presOf" srcId="{C5A9EED8-015A-431A-86C7-49B3CD573A10}" destId="{97BE28F7-9ADC-4945-B7AA-F8766E674B10}" srcOrd="0" destOrd="0" presId="urn:microsoft.com/office/officeart/2008/layout/IncreasingCircleProcess"/>
    <dgm:cxn modelId="{4509427D-7E00-4B78-AE16-62CAC1B6EA61}" srcId="{C5A9EED8-015A-431A-86C7-49B3CD573A10}" destId="{BA567026-BECB-4875-AFF2-BFB7B706D96D}" srcOrd="3" destOrd="0" parTransId="{8F8512B2-884D-4207-9385-3E63EDF207D6}" sibTransId="{2954EED5-A47E-4B04-813A-D075EE03551C}"/>
    <dgm:cxn modelId="{D24A54F1-010A-47D5-95B9-36414848F0FA}" type="presParOf" srcId="{8B54205C-5E8C-4E36-9DAC-082974EC0B29}" destId="{43E29BAA-6164-494F-9256-08B61CC2D7FF}" srcOrd="0" destOrd="0" presId="urn:microsoft.com/office/officeart/2008/layout/IncreasingCircleProcess"/>
    <dgm:cxn modelId="{814D9ECA-EDE4-47D7-A5E0-5F2579D586A1}" type="presParOf" srcId="{43E29BAA-6164-494F-9256-08B61CC2D7FF}" destId="{EFCE8DD2-201A-40D5-91E6-07F9A3B93F45}" srcOrd="0" destOrd="0" presId="urn:microsoft.com/office/officeart/2008/layout/IncreasingCircleProcess"/>
    <dgm:cxn modelId="{B70E05BB-2DA0-4E49-B97A-F787C0D5EF25}" type="presParOf" srcId="{43E29BAA-6164-494F-9256-08B61CC2D7FF}" destId="{677D493C-79D1-4262-8A5A-0F72158C919C}" srcOrd="1" destOrd="0" presId="urn:microsoft.com/office/officeart/2008/layout/IncreasingCircleProcess"/>
    <dgm:cxn modelId="{9B12CB3E-F6DE-4832-93FF-A379A3F32D01}" type="presParOf" srcId="{43E29BAA-6164-494F-9256-08B61CC2D7FF}" destId="{2FFA2D26-FCA9-4B6A-813C-0A09D6656C2E}" srcOrd="2" destOrd="0" presId="urn:microsoft.com/office/officeart/2008/layout/IncreasingCircleProcess"/>
    <dgm:cxn modelId="{4A73CF13-B222-4A7A-8235-5A0CEF1CD9FD}" type="presParOf" srcId="{43E29BAA-6164-494F-9256-08B61CC2D7FF}" destId="{97BE28F7-9ADC-4945-B7AA-F8766E674B10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7F8BB5-CB61-4F04-9B8E-D5D12655FB9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EDBF302A-30AC-42FA-AC2B-D2FAC90094C2}">
      <dgm:prSet phldrT="[Texto]"/>
      <dgm:spPr/>
      <dgm:t>
        <a:bodyPr/>
        <a:lstStyle/>
        <a:p>
          <a:r>
            <a:rPr lang="es-CL" dirty="0" smtClean="0"/>
            <a:t>Desarrollar un Software, basado en las Normas Técnicas del Mineduc. ¿Para Qué?</a:t>
          </a:r>
          <a:endParaRPr lang="es-CL" dirty="0"/>
        </a:p>
      </dgm:t>
    </dgm:pt>
    <dgm:pt modelId="{2841736C-2D8A-4C4D-8C53-BE76FF7A5BBD}" type="parTrans" cxnId="{ED44D4AD-F793-473A-9C60-C068C22A9E1C}">
      <dgm:prSet/>
      <dgm:spPr/>
      <dgm:t>
        <a:bodyPr/>
        <a:lstStyle/>
        <a:p>
          <a:endParaRPr lang="es-CL"/>
        </a:p>
      </dgm:t>
    </dgm:pt>
    <dgm:pt modelId="{2D8D37FB-4436-4F01-AD9E-4465AE76819A}" type="sibTrans" cxnId="{ED44D4AD-F793-473A-9C60-C068C22A9E1C}">
      <dgm:prSet/>
      <dgm:spPr/>
      <dgm:t>
        <a:bodyPr/>
        <a:lstStyle/>
        <a:p>
          <a:endParaRPr lang="es-CL"/>
        </a:p>
      </dgm:t>
    </dgm:pt>
    <dgm:pt modelId="{8650A63A-BBA6-4AF4-B1C8-90006C042C7A}">
      <dgm:prSet phldrT="[Texto]" custT="1"/>
      <dgm:spPr/>
      <dgm:t>
        <a:bodyPr/>
        <a:lstStyle/>
        <a:p>
          <a:r>
            <a:rPr lang="es-CL" sz="1600" dirty="0" smtClean="0"/>
            <a:t>Gestionar y Administrar.</a:t>
          </a:r>
          <a:endParaRPr lang="es-CL" sz="1600" dirty="0"/>
        </a:p>
      </dgm:t>
    </dgm:pt>
    <dgm:pt modelId="{5CC334B3-02D1-4919-82A4-48BCF89F231E}" type="parTrans" cxnId="{CBCD2567-E157-4A77-A8F7-5B0DFC543B5A}">
      <dgm:prSet/>
      <dgm:spPr/>
      <dgm:t>
        <a:bodyPr/>
        <a:lstStyle/>
        <a:p>
          <a:endParaRPr lang="es-CL"/>
        </a:p>
      </dgm:t>
    </dgm:pt>
    <dgm:pt modelId="{56008291-5FB1-41B9-8E3B-3A54C8037FAA}" type="sibTrans" cxnId="{CBCD2567-E157-4A77-A8F7-5B0DFC543B5A}">
      <dgm:prSet/>
      <dgm:spPr/>
      <dgm:t>
        <a:bodyPr/>
        <a:lstStyle/>
        <a:p>
          <a:endParaRPr lang="es-CL"/>
        </a:p>
      </dgm:t>
    </dgm:pt>
    <dgm:pt modelId="{26A98299-A80B-400F-B181-606C3290C1E3}">
      <dgm:prSet phldrT="[Texto]" custT="1"/>
      <dgm:spPr/>
      <dgm:t>
        <a:bodyPr/>
        <a:lstStyle/>
        <a:p>
          <a:r>
            <a:rPr lang="es-CL" sz="1600" dirty="0" smtClean="0"/>
            <a:t>Facilitar el acceso a la información.</a:t>
          </a:r>
          <a:endParaRPr lang="es-CL" sz="1600" dirty="0"/>
        </a:p>
      </dgm:t>
    </dgm:pt>
    <dgm:pt modelId="{8ECF2663-4D53-46CE-B80A-A8E1C69D4D64}" type="parTrans" cxnId="{D484A04D-E47D-4542-93DC-1616BB5C7A19}">
      <dgm:prSet/>
      <dgm:spPr/>
      <dgm:t>
        <a:bodyPr/>
        <a:lstStyle/>
        <a:p>
          <a:endParaRPr lang="es-CL"/>
        </a:p>
      </dgm:t>
    </dgm:pt>
    <dgm:pt modelId="{1660C165-C6B9-4E45-A853-DB9A9C7DBF3F}" type="sibTrans" cxnId="{D484A04D-E47D-4542-93DC-1616BB5C7A19}">
      <dgm:prSet/>
      <dgm:spPr/>
      <dgm:t>
        <a:bodyPr/>
        <a:lstStyle/>
        <a:p>
          <a:endParaRPr lang="es-CL"/>
        </a:p>
      </dgm:t>
    </dgm:pt>
    <dgm:pt modelId="{2E8AE087-BC10-4BF5-93C9-54810225B525}">
      <dgm:prSet phldrT="[Texto]" custT="1"/>
      <dgm:spPr>
        <a:solidFill>
          <a:srgbClr val="FFFF00"/>
        </a:solidFill>
      </dgm:spPr>
      <dgm:t>
        <a:bodyPr/>
        <a:lstStyle/>
        <a:p>
          <a:r>
            <a:rPr lang="es-CL" sz="1300" dirty="0" smtClean="0">
              <a:solidFill>
                <a:schemeClr val="bg1"/>
              </a:solidFill>
            </a:rPr>
            <a:t>TRANSPARENTAR.</a:t>
          </a:r>
          <a:endParaRPr lang="es-CL" sz="1300" dirty="0">
            <a:solidFill>
              <a:schemeClr val="bg1"/>
            </a:solidFill>
          </a:endParaRPr>
        </a:p>
      </dgm:t>
    </dgm:pt>
    <dgm:pt modelId="{B419E38E-35CB-4B6D-8F2C-47DF5EF785C8}" type="parTrans" cxnId="{D0098AEA-243C-494F-84A3-6F60C877AF9C}">
      <dgm:prSet/>
      <dgm:spPr/>
      <dgm:t>
        <a:bodyPr/>
        <a:lstStyle/>
        <a:p>
          <a:endParaRPr lang="es-CL"/>
        </a:p>
      </dgm:t>
    </dgm:pt>
    <dgm:pt modelId="{62C96F92-E7EF-4088-A638-FF7EA5D8B7C2}" type="sibTrans" cxnId="{D0098AEA-243C-494F-84A3-6F60C877AF9C}">
      <dgm:prSet/>
      <dgm:spPr/>
      <dgm:t>
        <a:bodyPr/>
        <a:lstStyle/>
        <a:p>
          <a:endParaRPr lang="es-CL"/>
        </a:p>
      </dgm:t>
    </dgm:pt>
    <dgm:pt modelId="{4CD04B0C-8E79-4386-AAB1-AB004AE8FA21}">
      <dgm:prSet phldrT="[Texto]" custT="1"/>
      <dgm:spPr/>
      <dgm:t>
        <a:bodyPr/>
        <a:lstStyle/>
        <a:p>
          <a:r>
            <a:rPr lang="es-CL" sz="1600" dirty="0" smtClean="0"/>
            <a:t>Difundir información.</a:t>
          </a:r>
          <a:endParaRPr lang="es-CL" sz="1600" dirty="0"/>
        </a:p>
      </dgm:t>
    </dgm:pt>
    <dgm:pt modelId="{D437A66A-8674-4F50-BE47-D73088EDD6CA}" type="parTrans" cxnId="{92AD37B7-3B75-4B41-BC5F-2E9591D77C56}">
      <dgm:prSet/>
      <dgm:spPr/>
      <dgm:t>
        <a:bodyPr/>
        <a:lstStyle/>
        <a:p>
          <a:endParaRPr lang="es-CL"/>
        </a:p>
      </dgm:t>
    </dgm:pt>
    <dgm:pt modelId="{FE770F6B-E4AD-45E0-B4C6-C11C1F3E357C}" type="sibTrans" cxnId="{92AD37B7-3B75-4B41-BC5F-2E9591D77C56}">
      <dgm:prSet/>
      <dgm:spPr/>
      <dgm:t>
        <a:bodyPr/>
        <a:lstStyle/>
        <a:p>
          <a:endParaRPr lang="es-CL"/>
        </a:p>
      </dgm:t>
    </dgm:pt>
    <dgm:pt modelId="{BCE70735-EE4E-4349-8C46-C5F519D72C18}" type="pres">
      <dgm:prSet presAssocID="{6D7F8BB5-CB61-4F04-9B8E-D5D12655FB9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9F90C8C-E4AD-4336-A99B-05399A75A0F1}" type="pres">
      <dgm:prSet presAssocID="{EDBF302A-30AC-42FA-AC2B-D2FAC90094C2}" presName="centerShape" presStyleLbl="node0" presStyleIdx="0" presStyleCnt="1" custLinFactNeighborX="3480" custLinFactNeighborY="949"/>
      <dgm:spPr/>
      <dgm:t>
        <a:bodyPr/>
        <a:lstStyle/>
        <a:p>
          <a:endParaRPr lang="es-CL"/>
        </a:p>
      </dgm:t>
    </dgm:pt>
    <dgm:pt modelId="{FF100559-B6C9-4DF2-BA9F-93F1FCB420FD}" type="pres">
      <dgm:prSet presAssocID="{8650A63A-BBA6-4AF4-B1C8-90006C042C7A}" presName="node" presStyleLbl="node1" presStyleIdx="0" presStyleCnt="4" custScaleX="133593" custScaleY="129978" custRadScaleRad="119988" custRadScaleInc="100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12439FE-EB95-4680-A3AD-10DE589C1F16}" type="pres">
      <dgm:prSet presAssocID="{8650A63A-BBA6-4AF4-B1C8-90006C042C7A}" presName="dummy" presStyleCnt="0"/>
      <dgm:spPr/>
    </dgm:pt>
    <dgm:pt modelId="{8ECD5BBE-05C8-4E9B-AC93-CF2C0ED63551}" type="pres">
      <dgm:prSet presAssocID="{56008291-5FB1-41B9-8E3B-3A54C8037FAA}" presName="sibTrans" presStyleLbl="sibTrans2D1" presStyleIdx="0" presStyleCnt="4"/>
      <dgm:spPr/>
      <dgm:t>
        <a:bodyPr/>
        <a:lstStyle/>
        <a:p>
          <a:endParaRPr lang="es-CL"/>
        </a:p>
      </dgm:t>
    </dgm:pt>
    <dgm:pt modelId="{BC07D176-0488-41EB-B3FE-F28291A687E8}" type="pres">
      <dgm:prSet presAssocID="{4CD04B0C-8E79-4386-AAB1-AB004AE8FA21}" presName="node" presStyleLbl="node1" presStyleIdx="1" presStyleCnt="4" custScaleX="131616" custScaleY="126435" custRadScaleRad="12214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37D663A-AB10-4A91-B4CE-992D5E4BF4AE}" type="pres">
      <dgm:prSet presAssocID="{4CD04B0C-8E79-4386-AAB1-AB004AE8FA21}" presName="dummy" presStyleCnt="0"/>
      <dgm:spPr/>
    </dgm:pt>
    <dgm:pt modelId="{EE078F8C-4519-446E-BF94-D8AAAB1863FD}" type="pres">
      <dgm:prSet presAssocID="{FE770F6B-E4AD-45E0-B4C6-C11C1F3E357C}" presName="sibTrans" presStyleLbl="sibTrans2D1" presStyleIdx="1" presStyleCnt="4"/>
      <dgm:spPr/>
      <dgm:t>
        <a:bodyPr/>
        <a:lstStyle/>
        <a:p>
          <a:endParaRPr lang="es-CL"/>
        </a:p>
      </dgm:t>
    </dgm:pt>
    <dgm:pt modelId="{C7BC185C-7C6C-4B8A-BF49-7897D50896EE}" type="pres">
      <dgm:prSet presAssocID="{26A98299-A80B-400F-B181-606C3290C1E3}" presName="node" presStyleLbl="node1" presStyleIdx="2" presStyleCnt="4" custScaleX="129465" custScaleY="12062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82C9906-27D8-49D5-B955-780493F8BB7E}" type="pres">
      <dgm:prSet presAssocID="{26A98299-A80B-400F-B181-606C3290C1E3}" presName="dummy" presStyleCnt="0"/>
      <dgm:spPr/>
    </dgm:pt>
    <dgm:pt modelId="{86DEA16C-0339-44BD-B628-42EA65C90EF4}" type="pres">
      <dgm:prSet presAssocID="{1660C165-C6B9-4E45-A853-DB9A9C7DBF3F}" presName="sibTrans" presStyleLbl="sibTrans2D1" presStyleIdx="2" presStyleCnt="4"/>
      <dgm:spPr/>
      <dgm:t>
        <a:bodyPr/>
        <a:lstStyle/>
        <a:p>
          <a:endParaRPr lang="es-CL"/>
        </a:p>
      </dgm:t>
    </dgm:pt>
    <dgm:pt modelId="{76862C7B-98E7-4B54-8C18-C6FF76EC58D2}" type="pres">
      <dgm:prSet presAssocID="{2E8AE087-BC10-4BF5-93C9-54810225B525}" presName="node" presStyleLbl="node1" presStyleIdx="3" presStyleCnt="4" custScaleX="141940" custScaleY="132912" custRadScaleRad="122154" custRadScaleInc="-197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1E7BA05-611A-49C5-A7F2-ED62E25CD3E9}" type="pres">
      <dgm:prSet presAssocID="{2E8AE087-BC10-4BF5-93C9-54810225B525}" presName="dummy" presStyleCnt="0"/>
      <dgm:spPr/>
    </dgm:pt>
    <dgm:pt modelId="{7B125E10-D6C2-4689-817A-A99825A4D85A}" type="pres">
      <dgm:prSet presAssocID="{62C96F92-E7EF-4088-A638-FF7EA5D8B7C2}" presName="sibTrans" presStyleLbl="sibTrans2D1" presStyleIdx="3" presStyleCnt="4"/>
      <dgm:spPr/>
      <dgm:t>
        <a:bodyPr/>
        <a:lstStyle/>
        <a:p>
          <a:endParaRPr lang="es-CL"/>
        </a:p>
      </dgm:t>
    </dgm:pt>
  </dgm:ptLst>
  <dgm:cxnLst>
    <dgm:cxn modelId="{D484A04D-E47D-4542-93DC-1616BB5C7A19}" srcId="{EDBF302A-30AC-42FA-AC2B-D2FAC90094C2}" destId="{26A98299-A80B-400F-B181-606C3290C1E3}" srcOrd="2" destOrd="0" parTransId="{8ECF2663-4D53-46CE-B80A-A8E1C69D4D64}" sibTransId="{1660C165-C6B9-4E45-A853-DB9A9C7DBF3F}"/>
    <dgm:cxn modelId="{5A72B6F6-5D71-4690-8FEC-79FB0BFB3113}" type="presOf" srcId="{62C96F92-E7EF-4088-A638-FF7EA5D8B7C2}" destId="{7B125E10-D6C2-4689-817A-A99825A4D85A}" srcOrd="0" destOrd="0" presId="urn:microsoft.com/office/officeart/2005/8/layout/radial6"/>
    <dgm:cxn modelId="{80F2EBFC-114F-40C5-A6B6-FA35F3669B85}" type="presOf" srcId="{2E8AE087-BC10-4BF5-93C9-54810225B525}" destId="{76862C7B-98E7-4B54-8C18-C6FF76EC58D2}" srcOrd="0" destOrd="0" presId="urn:microsoft.com/office/officeart/2005/8/layout/radial6"/>
    <dgm:cxn modelId="{0C8A191E-5283-4A7A-A0BD-A3C01965DA29}" type="presOf" srcId="{4CD04B0C-8E79-4386-AAB1-AB004AE8FA21}" destId="{BC07D176-0488-41EB-B3FE-F28291A687E8}" srcOrd="0" destOrd="0" presId="urn:microsoft.com/office/officeart/2005/8/layout/radial6"/>
    <dgm:cxn modelId="{1ACFCBD1-337D-4F24-98D2-1ADC940C058A}" type="presOf" srcId="{26A98299-A80B-400F-B181-606C3290C1E3}" destId="{C7BC185C-7C6C-4B8A-BF49-7897D50896EE}" srcOrd="0" destOrd="0" presId="urn:microsoft.com/office/officeart/2005/8/layout/radial6"/>
    <dgm:cxn modelId="{95E2E575-96C9-410D-AF84-7BC7A85E2AF7}" type="presOf" srcId="{56008291-5FB1-41B9-8E3B-3A54C8037FAA}" destId="{8ECD5BBE-05C8-4E9B-AC93-CF2C0ED63551}" srcOrd="0" destOrd="0" presId="urn:microsoft.com/office/officeart/2005/8/layout/radial6"/>
    <dgm:cxn modelId="{ED44D4AD-F793-473A-9C60-C068C22A9E1C}" srcId="{6D7F8BB5-CB61-4F04-9B8E-D5D12655FB9B}" destId="{EDBF302A-30AC-42FA-AC2B-D2FAC90094C2}" srcOrd="0" destOrd="0" parTransId="{2841736C-2D8A-4C4D-8C53-BE76FF7A5BBD}" sibTransId="{2D8D37FB-4436-4F01-AD9E-4465AE76819A}"/>
    <dgm:cxn modelId="{92AD37B7-3B75-4B41-BC5F-2E9591D77C56}" srcId="{EDBF302A-30AC-42FA-AC2B-D2FAC90094C2}" destId="{4CD04B0C-8E79-4386-AAB1-AB004AE8FA21}" srcOrd="1" destOrd="0" parTransId="{D437A66A-8674-4F50-BE47-D73088EDD6CA}" sibTransId="{FE770F6B-E4AD-45E0-B4C6-C11C1F3E357C}"/>
    <dgm:cxn modelId="{1BEA2EDD-2FE6-493B-A73A-63C962242A42}" type="presOf" srcId="{6D7F8BB5-CB61-4F04-9B8E-D5D12655FB9B}" destId="{BCE70735-EE4E-4349-8C46-C5F519D72C18}" srcOrd="0" destOrd="0" presId="urn:microsoft.com/office/officeart/2005/8/layout/radial6"/>
    <dgm:cxn modelId="{5750EF21-C44F-4753-B49E-A440682CE39E}" type="presOf" srcId="{1660C165-C6B9-4E45-A853-DB9A9C7DBF3F}" destId="{86DEA16C-0339-44BD-B628-42EA65C90EF4}" srcOrd="0" destOrd="0" presId="urn:microsoft.com/office/officeart/2005/8/layout/radial6"/>
    <dgm:cxn modelId="{EFDAA8B4-887E-464B-B78A-620D96950FB3}" type="presOf" srcId="{8650A63A-BBA6-4AF4-B1C8-90006C042C7A}" destId="{FF100559-B6C9-4DF2-BA9F-93F1FCB420FD}" srcOrd="0" destOrd="0" presId="urn:microsoft.com/office/officeart/2005/8/layout/radial6"/>
    <dgm:cxn modelId="{D0098AEA-243C-494F-84A3-6F60C877AF9C}" srcId="{EDBF302A-30AC-42FA-AC2B-D2FAC90094C2}" destId="{2E8AE087-BC10-4BF5-93C9-54810225B525}" srcOrd="3" destOrd="0" parTransId="{B419E38E-35CB-4B6D-8F2C-47DF5EF785C8}" sibTransId="{62C96F92-E7EF-4088-A638-FF7EA5D8B7C2}"/>
    <dgm:cxn modelId="{CBCD2567-E157-4A77-A8F7-5B0DFC543B5A}" srcId="{EDBF302A-30AC-42FA-AC2B-D2FAC90094C2}" destId="{8650A63A-BBA6-4AF4-B1C8-90006C042C7A}" srcOrd="0" destOrd="0" parTransId="{5CC334B3-02D1-4919-82A4-48BCF89F231E}" sibTransId="{56008291-5FB1-41B9-8E3B-3A54C8037FAA}"/>
    <dgm:cxn modelId="{37C2B7CC-2207-484D-B6F6-918770586024}" type="presOf" srcId="{FE770F6B-E4AD-45E0-B4C6-C11C1F3E357C}" destId="{EE078F8C-4519-446E-BF94-D8AAAB1863FD}" srcOrd="0" destOrd="0" presId="urn:microsoft.com/office/officeart/2005/8/layout/radial6"/>
    <dgm:cxn modelId="{D4C9F8CF-77AF-4134-AACE-4713DC9D051E}" type="presOf" srcId="{EDBF302A-30AC-42FA-AC2B-D2FAC90094C2}" destId="{F9F90C8C-E4AD-4336-A99B-05399A75A0F1}" srcOrd="0" destOrd="0" presId="urn:microsoft.com/office/officeart/2005/8/layout/radial6"/>
    <dgm:cxn modelId="{6B394E7D-3758-4690-8408-B864053D21F3}" type="presParOf" srcId="{BCE70735-EE4E-4349-8C46-C5F519D72C18}" destId="{F9F90C8C-E4AD-4336-A99B-05399A75A0F1}" srcOrd="0" destOrd="0" presId="urn:microsoft.com/office/officeart/2005/8/layout/radial6"/>
    <dgm:cxn modelId="{810AD5FC-160D-449C-B044-5D06703C165C}" type="presParOf" srcId="{BCE70735-EE4E-4349-8C46-C5F519D72C18}" destId="{FF100559-B6C9-4DF2-BA9F-93F1FCB420FD}" srcOrd="1" destOrd="0" presId="urn:microsoft.com/office/officeart/2005/8/layout/radial6"/>
    <dgm:cxn modelId="{B31825E7-4633-4314-B07D-4961E882D898}" type="presParOf" srcId="{BCE70735-EE4E-4349-8C46-C5F519D72C18}" destId="{112439FE-EB95-4680-A3AD-10DE589C1F16}" srcOrd="2" destOrd="0" presId="urn:microsoft.com/office/officeart/2005/8/layout/radial6"/>
    <dgm:cxn modelId="{E68458CA-62A4-4154-B172-DC53385943CD}" type="presParOf" srcId="{BCE70735-EE4E-4349-8C46-C5F519D72C18}" destId="{8ECD5BBE-05C8-4E9B-AC93-CF2C0ED63551}" srcOrd="3" destOrd="0" presId="urn:microsoft.com/office/officeart/2005/8/layout/radial6"/>
    <dgm:cxn modelId="{8F58642A-DC8F-4C67-A960-45B53EE0C139}" type="presParOf" srcId="{BCE70735-EE4E-4349-8C46-C5F519D72C18}" destId="{BC07D176-0488-41EB-B3FE-F28291A687E8}" srcOrd="4" destOrd="0" presId="urn:microsoft.com/office/officeart/2005/8/layout/radial6"/>
    <dgm:cxn modelId="{51BCA7DB-FC14-4204-B901-A93FFD771D24}" type="presParOf" srcId="{BCE70735-EE4E-4349-8C46-C5F519D72C18}" destId="{237D663A-AB10-4A91-B4CE-992D5E4BF4AE}" srcOrd="5" destOrd="0" presId="urn:microsoft.com/office/officeart/2005/8/layout/radial6"/>
    <dgm:cxn modelId="{21DD031A-21FE-4CA2-B75F-6A41AAD6A5CD}" type="presParOf" srcId="{BCE70735-EE4E-4349-8C46-C5F519D72C18}" destId="{EE078F8C-4519-446E-BF94-D8AAAB1863FD}" srcOrd="6" destOrd="0" presId="urn:microsoft.com/office/officeart/2005/8/layout/radial6"/>
    <dgm:cxn modelId="{6F18D1F9-80B1-4192-BBF1-1CF74FC8F898}" type="presParOf" srcId="{BCE70735-EE4E-4349-8C46-C5F519D72C18}" destId="{C7BC185C-7C6C-4B8A-BF49-7897D50896EE}" srcOrd="7" destOrd="0" presId="urn:microsoft.com/office/officeart/2005/8/layout/radial6"/>
    <dgm:cxn modelId="{FE29DA81-D823-4388-9DA8-042A52552894}" type="presParOf" srcId="{BCE70735-EE4E-4349-8C46-C5F519D72C18}" destId="{B82C9906-27D8-49D5-B955-780493F8BB7E}" srcOrd="8" destOrd="0" presId="urn:microsoft.com/office/officeart/2005/8/layout/radial6"/>
    <dgm:cxn modelId="{1883C0EB-9460-4211-B87F-E74DB41EB41C}" type="presParOf" srcId="{BCE70735-EE4E-4349-8C46-C5F519D72C18}" destId="{86DEA16C-0339-44BD-B628-42EA65C90EF4}" srcOrd="9" destOrd="0" presId="urn:microsoft.com/office/officeart/2005/8/layout/radial6"/>
    <dgm:cxn modelId="{DBF6DBDF-B137-4CAF-8E42-0FE5D8513EC3}" type="presParOf" srcId="{BCE70735-EE4E-4349-8C46-C5F519D72C18}" destId="{76862C7B-98E7-4B54-8C18-C6FF76EC58D2}" srcOrd="10" destOrd="0" presId="urn:microsoft.com/office/officeart/2005/8/layout/radial6"/>
    <dgm:cxn modelId="{22941B5F-B24F-4C82-BC1C-7C3077B677F5}" type="presParOf" srcId="{BCE70735-EE4E-4349-8C46-C5F519D72C18}" destId="{E1E7BA05-611A-49C5-A7F2-ED62E25CD3E9}" srcOrd="11" destOrd="0" presId="urn:microsoft.com/office/officeart/2005/8/layout/radial6"/>
    <dgm:cxn modelId="{18061372-617B-49A6-8C21-BEE4BEC9F62D}" type="presParOf" srcId="{BCE70735-EE4E-4349-8C46-C5F519D72C18}" destId="{7B125E10-D6C2-4689-817A-A99825A4D85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B97291-5817-493A-A384-A1733C36A9E3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635AE1E6-0836-40A6-88EF-8684F8668350}">
      <dgm:prSet phldrT="[Texto]"/>
      <dgm:spPr/>
      <dgm:t>
        <a:bodyPr/>
        <a:lstStyle/>
        <a:p>
          <a:r>
            <a:rPr lang="es-CL" dirty="0" smtClean="0"/>
            <a:t>Resultado Esperado</a:t>
          </a:r>
          <a:endParaRPr lang="es-CL" dirty="0"/>
        </a:p>
      </dgm:t>
    </dgm:pt>
    <dgm:pt modelId="{F52D2BFF-63DB-490F-A7C8-E129311478C3}" type="parTrans" cxnId="{5EEFE6C3-DAF1-45FA-AB76-13191E47B8D8}">
      <dgm:prSet/>
      <dgm:spPr/>
      <dgm:t>
        <a:bodyPr/>
        <a:lstStyle/>
        <a:p>
          <a:endParaRPr lang="es-CL"/>
        </a:p>
      </dgm:t>
    </dgm:pt>
    <dgm:pt modelId="{21104BF6-5ADC-4832-B4B5-16BA3B75AC26}" type="sibTrans" cxnId="{5EEFE6C3-DAF1-45FA-AB76-13191E47B8D8}">
      <dgm:prSet/>
      <dgm:spPr/>
      <dgm:t>
        <a:bodyPr/>
        <a:lstStyle/>
        <a:p>
          <a:endParaRPr lang="es-CL"/>
        </a:p>
      </dgm:t>
    </dgm:pt>
    <dgm:pt modelId="{82759D78-FE50-458F-AB3D-EAC519485D3F}">
      <dgm:prSet phldrT="[Texto]"/>
      <dgm:spPr/>
      <dgm:t>
        <a:bodyPr/>
        <a:lstStyle/>
        <a:p>
          <a:r>
            <a:rPr lang="es-CL" dirty="0" smtClean="0"/>
            <a:t>Generar los parámetros necesarios para votar un Proyecto.</a:t>
          </a:r>
          <a:endParaRPr lang="es-CL" dirty="0"/>
        </a:p>
      </dgm:t>
    </dgm:pt>
    <dgm:pt modelId="{F743FE8F-CEC6-4953-A43A-790013651BD1}" type="parTrans" cxnId="{6C7C8691-9273-4D66-8589-FF71463CFCC2}">
      <dgm:prSet/>
      <dgm:spPr/>
      <dgm:t>
        <a:bodyPr/>
        <a:lstStyle/>
        <a:p>
          <a:endParaRPr lang="es-CL"/>
        </a:p>
      </dgm:t>
    </dgm:pt>
    <dgm:pt modelId="{7F7900FC-3CC6-44A3-ACE2-B4BBA86E4590}" type="sibTrans" cxnId="{6C7C8691-9273-4D66-8589-FF71463CFCC2}">
      <dgm:prSet/>
      <dgm:spPr/>
      <dgm:t>
        <a:bodyPr/>
        <a:lstStyle/>
        <a:p>
          <a:endParaRPr lang="es-CL"/>
        </a:p>
      </dgm:t>
    </dgm:pt>
    <dgm:pt modelId="{1B43E682-441E-40D5-B973-32275AAE40BF}">
      <dgm:prSet phldrT="[Texto]"/>
      <dgm:spPr/>
      <dgm:t>
        <a:bodyPr/>
        <a:lstStyle/>
        <a:p>
          <a:r>
            <a:rPr lang="es-CL" dirty="0" smtClean="0"/>
            <a:t>Métrica</a:t>
          </a:r>
          <a:endParaRPr lang="es-CL" dirty="0"/>
        </a:p>
      </dgm:t>
    </dgm:pt>
    <dgm:pt modelId="{F6A3DF1C-2030-4FFC-8667-E4A926F55893}" type="parTrans" cxnId="{7F36B33F-885C-4B92-9E70-4CF49A7A4694}">
      <dgm:prSet/>
      <dgm:spPr/>
      <dgm:t>
        <a:bodyPr/>
        <a:lstStyle/>
        <a:p>
          <a:endParaRPr lang="es-CL"/>
        </a:p>
      </dgm:t>
    </dgm:pt>
    <dgm:pt modelId="{653A2831-F48D-4D0B-813F-E68B2696317D}" type="sibTrans" cxnId="{7F36B33F-885C-4B92-9E70-4CF49A7A4694}">
      <dgm:prSet/>
      <dgm:spPr/>
      <dgm:t>
        <a:bodyPr/>
        <a:lstStyle/>
        <a:p>
          <a:endParaRPr lang="es-CL"/>
        </a:p>
      </dgm:t>
    </dgm:pt>
    <dgm:pt modelId="{18AACDAD-E010-443F-AAF1-C7B6B53227CB}">
      <dgm:prSet phldrT="[Texto]"/>
      <dgm:spPr/>
      <dgm:t>
        <a:bodyPr/>
        <a:lstStyle/>
        <a:p>
          <a:r>
            <a:rPr lang="es-CL" dirty="0" smtClean="0"/>
            <a:t>Tiempo en el cual los Apoderados realizan la votación.</a:t>
          </a:r>
          <a:endParaRPr lang="es-CL" dirty="0"/>
        </a:p>
      </dgm:t>
    </dgm:pt>
    <dgm:pt modelId="{F1D6E86D-0712-4CD9-A696-B5DD1756B2D5}" type="parTrans" cxnId="{F9B044C1-98D5-4957-9440-25B9C554D6AC}">
      <dgm:prSet/>
      <dgm:spPr/>
      <dgm:t>
        <a:bodyPr/>
        <a:lstStyle/>
        <a:p>
          <a:endParaRPr lang="es-CL"/>
        </a:p>
      </dgm:t>
    </dgm:pt>
    <dgm:pt modelId="{C4BFD122-4CB6-4C86-B154-1F68D628B82E}" type="sibTrans" cxnId="{F9B044C1-98D5-4957-9440-25B9C554D6AC}">
      <dgm:prSet/>
      <dgm:spPr/>
      <dgm:t>
        <a:bodyPr/>
        <a:lstStyle/>
        <a:p>
          <a:endParaRPr lang="es-CL"/>
        </a:p>
      </dgm:t>
    </dgm:pt>
    <dgm:pt modelId="{CEB64D74-6F55-4377-8D52-03688F46318C}">
      <dgm:prSet phldrT="[Texto]"/>
      <dgm:spPr/>
      <dgm:t>
        <a:bodyPr/>
        <a:lstStyle/>
        <a:p>
          <a:r>
            <a:rPr lang="es-CL" dirty="0" smtClean="0"/>
            <a:t>Criterio de éxito</a:t>
          </a:r>
          <a:endParaRPr lang="es-CL" dirty="0"/>
        </a:p>
      </dgm:t>
    </dgm:pt>
    <dgm:pt modelId="{5D7A6378-BA86-4B52-B4CE-C11662ADBF79}" type="parTrans" cxnId="{DD9B412C-69AE-41AF-915B-1D074BB58013}">
      <dgm:prSet/>
      <dgm:spPr/>
      <dgm:t>
        <a:bodyPr/>
        <a:lstStyle/>
        <a:p>
          <a:endParaRPr lang="es-CL"/>
        </a:p>
      </dgm:t>
    </dgm:pt>
    <dgm:pt modelId="{77F4AE5C-FCED-4333-864E-6A07189A9A89}" type="sibTrans" cxnId="{DD9B412C-69AE-41AF-915B-1D074BB58013}">
      <dgm:prSet/>
      <dgm:spPr/>
      <dgm:t>
        <a:bodyPr/>
        <a:lstStyle/>
        <a:p>
          <a:endParaRPr lang="es-CL"/>
        </a:p>
      </dgm:t>
    </dgm:pt>
    <dgm:pt modelId="{8A9B620E-74DE-47D6-BFE8-5E6BBB15961B}">
      <dgm:prSet phldrT="[Texto]"/>
      <dgm:spPr/>
      <dgm:t>
        <a:bodyPr/>
        <a:lstStyle/>
        <a:p>
          <a:r>
            <a:rPr lang="es-CL" dirty="0" smtClean="0"/>
            <a:t>Tiempo no superior a 2 minutos.</a:t>
          </a:r>
          <a:endParaRPr lang="es-CL" dirty="0"/>
        </a:p>
      </dgm:t>
    </dgm:pt>
    <dgm:pt modelId="{7C14B3D4-2508-4BCE-B8B0-7E1424A2DEFE}" type="parTrans" cxnId="{9443F740-217A-4E23-ACD7-D748DE66DCAE}">
      <dgm:prSet/>
      <dgm:spPr/>
      <dgm:t>
        <a:bodyPr/>
        <a:lstStyle/>
        <a:p>
          <a:endParaRPr lang="es-CL"/>
        </a:p>
      </dgm:t>
    </dgm:pt>
    <dgm:pt modelId="{7D3C62C5-B95A-475C-A0EA-C9B4A6AF4374}" type="sibTrans" cxnId="{9443F740-217A-4E23-ACD7-D748DE66DCAE}">
      <dgm:prSet/>
      <dgm:spPr/>
      <dgm:t>
        <a:bodyPr/>
        <a:lstStyle/>
        <a:p>
          <a:endParaRPr lang="es-CL"/>
        </a:p>
      </dgm:t>
    </dgm:pt>
    <dgm:pt modelId="{6308437B-17ED-4A0A-ADDA-980B493F586F}" type="pres">
      <dgm:prSet presAssocID="{CCB97291-5817-493A-A384-A1733C36A9E3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BB6BCF10-B2B0-4527-ACA9-8AE728293C5E}" type="pres">
      <dgm:prSet presAssocID="{635AE1E6-0836-40A6-88EF-8684F8668350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F9248AA-8A4B-40C6-B63A-5AC3745167EA}" type="pres">
      <dgm:prSet presAssocID="{635AE1E6-0836-40A6-88EF-8684F866835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5746D85-3B01-4AE2-81C7-EB0298725F92}" type="pres">
      <dgm:prSet presAssocID="{1B43E682-441E-40D5-B973-32275AAE40BF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AB86D04-6571-43B4-B21B-BC658C7E2EE6}" type="pres">
      <dgm:prSet presAssocID="{1B43E682-441E-40D5-B973-32275AAE40B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BB70D5D-38DD-4616-8D31-4FB7058EFF52}" type="pres">
      <dgm:prSet presAssocID="{CEB64D74-6F55-4377-8D52-03688F46318C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7C53CE4-ECDC-4CAD-B1D9-EE7BE98C89E3}" type="pres">
      <dgm:prSet presAssocID="{CEB64D74-6F55-4377-8D52-03688F46318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3614B83-3A0A-4A2B-B56A-A54E1A1549E6}" type="presOf" srcId="{635AE1E6-0836-40A6-88EF-8684F8668350}" destId="{BB6BCF10-B2B0-4527-ACA9-8AE728293C5E}" srcOrd="0" destOrd="0" presId="urn:microsoft.com/office/officeart/2009/3/layout/IncreasingArrowsProcess"/>
    <dgm:cxn modelId="{DD9B412C-69AE-41AF-915B-1D074BB58013}" srcId="{CCB97291-5817-493A-A384-A1733C36A9E3}" destId="{CEB64D74-6F55-4377-8D52-03688F46318C}" srcOrd="2" destOrd="0" parTransId="{5D7A6378-BA86-4B52-B4CE-C11662ADBF79}" sibTransId="{77F4AE5C-FCED-4333-864E-6A07189A9A89}"/>
    <dgm:cxn modelId="{F311CF6E-91E6-46F7-97CF-FD7DE5171BEF}" type="presOf" srcId="{8A9B620E-74DE-47D6-BFE8-5E6BBB15961B}" destId="{27C53CE4-ECDC-4CAD-B1D9-EE7BE98C89E3}" srcOrd="0" destOrd="0" presId="urn:microsoft.com/office/officeart/2009/3/layout/IncreasingArrowsProcess"/>
    <dgm:cxn modelId="{F57D9C43-A9C2-47DC-B612-E8FA505B17B8}" type="presOf" srcId="{CEB64D74-6F55-4377-8D52-03688F46318C}" destId="{BBB70D5D-38DD-4616-8D31-4FB7058EFF52}" srcOrd="0" destOrd="0" presId="urn:microsoft.com/office/officeart/2009/3/layout/IncreasingArrowsProcess"/>
    <dgm:cxn modelId="{F9B044C1-98D5-4957-9440-25B9C554D6AC}" srcId="{1B43E682-441E-40D5-B973-32275AAE40BF}" destId="{18AACDAD-E010-443F-AAF1-C7B6B53227CB}" srcOrd="0" destOrd="0" parTransId="{F1D6E86D-0712-4CD9-A696-B5DD1756B2D5}" sibTransId="{C4BFD122-4CB6-4C86-B154-1F68D628B82E}"/>
    <dgm:cxn modelId="{263C269C-F2D1-4102-8279-43341C0C5AE8}" type="presOf" srcId="{18AACDAD-E010-443F-AAF1-C7B6B53227CB}" destId="{4AB86D04-6571-43B4-B21B-BC658C7E2EE6}" srcOrd="0" destOrd="0" presId="urn:microsoft.com/office/officeart/2009/3/layout/IncreasingArrowsProcess"/>
    <dgm:cxn modelId="{3ED95015-08D3-4EA6-823B-F043AE3A5F56}" type="presOf" srcId="{1B43E682-441E-40D5-B973-32275AAE40BF}" destId="{25746D85-3B01-4AE2-81C7-EB0298725F92}" srcOrd="0" destOrd="0" presId="urn:microsoft.com/office/officeart/2009/3/layout/IncreasingArrowsProcess"/>
    <dgm:cxn modelId="{7F36B33F-885C-4B92-9E70-4CF49A7A4694}" srcId="{CCB97291-5817-493A-A384-A1733C36A9E3}" destId="{1B43E682-441E-40D5-B973-32275AAE40BF}" srcOrd="1" destOrd="0" parTransId="{F6A3DF1C-2030-4FFC-8667-E4A926F55893}" sibTransId="{653A2831-F48D-4D0B-813F-E68B2696317D}"/>
    <dgm:cxn modelId="{6C7C8691-9273-4D66-8589-FF71463CFCC2}" srcId="{635AE1E6-0836-40A6-88EF-8684F8668350}" destId="{82759D78-FE50-458F-AB3D-EAC519485D3F}" srcOrd="0" destOrd="0" parTransId="{F743FE8F-CEC6-4953-A43A-790013651BD1}" sibTransId="{7F7900FC-3CC6-44A3-ACE2-B4BBA86E4590}"/>
    <dgm:cxn modelId="{5EEFE6C3-DAF1-45FA-AB76-13191E47B8D8}" srcId="{CCB97291-5817-493A-A384-A1733C36A9E3}" destId="{635AE1E6-0836-40A6-88EF-8684F8668350}" srcOrd="0" destOrd="0" parTransId="{F52D2BFF-63DB-490F-A7C8-E129311478C3}" sibTransId="{21104BF6-5ADC-4832-B4B5-16BA3B75AC26}"/>
    <dgm:cxn modelId="{A8BDEB8E-FDDD-4341-B4DC-3CDB5D0F41D0}" type="presOf" srcId="{82759D78-FE50-458F-AB3D-EAC519485D3F}" destId="{2F9248AA-8A4B-40C6-B63A-5AC3745167EA}" srcOrd="0" destOrd="0" presId="urn:microsoft.com/office/officeart/2009/3/layout/IncreasingArrowsProcess"/>
    <dgm:cxn modelId="{CE265717-470A-4234-96DA-BCC9D12FA4EF}" type="presOf" srcId="{CCB97291-5817-493A-A384-A1733C36A9E3}" destId="{6308437B-17ED-4A0A-ADDA-980B493F586F}" srcOrd="0" destOrd="0" presId="urn:microsoft.com/office/officeart/2009/3/layout/IncreasingArrowsProcess"/>
    <dgm:cxn modelId="{9443F740-217A-4E23-ACD7-D748DE66DCAE}" srcId="{CEB64D74-6F55-4377-8D52-03688F46318C}" destId="{8A9B620E-74DE-47D6-BFE8-5E6BBB15961B}" srcOrd="0" destOrd="0" parTransId="{7C14B3D4-2508-4BCE-B8B0-7E1424A2DEFE}" sibTransId="{7D3C62C5-B95A-475C-A0EA-C9B4A6AF4374}"/>
    <dgm:cxn modelId="{85E5E9C5-21F3-4B78-8777-CEC4126D5CBB}" type="presParOf" srcId="{6308437B-17ED-4A0A-ADDA-980B493F586F}" destId="{BB6BCF10-B2B0-4527-ACA9-8AE728293C5E}" srcOrd="0" destOrd="0" presId="urn:microsoft.com/office/officeart/2009/3/layout/IncreasingArrowsProcess"/>
    <dgm:cxn modelId="{8704D7B8-46B7-4FC0-9429-2BFDB859521A}" type="presParOf" srcId="{6308437B-17ED-4A0A-ADDA-980B493F586F}" destId="{2F9248AA-8A4B-40C6-B63A-5AC3745167EA}" srcOrd="1" destOrd="0" presId="urn:microsoft.com/office/officeart/2009/3/layout/IncreasingArrowsProcess"/>
    <dgm:cxn modelId="{290A074A-EBDD-4577-A2BD-8BC0F50575BF}" type="presParOf" srcId="{6308437B-17ED-4A0A-ADDA-980B493F586F}" destId="{25746D85-3B01-4AE2-81C7-EB0298725F92}" srcOrd="2" destOrd="0" presId="urn:microsoft.com/office/officeart/2009/3/layout/IncreasingArrowsProcess"/>
    <dgm:cxn modelId="{BDA9CD29-F06A-44AC-921C-05A6BEF43643}" type="presParOf" srcId="{6308437B-17ED-4A0A-ADDA-980B493F586F}" destId="{4AB86D04-6571-43B4-B21B-BC658C7E2EE6}" srcOrd="3" destOrd="0" presId="urn:microsoft.com/office/officeart/2009/3/layout/IncreasingArrowsProcess"/>
    <dgm:cxn modelId="{5890266B-8B16-4327-B133-721CCC5AD932}" type="presParOf" srcId="{6308437B-17ED-4A0A-ADDA-980B493F586F}" destId="{BBB70D5D-38DD-4616-8D31-4FB7058EFF52}" srcOrd="4" destOrd="0" presId="urn:microsoft.com/office/officeart/2009/3/layout/IncreasingArrowsProcess"/>
    <dgm:cxn modelId="{961F29DC-39B8-4A29-8386-8B329F2E0CE9}" type="presParOf" srcId="{6308437B-17ED-4A0A-ADDA-980B493F586F}" destId="{27C53CE4-ECDC-4CAD-B1D9-EE7BE98C89E3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B97291-5817-493A-A384-A1733C36A9E3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635AE1E6-0836-40A6-88EF-8684F8668350}">
      <dgm:prSet phldrT="[Texto]"/>
      <dgm:spPr/>
      <dgm:t>
        <a:bodyPr/>
        <a:lstStyle/>
        <a:p>
          <a:r>
            <a:rPr lang="es-CL" dirty="0" smtClean="0"/>
            <a:t>Resultado Esperado</a:t>
          </a:r>
          <a:endParaRPr lang="es-CL" dirty="0"/>
        </a:p>
      </dgm:t>
    </dgm:pt>
    <dgm:pt modelId="{F52D2BFF-63DB-490F-A7C8-E129311478C3}" type="parTrans" cxnId="{5EEFE6C3-DAF1-45FA-AB76-13191E47B8D8}">
      <dgm:prSet/>
      <dgm:spPr/>
      <dgm:t>
        <a:bodyPr/>
        <a:lstStyle/>
        <a:p>
          <a:endParaRPr lang="es-CL"/>
        </a:p>
      </dgm:t>
    </dgm:pt>
    <dgm:pt modelId="{21104BF6-5ADC-4832-B4B5-16BA3B75AC26}" type="sibTrans" cxnId="{5EEFE6C3-DAF1-45FA-AB76-13191E47B8D8}">
      <dgm:prSet/>
      <dgm:spPr/>
      <dgm:t>
        <a:bodyPr/>
        <a:lstStyle/>
        <a:p>
          <a:endParaRPr lang="es-CL"/>
        </a:p>
      </dgm:t>
    </dgm:pt>
    <dgm:pt modelId="{82759D78-FE50-458F-AB3D-EAC519485D3F}">
      <dgm:prSet phldrT="[Texto]"/>
      <dgm:spPr/>
      <dgm:t>
        <a:bodyPr/>
        <a:lstStyle/>
        <a:p>
          <a:r>
            <a:rPr lang="es-CL" dirty="0" smtClean="0"/>
            <a:t>Publicar digitalmente las Boletas y/o Facturas del Centro de Padres.</a:t>
          </a:r>
          <a:endParaRPr lang="es-CL" dirty="0"/>
        </a:p>
      </dgm:t>
    </dgm:pt>
    <dgm:pt modelId="{F743FE8F-CEC6-4953-A43A-790013651BD1}" type="parTrans" cxnId="{6C7C8691-9273-4D66-8589-FF71463CFCC2}">
      <dgm:prSet/>
      <dgm:spPr/>
      <dgm:t>
        <a:bodyPr/>
        <a:lstStyle/>
        <a:p>
          <a:endParaRPr lang="es-CL"/>
        </a:p>
      </dgm:t>
    </dgm:pt>
    <dgm:pt modelId="{7F7900FC-3CC6-44A3-ACE2-B4BBA86E4590}" type="sibTrans" cxnId="{6C7C8691-9273-4D66-8589-FF71463CFCC2}">
      <dgm:prSet/>
      <dgm:spPr/>
      <dgm:t>
        <a:bodyPr/>
        <a:lstStyle/>
        <a:p>
          <a:endParaRPr lang="es-CL"/>
        </a:p>
      </dgm:t>
    </dgm:pt>
    <dgm:pt modelId="{1B43E682-441E-40D5-B973-32275AAE40BF}">
      <dgm:prSet phldrT="[Texto]"/>
      <dgm:spPr/>
      <dgm:t>
        <a:bodyPr/>
        <a:lstStyle/>
        <a:p>
          <a:r>
            <a:rPr lang="es-CL" dirty="0" smtClean="0"/>
            <a:t>Métrica</a:t>
          </a:r>
          <a:endParaRPr lang="es-CL" dirty="0"/>
        </a:p>
      </dgm:t>
    </dgm:pt>
    <dgm:pt modelId="{F6A3DF1C-2030-4FFC-8667-E4A926F55893}" type="parTrans" cxnId="{7F36B33F-885C-4B92-9E70-4CF49A7A4694}">
      <dgm:prSet/>
      <dgm:spPr/>
      <dgm:t>
        <a:bodyPr/>
        <a:lstStyle/>
        <a:p>
          <a:endParaRPr lang="es-CL"/>
        </a:p>
      </dgm:t>
    </dgm:pt>
    <dgm:pt modelId="{653A2831-F48D-4D0B-813F-E68B2696317D}" type="sibTrans" cxnId="{7F36B33F-885C-4B92-9E70-4CF49A7A4694}">
      <dgm:prSet/>
      <dgm:spPr/>
      <dgm:t>
        <a:bodyPr/>
        <a:lstStyle/>
        <a:p>
          <a:endParaRPr lang="es-CL"/>
        </a:p>
      </dgm:t>
    </dgm:pt>
    <dgm:pt modelId="{18AACDAD-E010-443F-AAF1-C7B6B53227CB}">
      <dgm:prSet phldrT="[Texto]"/>
      <dgm:spPr/>
      <dgm:t>
        <a:bodyPr/>
        <a:lstStyle/>
        <a:p>
          <a:r>
            <a:rPr lang="es-CL" dirty="0" smtClean="0"/>
            <a:t>Cantidad de Documentos subidos a la Plataforma.</a:t>
          </a:r>
          <a:endParaRPr lang="es-CL" dirty="0"/>
        </a:p>
      </dgm:t>
    </dgm:pt>
    <dgm:pt modelId="{F1D6E86D-0712-4CD9-A696-B5DD1756B2D5}" type="parTrans" cxnId="{F9B044C1-98D5-4957-9440-25B9C554D6AC}">
      <dgm:prSet/>
      <dgm:spPr/>
      <dgm:t>
        <a:bodyPr/>
        <a:lstStyle/>
        <a:p>
          <a:endParaRPr lang="es-CL"/>
        </a:p>
      </dgm:t>
    </dgm:pt>
    <dgm:pt modelId="{C4BFD122-4CB6-4C86-B154-1F68D628B82E}" type="sibTrans" cxnId="{F9B044C1-98D5-4957-9440-25B9C554D6AC}">
      <dgm:prSet/>
      <dgm:spPr/>
      <dgm:t>
        <a:bodyPr/>
        <a:lstStyle/>
        <a:p>
          <a:endParaRPr lang="es-CL"/>
        </a:p>
      </dgm:t>
    </dgm:pt>
    <dgm:pt modelId="{CEB64D74-6F55-4377-8D52-03688F46318C}">
      <dgm:prSet phldrT="[Texto]"/>
      <dgm:spPr/>
      <dgm:t>
        <a:bodyPr/>
        <a:lstStyle/>
        <a:p>
          <a:r>
            <a:rPr lang="es-CL" dirty="0" smtClean="0"/>
            <a:t>Criterio de éxito</a:t>
          </a:r>
          <a:endParaRPr lang="es-CL" dirty="0"/>
        </a:p>
      </dgm:t>
    </dgm:pt>
    <dgm:pt modelId="{5D7A6378-BA86-4B52-B4CE-C11662ADBF79}" type="parTrans" cxnId="{DD9B412C-69AE-41AF-915B-1D074BB58013}">
      <dgm:prSet/>
      <dgm:spPr/>
      <dgm:t>
        <a:bodyPr/>
        <a:lstStyle/>
        <a:p>
          <a:endParaRPr lang="es-CL"/>
        </a:p>
      </dgm:t>
    </dgm:pt>
    <dgm:pt modelId="{77F4AE5C-FCED-4333-864E-6A07189A9A89}" type="sibTrans" cxnId="{DD9B412C-69AE-41AF-915B-1D074BB58013}">
      <dgm:prSet/>
      <dgm:spPr/>
      <dgm:t>
        <a:bodyPr/>
        <a:lstStyle/>
        <a:p>
          <a:endParaRPr lang="es-CL"/>
        </a:p>
      </dgm:t>
    </dgm:pt>
    <dgm:pt modelId="{8A9B620E-74DE-47D6-BFE8-5E6BBB15961B}">
      <dgm:prSet phldrT="[Texto]"/>
      <dgm:spPr/>
      <dgm:t>
        <a:bodyPr/>
        <a:lstStyle/>
        <a:p>
          <a:r>
            <a:rPr lang="es-CL" dirty="0" smtClean="0"/>
            <a:t>A mayor cantidad de documentos mayor transparencia.</a:t>
          </a:r>
          <a:endParaRPr lang="es-CL" dirty="0"/>
        </a:p>
      </dgm:t>
    </dgm:pt>
    <dgm:pt modelId="{7C14B3D4-2508-4BCE-B8B0-7E1424A2DEFE}" type="parTrans" cxnId="{9443F740-217A-4E23-ACD7-D748DE66DCAE}">
      <dgm:prSet/>
      <dgm:spPr/>
      <dgm:t>
        <a:bodyPr/>
        <a:lstStyle/>
        <a:p>
          <a:endParaRPr lang="es-CL"/>
        </a:p>
      </dgm:t>
    </dgm:pt>
    <dgm:pt modelId="{7D3C62C5-B95A-475C-A0EA-C9B4A6AF4374}" type="sibTrans" cxnId="{9443F740-217A-4E23-ACD7-D748DE66DCAE}">
      <dgm:prSet/>
      <dgm:spPr/>
      <dgm:t>
        <a:bodyPr/>
        <a:lstStyle/>
        <a:p>
          <a:endParaRPr lang="es-CL"/>
        </a:p>
      </dgm:t>
    </dgm:pt>
    <dgm:pt modelId="{6308437B-17ED-4A0A-ADDA-980B493F586F}" type="pres">
      <dgm:prSet presAssocID="{CCB97291-5817-493A-A384-A1733C36A9E3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BB6BCF10-B2B0-4527-ACA9-8AE728293C5E}" type="pres">
      <dgm:prSet presAssocID="{635AE1E6-0836-40A6-88EF-8684F8668350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F9248AA-8A4B-40C6-B63A-5AC3745167EA}" type="pres">
      <dgm:prSet presAssocID="{635AE1E6-0836-40A6-88EF-8684F866835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5746D85-3B01-4AE2-81C7-EB0298725F92}" type="pres">
      <dgm:prSet presAssocID="{1B43E682-441E-40D5-B973-32275AAE40BF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AB86D04-6571-43B4-B21B-BC658C7E2EE6}" type="pres">
      <dgm:prSet presAssocID="{1B43E682-441E-40D5-B973-32275AAE40B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BB70D5D-38DD-4616-8D31-4FB7058EFF52}" type="pres">
      <dgm:prSet presAssocID="{CEB64D74-6F55-4377-8D52-03688F46318C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7C53CE4-ECDC-4CAD-B1D9-EE7BE98C89E3}" type="pres">
      <dgm:prSet presAssocID="{CEB64D74-6F55-4377-8D52-03688F46318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4FFDDAB2-2D5B-4BCC-9285-5BC89624C744}" type="presOf" srcId="{8A9B620E-74DE-47D6-BFE8-5E6BBB15961B}" destId="{27C53CE4-ECDC-4CAD-B1D9-EE7BE98C89E3}" srcOrd="0" destOrd="0" presId="urn:microsoft.com/office/officeart/2009/3/layout/IncreasingArrowsProcess"/>
    <dgm:cxn modelId="{6C7C8691-9273-4D66-8589-FF71463CFCC2}" srcId="{635AE1E6-0836-40A6-88EF-8684F8668350}" destId="{82759D78-FE50-458F-AB3D-EAC519485D3F}" srcOrd="0" destOrd="0" parTransId="{F743FE8F-CEC6-4953-A43A-790013651BD1}" sibTransId="{7F7900FC-3CC6-44A3-ACE2-B4BBA86E4590}"/>
    <dgm:cxn modelId="{14305260-DDBA-4EEB-8883-05253CE685E2}" type="presOf" srcId="{82759D78-FE50-458F-AB3D-EAC519485D3F}" destId="{2F9248AA-8A4B-40C6-B63A-5AC3745167EA}" srcOrd="0" destOrd="0" presId="urn:microsoft.com/office/officeart/2009/3/layout/IncreasingArrowsProcess"/>
    <dgm:cxn modelId="{DD9B412C-69AE-41AF-915B-1D074BB58013}" srcId="{CCB97291-5817-493A-A384-A1733C36A9E3}" destId="{CEB64D74-6F55-4377-8D52-03688F46318C}" srcOrd="2" destOrd="0" parTransId="{5D7A6378-BA86-4B52-B4CE-C11662ADBF79}" sibTransId="{77F4AE5C-FCED-4333-864E-6A07189A9A89}"/>
    <dgm:cxn modelId="{B36605C7-D1B9-40C7-8F5B-0338CBA53D94}" type="presOf" srcId="{18AACDAD-E010-443F-AAF1-C7B6B53227CB}" destId="{4AB86D04-6571-43B4-B21B-BC658C7E2EE6}" srcOrd="0" destOrd="0" presId="urn:microsoft.com/office/officeart/2009/3/layout/IncreasingArrowsProcess"/>
    <dgm:cxn modelId="{3A473FAF-4F25-44BD-AAB6-46F7D1716750}" type="presOf" srcId="{1B43E682-441E-40D5-B973-32275AAE40BF}" destId="{25746D85-3B01-4AE2-81C7-EB0298725F92}" srcOrd="0" destOrd="0" presId="urn:microsoft.com/office/officeart/2009/3/layout/IncreasingArrowsProcess"/>
    <dgm:cxn modelId="{F9B044C1-98D5-4957-9440-25B9C554D6AC}" srcId="{1B43E682-441E-40D5-B973-32275AAE40BF}" destId="{18AACDAD-E010-443F-AAF1-C7B6B53227CB}" srcOrd="0" destOrd="0" parTransId="{F1D6E86D-0712-4CD9-A696-B5DD1756B2D5}" sibTransId="{C4BFD122-4CB6-4C86-B154-1F68D628B82E}"/>
    <dgm:cxn modelId="{284FB48B-DA67-4760-8D21-E0E7CC5EBBD2}" type="presOf" srcId="{CCB97291-5817-493A-A384-A1733C36A9E3}" destId="{6308437B-17ED-4A0A-ADDA-980B493F586F}" srcOrd="0" destOrd="0" presId="urn:microsoft.com/office/officeart/2009/3/layout/IncreasingArrowsProcess"/>
    <dgm:cxn modelId="{7F36B33F-885C-4B92-9E70-4CF49A7A4694}" srcId="{CCB97291-5817-493A-A384-A1733C36A9E3}" destId="{1B43E682-441E-40D5-B973-32275AAE40BF}" srcOrd="1" destOrd="0" parTransId="{F6A3DF1C-2030-4FFC-8667-E4A926F55893}" sibTransId="{653A2831-F48D-4D0B-813F-E68B2696317D}"/>
    <dgm:cxn modelId="{9443F740-217A-4E23-ACD7-D748DE66DCAE}" srcId="{CEB64D74-6F55-4377-8D52-03688F46318C}" destId="{8A9B620E-74DE-47D6-BFE8-5E6BBB15961B}" srcOrd="0" destOrd="0" parTransId="{7C14B3D4-2508-4BCE-B8B0-7E1424A2DEFE}" sibTransId="{7D3C62C5-B95A-475C-A0EA-C9B4A6AF4374}"/>
    <dgm:cxn modelId="{90BE6A4E-46CB-4E84-B7E1-4DEB6AFF5151}" type="presOf" srcId="{CEB64D74-6F55-4377-8D52-03688F46318C}" destId="{BBB70D5D-38DD-4616-8D31-4FB7058EFF52}" srcOrd="0" destOrd="0" presId="urn:microsoft.com/office/officeart/2009/3/layout/IncreasingArrowsProcess"/>
    <dgm:cxn modelId="{A2348746-45E4-46BF-8F47-C732541B8F00}" type="presOf" srcId="{635AE1E6-0836-40A6-88EF-8684F8668350}" destId="{BB6BCF10-B2B0-4527-ACA9-8AE728293C5E}" srcOrd="0" destOrd="0" presId="urn:microsoft.com/office/officeart/2009/3/layout/IncreasingArrowsProcess"/>
    <dgm:cxn modelId="{5EEFE6C3-DAF1-45FA-AB76-13191E47B8D8}" srcId="{CCB97291-5817-493A-A384-A1733C36A9E3}" destId="{635AE1E6-0836-40A6-88EF-8684F8668350}" srcOrd="0" destOrd="0" parTransId="{F52D2BFF-63DB-490F-A7C8-E129311478C3}" sibTransId="{21104BF6-5ADC-4832-B4B5-16BA3B75AC26}"/>
    <dgm:cxn modelId="{8E8CE9A4-BACF-4415-BB27-33EE3E8F9158}" type="presParOf" srcId="{6308437B-17ED-4A0A-ADDA-980B493F586F}" destId="{BB6BCF10-B2B0-4527-ACA9-8AE728293C5E}" srcOrd="0" destOrd="0" presId="urn:microsoft.com/office/officeart/2009/3/layout/IncreasingArrowsProcess"/>
    <dgm:cxn modelId="{9F0F33BA-B53E-4722-A267-5E5A5C9F493C}" type="presParOf" srcId="{6308437B-17ED-4A0A-ADDA-980B493F586F}" destId="{2F9248AA-8A4B-40C6-B63A-5AC3745167EA}" srcOrd="1" destOrd="0" presId="urn:microsoft.com/office/officeart/2009/3/layout/IncreasingArrowsProcess"/>
    <dgm:cxn modelId="{64AE67DD-7FAD-4917-878F-12BD3A2B63B4}" type="presParOf" srcId="{6308437B-17ED-4A0A-ADDA-980B493F586F}" destId="{25746D85-3B01-4AE2-81C7-EB0298725F92}" srcOrd="2" destOrd="0" presId="urn:microsoft.com/office/officeart/2009/3/layout/IncreasingArrowsProcess"/>
    <dgm:cxn modelId="{9C2700DA-8D85-48D3-824C-0E7AA1419A28}" type="presParOf" srcId="{6308437B-17ED-4A0A-ADDA-980B493F586F}" destId="{4AB86D04-6571-43B4-B21B-BC658C7E2EE6}" srcOrd="3" destOrd="0" presId="urn:microsoft.com/office/officeart/2009/3/layout/IncreasingArrowsProcess"/>
    <dgm:cxn modelId="{3E02AB70-328E-43A0-98D1-638C18B8FDF9}" type="presParOf" srcId="{6308437B-17ED-4A0A-ADDA-980B493F586F}" destId="{BBB70D5D-38DD-4616-8D31-4FB7058EFF52}" srcOrd="4" destOrd="0" presId="urn:microsoft.com/office/officeart/2009/3/layout/IncreasingArrowsProcess"/>
    <dgm:cxn modelId="{76CC1FCF-ADC3-404E-9AF4-447331DF0799}" type="presParOf" srcId="{6308437B-17ED-4A0A-ADDA-980B493F586F}" destId="{27C53CE4-ECDC-4CAD-B1D9-EE7BE98C89E3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B97291-5817-493A-A384-A1733C36A9E3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635AE1E6-0836-40A6-88EF-8684F8668350}">
      <dgm:prSet phldrT="[Texto]"/>
      <dgm:spPr/>
      <dgm:t>
        <a:bodyPr/>
        <a:lstStyle/>
        <a:p>
          <a:r>
            <a:rPr lang="es-CL" dirty="0" smtClean="0"/>
            <a:t>Resultado Esperado</a:t>
          </a:r>
          <a:endParaRPr lang="es-CL" dirty="0"/>
        </a:p>
      </dgm:t>
    </dgm:pt>
    <dgm:pt modelId="{F52D2BFF-63DB-490F-A7C8-E129311478C3}" type="parTrans" cxnId="{5EEFE6C3-DAF1-45FA-AB76-13191E47B8D8}">
      <dgm:prSet/>
      <dgm:spPr/>
      <dgm:t>
        <a:bodyPr/>
        <a:lstStyle/>
        <a:p>
          <a:endParaRPr lang="es-CL"/>
        </a:p>
      </dgm:t>
    </dgm:pt>
    <dgm:pt modelId="{21104BF6-5ADC-4832-B4B5-16BA3B75AC26}" type="sibTrans" cxnId="{5EEFE6C3-DAF1-45FA-AB76-13191E47B8D8}">
      <dgm:prSet/>
      <dgm:spPr/>
      <dgm:t>
        <a:bodyPr/>
        <a:lstStyle/>
        <a:p>
          <a:endParaRPr lang="es-CL"/>
        </a:p>
      </dgm:t>
    </dgm:pt>
    <dgm:pt modelId="{82759D78-FE50-458F-AB3D-EAC519485D3F}">
      <dgm:prSet phldrT="[Texto]"/>
      <dgm:spPr/>
      <dgm:t>
        <a:bodyPr/>
        <a:lstStyle/>
        <a:p>
          <a:r>
            <a:rPr lang="es-CL" dirty="0" smtClean="0"/>
            <a:t>Obtener mediante un reporte detallado los Ingresos y/o Egresos de dineros.</a:t>
          </a:r>
          <a:endParaRPr lang="es-CL" dirty="0"/>
        </a:p>
      </dgm:t>
    </dgm:pt>
    <dgm:pt modelId="{F743FE8F-CEC6-4953-A43A-790013651BD1}" type="parTrans" cxnId="{6C7C8691-9273-4D66-8589-FF71463CFCC2}">
      <dgm:prSet/>
      <dgm:spPr/>
      <dgm:t>
        <a:bodyPr/>
        <a:lstStyle/>
        <a:p>
          <a:endParaRPr lang="es-CL"/>
        </a:p>
      </dgm:t>
    </dgm:pt>
    <dgm:pt modelId="{7F7900FC-3CC6-44A3-ACE2-B4BBA86E4590}" type="sibTrans" cxnId="{6C7C8691-9273-4D66-8589-FF71463CFCC2}">
      <dgm:prSet/>
      <dgm:spPr/>
      <dgm:t>
        <a:bodyPr/>
        <a:lstStyle/>
        <a:p>
          <a:endParaRPr lang="es-CL"/>
        </a:p>
      </dgm:t>
    </dgm:pt>
    <dgm:pt modelId="{1B43E682-441E-40D5-B973-32275AAE40BF}">
      <dgm:prSet phldrT="[Texto]"/>
      <dgm:spPr/>
      <dgm:t>
        <a:bodyPr/>
        <a:lstStyle/>
        <a:p>
          <a:r>
            <a:rPr lang="es-CL" dirty="0" smtClean="0"/>
            <a:t>Métrica</a:t>
          </a:r>
          <a:endParaRPr lang="es-CL" dirty="0"/>
        </a:p>
      </dgm:t>
    </dgm:pt>
    <dgm:pt modelId="{F6A3DF1C-2030-4FFC-8667-E4A926F55893}" type="parTrans" cxnId="{7F36B33F-885C-4B92-9E70-4CF49A7A4694}">
      <dgm:prSet/>
      <dgm:spPr/>
      <dgm:t>
        <a:bodyPr/>
        <a:lstStyle/>
        <a:p>
          <a:endParaRPr lang="es-CL"/>
        </a:p>
      </dgm:t>
    </dgm:pt>
    <dgm:pt modelId="{653A2831-F48D-4D0B-813F-E68B2696317D}" type="sibTrans" cxnId="{7F36B33F-885C-4B92-9E70-4CF49A7A4694}">
      <dgm:prSet/>
      <dgm:spPr/>
      <dgm:t>
        <a:bodyPr/>
        <a:lstStyle/>
        <a:p>
          <a:endParaRPr lang="es-CL"/>
        </a:p>
      </dgm:t>
    </dgm:pt>
    <dgm:pt modelId="{18AACDAD-E010-443F-AAF1-C7B6B53227CB}">
      <dgm:prSet phldrT="[Texto]"/>
      <dgm:spPr/>
      <dgm:t>
        <a:bodyPr/>
        <a:lstStyle/>
        <a:p>
          <a:r>
            <a:rPr lang="es-CL" dirty="0" smtClean="0"/>
            <a:t>Tiempo en el cual se obtiene la información detallada del Centro de Padres.</a:t>
          </a:r>
          <a:endParaRPr lang="es-CL" dirty="0"/>
        </a:p>
      </dgm:t>
    </dgm:pt>
    <dgm:pt modelId="{F1D6E86D-0712-4CD9-A696-B5DD1756B2D5}" type="parTrans" cxnId="{F9B044C1-98D5-4957-9440-25B9C554D6AC}">
      <dgm:prSet/>
      <dgm:spPr/>
      <dgm:t>
        <a:bodyPr/>
        <a:lstStyle/>
        <a:p>
          <a:endParaRPr lang="es-CL"/>
        </a:p>
      </dgm:t>
    </dgm:pt>
    <dgm:pt modelId="{C4BFD122-4CB6-4C86-B154-1F68D628B82E}" type="sibTrans" cxnId="{F9B044C1-98D5-4957-9440-25B9C554D6AC}">
      <dgm:prSet/>
      <dgm:spPr/>
      <dgm:t>
        <a:bodyPr/>
        <a:lstStyle/>
        <a:p>
          <a:endParaRPr lang="es-CL"/>
        </a:p>
      </dgm:t>
    </dgm:pt>
    <dgm:pt modelId="{CEB64D74-6F55-4377-8D52-03688F46318C}">
      <dgm:prSet phldrT="[Texto]"/>
      <dgm:spPr/>
      <dgm:t>
        <a:bodyPr/>
        <a:lstStyle/>
        <a:p>
          <a:r>
            <a:rPr lang="es-CL" dirty="0" smtClean="0"/>
            <a:t>Criterio de éxito</a:t>
          </a:r>
          <a:endParaRPr lang="es-CL" dirty="0"/>
        </a:p>
      </dgm:t>
    </dgm:pt>
    <dgm:pt modelId="{5D7A6378-BA86-4B52-B4CE-C11662ADBF79}" type="parTrans" cxnId="{DD9B412C-69AE-41AF-915B-1D074BB58013}">
      <dgm:prSet/>
      <dgm:spPr/>
      <dgm:t>
        <a:bodyPr/>
        <a:lstStyle/>
        <a:p>
          <a:endParaRPr lang="es-CL"/>
        </a:p>
      </dgm:t>
    </dgm:pt>
    <dgm:pt modelId="{77F4AE5C-FCED-4333-864E-6A07189A9A89}" type="sibTrans" cxnId="{DD9B412C-69AE-41AF-915B-1D074BB58013}">
      <dgm:prSet/>
      <dgm:spPr/>
      <dgm:t>
        <a:bodyPr/>
        <a:lstStyle/>
        <a:p>
          <a:endParaRPr lang="es-CL"/>
        </a:p>
      </dgm:t>
    </dgm:pt>
    <dgm:pt modelId="{8A9B620E-74DE-47D6-BFE8-5E6BBB15961B}">
      <dgm:prSet phldrT="[Texto]"/>
      <dgm:spPr/>
      <dgm:t>
        <a:bodyPr/>
        <a:lstStyle/>
        <a:p>
          <a:r>
            <a:rPr lang="es-CL" dirty="0" smtClean="0"/>
            <a:t>Tiempo no superior a 1 minuto.</a:t>
          </a:r>
          <a:endParaRPr lang="es-CL" dirty="0"/>
        </a:p>
      </dgm:t>
    </dgm:pt>
    <dgm:pt modelId="{7C14B3D4-2508-4BCE-B8B0-7E1424A2DEFE}" type="parTrans" cxnId="{9443F740-217A-4E23-ACD7-D748DE66DCAE}">
      <dgm:prSet/>
      <dgm:spPr/>
      <dgm:t>
        <a:bodyPr/>
        <a:lstStyle/>
        <a:p>
          <a:endParaRPr lang="es-CL"/>
        </a:p>
      </dgm:t>
    </dgm:pt>
    <dgm:pt modelId="{7D3C62C5-B95A-475C-A0EA-C9B4A6AF4374}" type="sibTrans" cxnId="{9443F740-217A-4E23-ACD7-D748DE66DCAE}">
      <dgm:prSet/>
      <dgm:spPr/>
      <dgm:t>
        <a:bodyPr/>
        <a:lstStyle/>
        <a:p>
          <a:endParaRPr lang="es-CL"/>
        </a:p>
      </dgm:t>
    </dgm:pt>
    <dgm:pt modelId="{6308437B-17ED-4A0A-ADDA-980B493F586F}" type="pres">
      <dgm:prSet presAssocID="{CCB97291-5817-493A-A384-A1733C36A9E3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BB6BCF10-B2B0-4527-ACA9-8AE728293C5E}" type="pres">
      <dgm:prSet presAssocID="{635AE1E6-0836-40A6-88EF-8684F8668350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F9248AA-8A4B-40C6-B63A-5AC3745167EA}" type="pres">
      <dgm:prSet presAssocID="{635AE1E6-0836-40A6-88EF-8684F866835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5746D85-3B01-4AE2-81C7-EB0298725F92}" type="pres">
      <dgm:prSet presAssocID="{1B43E682-441E-40D5-B973-32275AAE40BF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AB86D04-6571-43B4-B21B-BC658C7E2EE6}" type="pres">
      <dgm:prSet presAssocID="{1B43E682-441E-40D5-B973-32275AAE40B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BB70D5D-38DD-4616-8D31-4FB7058EFF52}" type="pres">
      <dgm:prSet presAssocID="{CEB64D74-6F55-4377-8D52-03688F46318C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7C53CE4-ECDC-4CAD-B1D9-EE7BE98C89E3}" type="pres">
      <dgm:prSet presAssocID="{CEB64D74-6F55-4377-8D52-03688F46318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DE962A96-B123-49DB-AF42-503BD979F56E}" type="presOf" srcId="{82759D78-FE50-458F-AB3D-EAC519485D3F}" destId="{2F9248AA-8A4B-40C6-B63A-5AC3745167EA}" srcOrd="0" destOrd="0" presId="urn:microsoft.com/office/officeart/2009/3/layout/IncreasingArrowsProcess"/>
    <dgm:cxn modelId="{DD9B412C-69AE-41AF-915B-1D074BB58013}" srcId="{CCB97291-5817-493A-A384-A1733C36A9E3}" destId="{CEB64D74-6F55-4377-8D52-03688F46318C}" srcOrd="2" destOrd="0" parTransId="{5D7A6378-BA86-4B52-B4CE-C11662ADBF79}" sibTransId="{77F4AE5C-FCED-4333-864E-6A07189A9A89}"/>
    <dgm:cxn modelId="{8B79613D-768E-47A6-BD74-83E1AC6C8EBD}" type="presOf" srcId="{635AE1E6-0836-40A6-88EF-8684F8668350}" destId="{BB6BCF10-B2B0-4527-ACA9-8AE728293C5E}" srcOrd="0" destOrd="0" presId="urn:microsoft.com/office/officeart/2009/3/layout/IncreasingArrowsProcess"/>
    <dgm:cxn modelId="{F9B044C1-98D5-4957-9440-25B9C554D6AC}" srcId="{1B43E682-441E-40D5-B973-32275AAE40BF}" destId="{18AACDAD-E010-443F-AAF1-C7B6B53227CB}" srcOrd="0" destOrd="0" parTransId="{F1D6E86D-0712-4CD9-A696-B5DD1756B2D5}" sibTransId="{C4BFD122-4CB6-4C86-B154-1F68D628B82E}"/>
    <dgm:cxn modelId="{01FE6BD4-365A-48E1-BE1E-35A99B95F3E0}" type="presOf" srcId="{CEB64D74-6F55-4377-8D52-03688F46318C}" destId="{BBB70D5D-38DD-4616-8D31-4FB7058EFF52}" srcOrd="0" destOrd="0" presId="urn:microsoft.com/office/officeart/2009/3/layout/IncreasingArrowsProcess"/>
    <dgm:cxn modelId="{E1ACE14C-B917-49F9-AEF7-8DEE0611C557}" type="presOf" srcId="{8A9B620E-74DE-47D6-BFE8-5E6BBB15961B}" destId="{27C53CE4-ECDC-4CAD-B1D9-EE7BE98C89E3}" srcOrd="0" destOrd="0" presId="urn:microsoft.com/office/officeart/2009/3/layout/IncreasingArrowsProcess"/>
    <dgm:cxn modelId="{9333A44A-D5DA-459A-BE66-E5B4A06D3606}" type="presOf" srcId="{18AACDAD-E010-443F-AAF1-C7B6B53227CB}" destId="{4AB86D04-6571-43B4-B21B-BC658C7E2EE6}" srcOrd="0" destOrd="0" presId="urn:microsoft.com/office/officeart/2009/3/layout/IncreasingArrowsProcess"/>
    <dgm:cxn modelId="{375ADF21-F86C-4979-B0CE-A727FD3E6ECE}" type="presOf" srcId="{1B43E682-441E-40D5-B973-32275AAE40BF}" destId="{25746D85-3B01-4AE2-81C7-EB0298725F92}" srcOrd="0" destOrd="0" presId="urn:microsoft.com/office/officeart/2009/3/layout/IncreasingArrowsProcess"/>
    <dgm:cxn modelId="{7F36B33F-885C-4B92-9E70-4CF49A7A4694}" srcId="{CCB97291-5817-493A-A384-A1733C36A9E3}" destId="{1B43E682-441E-40D5-B973-32275AAE40BF}" srcOrd="1" destOrd="0" parTransId="{F6A3DF1C-2030-4FFC-8667-E4A926F55893}" sibTransId="{653A2831-F48D-4D0B-813F-E68B2696317D}"/>
    <dgm:cxn modelId="{6C7C8691-9273-4D66-8589-FF71463CFCC2}" srcId="{635AE1E6-0836-40A6-88EF-8684F8668350}" destId="{82759D78-FE50-458F-AB3D-EAC519485D3F}" srcOrd="0" destOrd="0" parTransId="{F743FE8F-CEC6-4953-A43A-790013651BD1}" sibTransId="{7F7900FC-3CC6-44A3-ACE2-B4BBA86E4590}"/>
    <dgm:cxn modelId="{5EEFE6C3-DAF1-45FA-AB76-13191E47B8D8}" srcId="{CCB97291-5817-493A-A384-A1733C36A9E3}" destId="{635AE1E6-0836-40A6-88EF-8684F8668350}" srcOrd="0" destOrd="0" parTransId="{F52D2BFF-63DB-490F-A7C8-E129311478C3}" sibTransId="{21104BF6-5ADC-4832-B4B5-16BA3B75AC26}"/>
    <dgm:cxn modelId="{51A30AAD-63D1-477E-9D89-0E0BAD7C359F}" type="presOf" srcId="{CCB97291-5817-493A-A384-A1733C36A9E3}" destId="{6308437B-17ED-4A0A-ADDA-980B493F586F}" srcOrd="0" destOrd="0" presId="urn:microsoft.com/office/officeart/2009/3/layout/IncreasingArrowsProcess"/>
    <dgm:cxn modelId="{9443F740-217A-4E23-ACD7-D748DE66DCAE}" srcId="{CEB64D74-6F55-4377-8D52-03688F46318C}" destId="{8A9B620E-74DE-47D6-BFE8-5E6BBB15961B}" srcOrd="0" destOrd="0" parTransId="{7C14B3D4-2508-4BCE-B8B0-7E1424A2DEFE}" sibTransId="{7D3C62C5-B95A-475C-A0EA-C9B4A6AF4374}"/>
    <dgm:cxn modelId="{73AAB366-9C04-4C78-8EAE-EDA1A4EB478A}" type="presParOf" srcId="{6308437B-17ED-4A0A-ADDA-980B493F586F}" destId="{BB6BCF10-B2B0-4527-ACA9-8AE728293C5E}" srcOrd="0" destOrd="0" presId="urn:microsoft.com/office/officeart/2009/3/layout/IncreasingArrowsProcess"/>
    <dgm:cxn modelId="{25B721BD-EEDB-4AB8-97CB-F589733A2082}" type="presParOf" srcId="{6308437B-17ED-4A0A-ADDA-980B493F586F}" destId="{2F9248AA-8A4B-40C6-B63A-5AC3745167EA}" srcOrd="1" destOrd="0" presId="urn:microsoft.com/office/officeart/2009/3/layout/IncreasingArrowsProcess"/>
    <dgm:cxn modelId="{2AFEC173-E076-42B2-94D3-7B612BCD1FE9}" type="presParOf" srcId="{6308437B-17ED-4A0A-ADDA-980B493F586F}" destId="{25746D85-3B01-4AE2-81C7-EB0298725F92}" srcOrd="2" destOrd="0" presId="urn:microsoft.com/office/officeart/2009/3/layout/IncreasingArrowsProcess"/>
    <dgm:cxn modelId="{02C6139F-4F31-4709-8684-1B402876E69E}" type="presParOf" srcId="{6308437B-17ED-4A0A-ADDA-980B493F586F}" destId="{4AB86D04-6571-43B4-B21B-BC658C7E2EE6}" srcOrd="3" destOrd="0" presId="urn:microsoft.com/office/officeart/2009/3/layout/IncreasingArrowsProcess"/>
    <dgm:cxn modelId="{8E10D8DB-0FC6-4542-AF9B-CC058104A7CE}" type="presParOf" srcId="{6308437B-17ED-4A0A-ADDA-980B493F586F}" destId="{BBB70D5D-38DD-4616-8D31-4FB7058EFF52}" srcOrd="4" destOrd="0" presId="urn:microsoft.com/office/officeart/2009/3/layout/IncreasingArrowsProcess"/>
    <dgm:cxn modelId="{C77F7ADD-43DD-40C1-8E60-A7ACBECBA922}" type="presParOf" srcId="{6308437B-17ED-4A0A-ADDA-980B493F586F}" destId="{27C53CE4-ECDC-4CAD-B1D9-EE7BE98C89E3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C198AB-F7FE-4C35-964A-3C6906D1BFB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802FDBC-512D-45E1-A23B-12AFE5047DD3}">
      <dgm:prSet phldrT="[Texto]"/>
      <dgm:spPr/>
      <dgm:t>
        <a:bodyPr/>
        <a:lstStyle/>
        <a:p>
          <a:r>
            <a:rPr lang="es-CL" dirty="0" smtClean="0"/>
            <a:t>Prototipado Reutilizable</a:t>
          </a:r>
        </a:p>
        <a:p>
          <a:r>
            <a:rPr lang="es-CL" dirty="0" smtClean="0"/>
            <a:t>¿Por qué?</a:t>
          </a:r>
          <a:endParaRPr lang="es-CL" dirty="0"/>
        </a:p>
      </dgm:t>
    </dgm:pt>
    <dgm:pt modelId="{95A9EFFA-AD9E-4284-B7D0-D4A042AC8A91}" type="parTrans" cxnId="{F2138520-8C15-490D-8201-6BD81515F528}">
      <dgm:prSet/>
      <dgm:spPr/>
      <dgm:t>
        <a:bodyPr/>
        <a:lstStyle/>
        <a:p>
          <a:endParaRPr lang="es-CL"/>
        </a:p>
      </dgm:t>
    </dgm:pt>
    <dgm:pt modelId="{34A8D2AB-736C-4B97-BAFB-F805B84EDE12}" type="sibTrans" cxnId="{F2138520-8C15-490D-8201-6BD81515F528}">
      <dgm:prSet/>
      <dgm:spPr/>
      <dgm:t>
        <a:bodyPr/>
        <a:lstStyle/>
        <a:p>
          <a:endParaRPr lang="es-CL"/>
        </a:p>
      </dgm:t>
    </dgm:pt>
    <dgm:pt modelId="{E971B279-9373-49CE-BCA9-34ECF51F1F2B}">
      <dgm:prSet phldrT="[Texto]"/>
      <dgm:spPr/>
      <dgm:t>
        <a:bodyPr/>
        <a:lstStyle/>
        <a:p>
          <a:r>
            <a:rPr lang="es-CL" dirty="0" smtClean="0"/>
            <a:t>El prototipo de usará para construir el Producto final</a:t>
          </a:r>
          <a:endParaRPr lang="es-CL" dirty="0"/>
        </a:p>
      </dgm:t>
    </dgm:pt>
    <dgm:pt modelId="{3934B868-C201-45B1-A82A-DA4580B6EB33}" type="parTrans" cxnId="{66A64FB1-BD14-4AB8-BA62-2296BCF07120}">
      <dgm:prSet/>
      <dgm:spPr/>
      <dgm:t>
        <a:bodyPr/>
        <a:lstStyle/>
        <a:p>
          <a:endParaRPr lang="es-CL"/>
        </a:p>
      </dgm:t>
    </dgm:pt>
    <dgm:pt modelId="{9227E84F-64C4-4C9B-B2F9-DEEE0AFEABEA}" type="sibTrans" cxnId="{66A64FB1-BD14-4AB8-BA62-2296BCF07120}">
      <dgm:prSet/>
      <dgm:spPr/>
      <dgm:t>
        <a:bodyPr/>
        <a:lstStyle/>
        <a:p>
          <a:endParaRPr lang="es-CL"/>
        </a:p>
      </dgm:t>
    </dgm:pt>
    <dgm:pt modelId="{59685749-202E-441D-B485-4B71D1041417}">
      <dgm:prSet phldrT="[Texto]"/>
      <dgm:spPr/>
      <dgm:t>
        <a:bodyPr/>
        <a:lstStyle/>
        <a:p>
          <a:r>
            <a:rPr lang="es-CL" dirty="0" smtClean="0"/>
            <a:t>Es barato de construir</a:t>
          </a:r>
          <a:endParaRPr lang="es-CL" dirty="0"/>
        </a:p>
      </dgm:t>
    </dgm:pt>
    <dgm:pt modelId="{761D3FA9-EB98-4A45-B4F3-4E01D3CEA895}" type="parTrans" cxnId="{46A452BA-0140-4344-9D12-F71487E25C7C}">
      <dgm:prSet/>
      <dgm:spPr/>
      <dgm:t>
        <a:bodyPr/>
        <a:lstStyle/>
        <a:p>
          <a:endParaRPr lang="es-CL"/>
        </a:p>
      </dgm:t>
    </dgm:pt>
    <dgm:pt modelId="{E54F59B2-AE7E-4C00-A2AB-B329E9C2029C}" type="sibTrans" cxnId="{46A452BA-0140-4344-9D12-F71487E25C7C}">
      <dgm:prSet/>
      <dgm:spPr/>
      <dgm:t>
        <a:bodyPr/>
        <a:lstStyle/>
        <a:p>
          <a:endParaRPr lang="es-CL"/>
        </a:p>
      </dgm:t>
    </dgm:pt>
    <dgm:pt modelId="{FCECFC6F-133B-44A0-B987-C7D6D1F10684}">
      <dgm:prSet phldrT="[Texto]"/>
      <dgm:spPr/>
      <dgm:t>
        <a:bodyPr/>
        <a:lstStyle/>
        <a:p>
          <a:r>
            <a:rPr lang="es-CL" dirty="0" smtClean="0"/>
            <a:t>Se conocen los objetivos generales</a:t>
          </a:r>
          <a:endParaRPr lang="es-CL" dirty="0"/>
        </a:p>
      </dgm:t>
    </dgm:pt>
    <dgm:pt modelId="{E10560C2-8BCC-4E4B-80B6-7F231848BC42}" type="parTrans" cxnId="{69B11993-68EE-426D-A060-0121E5786697}">
      <dgm:prSet/>
      <dgm:spPr/>
      <dgm:t>
        <a:bodyPr/>
        <a:lstStyle/>
        <a:p>
          <a:endParaRPr lang="es-CL"/>
        </a:p>
      </dgm:t>
    </dgm:pt>
    <dgm:pt modelId="{79EAF255-8694-40FC-AEED-FC7A84E908D2}" type="sibTrans" cxnId="{69B11993-68EE-426D-A060-0121E5786697}">
      <dgm:prSet/>
      <dgm:spPr/>
      <dgm:t>
        <a:bodyPr/>
        <a:lstStyle/>
        <a:p>
          <a:endParaRPr lang="es-CL"/>
        </a:p>
      </dgm:t>
    </dgm:pt>
    <dgm:pt modelId="{DDCF28EC-AADE-465C-9FFF-E82A14C282B8}">
      <dgm:prSet phldrT="[Texto]"/>
      <dgm:spPr/>
      <dgm:t>
        <a:bodyPr/>
        <a:lstStyle/>
        <a:p>
          <a:r>
            <a:rPr lang="es-CL" dirty="0" smtClean="0"/>
            <a:t>Es rápido de construir</a:t>
          </a:r>
          <a:endParaRPr lang="es-CL" dirty="0"/>
        </a:p>
      </dgm:t>
    </dgm:pt>
    <dgm:pt modelId="{754EE958-A90B-4DA7-92F3-A5B538731269}" type="parTrans" cxnId="{46322E3E-3E2C-4250-BE8F-4574D05E892D}">
      <dgm:prSet/>
      <dgm:spPr/>
      <dgm:t>
        <a:bodyPr/>
        <a:lstStyle/>
        <a:p>
          <a:endParaRPr lang="es-CL"/>
        </a:p>
      </dgm:t>
    </dgm:pt>
    <dgm:pt modelId="{3687E31C-03F3-4086-B94A-CB3184C810D3}" type="sibTrans" cxnId="{46322E3E-3E2C-4250-BE8F-4574D05E892D}">
      <dgm:prSet/>
      <dgm:spPr/>
      <dgm:t>
        <a:bodyPr/>
        <a:lstStyle/>
        <a:p>
          <a:endParaRPr lang="es-CL"/>
        </a:p>
      </dgm:t>
    </dgm:pt>
    <dgm:pt modelId="{101AA118-705D-4ECB-9848-0632ED621C1F}" type="pres">
      <dgm:prSet presAssocID="{FDC198AB-F7FE-4C35-964A-3C6906D1BFB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B8051DE8-0A41-4088-8EF2-01497435E598}" type="pres">
      <dgm:prSet presAssocID="{5802FDBC-512D-45E1-A23B-12AFE5047DD3}" presName="centerShape" presStyleLbl="node0" presStyleIdx="0" presStyleCnt="1" custScaleX="116395" custScaleY="117723"/>
      <dgm:spPr/>
      <dgm:t>
        <a:bodyPr/>
        <a:lstStyle/>
        <a:p>
          <a:endParaRPr lang="es-CL"/>
        </a:p>
      </dgm:t>
    </dgm:pt>
    <dgm:pt modelId="{A2F97221-E727-4E18-A394-9A5F9C9EF8EC}" type="pres">
      <dgm:prSet presAssocID="{E971B279-9373-49CE-BCA9-34ECF51F1F2B}" presName="node" presStyleLbl="node1" presStyleIdx="0" presStyleCnt="4" custScaleX="137814" custScaleY="134652" custRadScaleRad="11139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0906D24-2924-4DEE-9A47-2F94549FA79D}" type="pres">
      <dgm:prSet presAssocID="{E971B279-9373-49CE-BCA9-34ECF51F1F2B}" presName="dummy" presStyleCnt="0"/>
      <dgm:spPr/>
    </dgm:pt>
    <dgm:pt modelId="{0C135CFE-34BB-456E-9F84-8343AC31F12B}" type="pres">
      <dgm:prSet presAssocID="{9227E84F-64C4-4C9B-B2F9-DEEE0AFEABEA}" presName="sibTrans" presStyleLbl="sibTrans2D1" presStyleIdx="0" presStyleCnt="4"/>
      <dgm:spPr/>
      <dgm:t>
        <a:bodyPr/>
        <a:lstStyle/>
        <a:p>
          <a:endParaRPr lang="es-CL"/>
        </a:p>
      </dgm:t>
    </dgm:pt>
    <dgm:pt modelId="{2F3FAFBA-20FA-431A-A25D-C8E632001113}" type="pres">
      <dgm:prSet presAssocID="{59685749-202E-441D-B485-4B71D1041417}" presName="node" presStyleLbl="node1" presStyleIdx="1" presStyleCnt="4" custScaleX="137754" custScaleY="130944" custRadScaleRad="101864" custRadScaleInc="-118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5879EE4-1983-4483-BD09-695A00637774}" type="pres">
      <dgm:prSet presAssocID="{59685749-202E-441D-B485-4B71D1041417}" presName="dummy" presStyleCnt="0"/>
      <dgm:spPr/>
    </dgm:pt>
    <dgm:pt modelId="{93595086-DF5D-4B1C-A335-AFC83503BF9C}" type="pres">
      <dgm:prSet presAssocID="{E54F59B2-AE7E-4C00-A2AB-B329E9C2029C}" presName="sibTrans" presStyleLbl="sibTrans2D1" presStyleIdx="1" presStyleCnt="4"/>
      <dgm:spPr/>
      <dgm:t>
        <a:bodyPr/>
        <a:lstStyle/>
        <a:p>
          <a:endParaRPr lang="es-CL"/>
        </a:p>
      </dgm:t>
    </dgm:pt>
    <dgm:pt modelId="{C194BFCC-F393-44CA-BEAA-4F4925E259E9}" type="pres">
      <dgm:prSet presAssocID="{FCECFC6F-133B-44A0-B987-C7D6D1F10684}" presName="node" presStyleLbl="node1" presStyleIdx="2" presStyleCnt="4" custScaleX="139432" custScaleY="132921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EE95E6E-0131-405D-B86A-724479C56866}" type="pres">
      <dgm:prSet presAssocID="{FCECFC6F-133B-44A0-B987-C7D6D1F10684}" presName="dummy" presStyleCnt="0"/>
      <dgm:spPr/>
    </dgm:pt>
    <dgm:pt modelId="{A4B4B2AF-D7BF-4D75-8C11-C94A6434DF46}" type="pres">
      <dgm:prSet presAssocID="{79EAF255-8694-40FC-AEED-FC7A84E908D2}" presName="sibTrans" presStyleLbl="sibTrans2D1" presStyleIdx="2" presStyleCnt="4"/>
      <dgm:spPr/>
      <dgm:t>
        <a:bodyPr/>
        <a:lstStyle/>
        <a:p>
          <a:endParaRPr lang="es-CL"/>
        </a:p>
      </dgm:t>
    </dgm:pt>
    <dgm:pt modelId="{CF4E0021-86EA-4D70-933B-31E2DC8BE328}" type="pres">
      <dgm:prSet presAssocID="{DDCF28EC-AADE-465C-9FFF-E82A14C282B8}" presName="node" presStyleLbl="node1" presStyleIdx="3" presStyleCnt="4" custScaleX="142127" custScaleY="144300" custRadScaleRad="103055" custRadScaleInc="-117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1371B6C-DB4F-433D-BD1B-EE154A4D43D8}" type="pres">
      <dgm:prSet presAssocID="{DDCF28EC-AADE-465C-9FFF-E82A14C282B8}" presName="dummy" presStyleCnt="0"/>
      <dgm:spPr/>
    </dgm:pt>
    <dgm:pt modelId="{FB7825E1-3F6B-40F3-9F97-52468783B9FA}" type="pres">
      <dgm:prSet presAssocID="{3687E31C-03F3-4086-B94A-CB3184C810D3}" presName="sibTrans" presStyleLbl="sibTrans2D1" presStyleIdx="3" presStyleCnt="4"/>
      <dgm:spPr/>
      <dgm:t>
        <a:bodyPr/>
        <a:lstStyle/>
        <a:p>
          <a:endParaRPr lang="es-CL"/>
        </a:p>
      </dgm:t>
    </dgm:pt>
  </dgm:ptLst>
  <dgm:cxnLst>
    <dgm:cxn modelId="{10C7E24F-6B21-41D1-AC96-4DF9D8FA79E2}" type="presOf" srcId="{E54F59B2-AE7E-4C00-A2AB-B329E9C2029C}" destId="{93595086-DF5D-4B1C-A335-AFC83503BF9C}" srcOrd="0" destOrd="0" presId="urn:microsoft.com/office/officeart/2005/8/layout/radial6"/>
    <dgm:cxn modelId="{DD2FCF1A-0B1B-49B2-824A-180E86640C93}" type="presOf" srcId="{FDC198AB-F7FE-4C35-964A-3C6906D1BFB4}" destId="{101AA118-705D-4ECB-9848-0632ED621C1F}" srcOrd="0" destOrd="0" presId="urn:microsoft.com/office/officeart/2005/8/layout/radial6"/>
    <dgm:cxn modelId="{9B6051B4-FFCD-4D75-A94F-6AC3A23B8C4F}" type="presOf" srcId="{79EAF255-8694-40FC-AEED-FC7A84E908D2}" destId="{A4B4B2AF-D7BF-4D75-8C11-C94A6434DF46}" srcOrd="0" destOrd="0" presId="urn:microsoft.com/office/officeart/2005/8/layout/radial6"/>
    <dgm:cxn modelId="{37CBF39A-3BD9-4336-9646-04DFB9204076}" type="presOf" srcId="{DDCF28EC-AADE-465C-9FFF-E82A14C282B8}" destId="{CF4E0021-86EA-4D70-933B-31E2DC8BE328}" srcOrd="0" destOrd="0" presId="urn:microsoft.com/office/officeart/2005/8/layout/radial6"/>
    <dgm:cxn modelId="{46A452BA-0140-4344-9D12-F71487E25C7C}" srcId="{5802FDBC-512D-45E1-A23B-12AFE5047DD3}" destId="{59685749-202E-441D-B485-4B71D1041417}" srcOrd="1" destOrd="0" parTransId="{761D3FA9-EB98-4A45-B4F3-4E01D3CEA895}" sibTransId="{E54F59B2-AE7E-4C00-A2AB-B329E9C2029C}"/>
    <dgm:cxn modelId="{40BA8A98-8BAD-4C30-92D1-E43B6DF8E92D}" type="presOf" srcId="{FCECFC6F-133B-44A0-B987-C7D6D1F10684}" destId="{C194BFCC-F393-44CA-BEAA-4F4925E259E9}" srcOrd="0" destOrd="0" presId="urn:microsoft.com/office/officeart/2005/8/layout/radial6"/>
    <dgm:cxn modelId="{F2138520-8C15-490D-8201-6BD81515F528}" srcId="{FDC198AB-F7FE-4C35-964A-3C6906D1BFB4}" destId="{5802FDBC-512D-45E1-A23B-12AFE5047DD3}" srcOrd="0" destOrd="0" parTransId="{95A9EFFA-AD9E-4284-B7D0-D4A042AC8A91}" sibTransId="{34A8D2AB-736C-4B97-BAFB-F805B84EDE12}"/>
    <dgm:cxn modelId="{CBBFD284-0C37-4097-B89E-CCB6F9B9EF0D}" type="presOf" srcId="{3687E31C-03F3-4086-B94A-CB3184C810D3}" destId="{FB7825E1-3F6B-40F3-9F97-52468783B9FA}" srcOrd="0" destOrd="0" presId="urn:microsoft.com/office/officeart/2005/8/layout/radial6"/>
    <dgm:cxn modelId="{66A64FB1-BD14-4AB8-BA62-2296BCF07120}" srcId="{5802FDBC-512D-45E1-A23B-12AFE5047DD3}" destId="{E971B279-9373-49CE-BCA9-34ECF51F1F2B}" srcOrd="0" destOrd="0" parTransId="{3934B868-C201-45B1-A82A-DA4580B6EB33}" sibTransId="{9227E84F-64C4-4C9B-B2F9-DEEE0AFEABEA}"/>
    <dgm:cxn modelId="{C466C2C2-3045-4CB6-951F-0E968861173C}" type="presOf" srcId="{5802FDBC-512D-45E1-A23B-12AFE5047DD3}" destId="{B8051DE8-0A41-4088-8EF2-01497435E598}" srcOrd="0" destOrd="0" presId="urn:microsoft.com/office/officeart/2005/8/layout/radial6"/>
    <dgm:cxn modelId="{FF86750B-C883-4434-820F-23B6D7244FE3}" type="presOf" srcId="{59685749-202E-441D-B485-4B71D1041417}" destId="{2F3FAFBA-20FA-431A-A25D-C8E632001113}" srcOrd="0" destOrd="0" presId="urn:microsoft.com/office/officeart/2005/8/layout/radial6"/>
    <dgm:cxn modelId="{8EBA94C7-DC2D-4889-9161-38D01B983649}" type="presOf" srcId="{E971B279-9373-49CE-BCA9-34ECF51F1F2B}" destId="{A2F97221-E727-4E18-A394-9A5F9C9EF8EC}" srcOrd="0" destOrd="0" presId="urn:microsoft.com/office/officeart/2005/8/layout/radial6"/>
    <dgm:cxn modelId="{944162FC-3A31-4E78-9781-71529116462F}" type="presOf" srcId="{9227E84F-64C4-4C9B-B2F9-DEEE0AFEABEA}" destId="{0C135CFE-34BB-456E-9F84-8343AC31F12B}" srcOrd="0" destOrd="0" presId="urn:microsoft.com/office/officeart/2005/8/layout/radial6"/>
    <dgm:cxn modelId="{69B11993-68EE-426D-A060-0121E5786697}" srcId="{5802FDBC-512D-45E1-A23B-12AFE5047DD3}" destId="{FCECFC6F-133B-44A0-B987-C7D6D1F10684}" srcOrd="2" destOrd="0" parTransId="{E10560C2-8BCC-4E4B-80B6-7F231848BC42}" sibTransId="{79EAF255-8694-40FC-AEED-FC7A84E908D2}"/>
    <dgm:cxn modelId="{46322E3E-3E2C-4250-BE8F-4574D05E892D}" srcId="{5802FDBC-512D-45E1-A23B-12AFE5047DD3}" destId="{DDCF28EC-AADE-465C-9FFF-E82A14C282B8}" srcOrd="3" destOrd="0" parTransId="{754EE958-A90B-4DA7-92F3-A5B538731269}" sibTransId="{3687E31C-03F3-4086-B94A-CB3184C810D3}"/>
    <dgm:cxn modelId="{8D306758-7432-478A-A6FF-F87CA1EDE1A0}" type="presParOf" srcId="{101AA118-705D-4ECB-9848-0632ED621C1F}" destId="{B8051DE8-0A41-4088-8EF2-01497435E598}" srcOrd="0" destOrd="0" presId="urn:microsoft.com/office/officeart/2005/8/layout/radial6"/>
    <dgm:cxn modelId="{CF4FB9FC-D135-43F5-A4A8-B5BFD5053FA3}" type="presParOf" srcId="{101AA118-705D-4ECB-9848-0632ED621C1F}" destId="{A2F97221-E727-4E18-A394-9A5F9C9EF8EC}" srcOrd="1" destOrd="0" presId="urn:microsoft.com/office/officeart/2005/8/layout/radial6"/>
    <dgm:cxn modelId="{BFA1144C-D5A5-47B5-975B-2259756D32B8}" type="presParOf" srcId="{101AA118-705D-4ECB-9848-0632ED621C1F}" destId="{50906D24-2924-4DEE-9A47-2F94549FA79D}" srcOrd="2" destOrd="0" presId="urn:microsoft.com/office/officeart/2005/8/layout/radial6"/>
    <dgm:cxn modelId="{2CF7AA41-CDC9-4E44-AE9F-C4473645D226}" type="presParOf" srcId="{101AA118-705D-4ECB-9848-0632ED621C1F}" destId="{0C135CFE-34BB-456E-9F84-8343AC31F12B}" srcOrd="3" destOrd="0" presId="urn:microsoft.com/office/officeart/2005/8/layout/radial6"/>
    <dgm:cxn modelId="{D82BF9E1-6224-440E-868E-6810A8C756A0}" type="presParOf" srcId="{101AA118-705D-4ECB-9848-0632ED621C1F}" destId="{2F3FAFBA-20FA-431A-A25D-C8E632001113}" srcOrd="4" destOrd="0" presId="urn:microsoft.com/office/officeart/2005/8/layout/radial6"/>
    <dgm:cxn modelId="{FB3EFE41-CC89-49B6-A1D1-9310F439AC33}" type="presParOf" srcId="{101AA118-705D-4ECB-9848-0632ED621C1F}" destId="{95879EE4-1983-4483-BD09-695A00637774}" srcOrd="5" destOrd="0" presId="urn:microsoft.com/office/officeart/2005/8/layout/radial6"/>
    <dgm:cxn modelId="{F451F98D-6FEB-46DC-9914-4C8CE5BBDD87}" type="presParOf" srcId="{101AA118-705D-4ECB-9848-0632ED621C1F}" destId="{93595086-DF5D-4B1C-A335-AFC83503BF9C}" srcOrd="6" destOrd="0" presId="urn:microsoft.com/office/officeart/2005/8/layout/radial6"/>
    <dgm:cxn modelId="{D6A0D018-3D21-49B3-869D-68D7E2A9885E}" type="presParOf" srcId="{101AA118-705D-4ECB-9848-0632ED621C1F}" destId="{C194BFCC-F393-44CA-BEAA-4F4925E259E9}" srcOrd="7" destOrd="0" presId="urn:microsoft.com/office/officeart/2005/8/layout/radial6"/>
    <dgm:cxn modelId="{9E110226-DD2D-4F1D-A386-418224882B42}" type="presParOf" srcId="{101AA118-705D-4ECB-9848-0632ED621C1F}" destId="{9EE95E6E-0131-405D-B86A-724479C56866}" srcOrd="8" destOrd="0" presId="urn:microsoft.com/office/officeart/2005/8/layout/radial6"/>
    <dgm:cxn modelId="{BA4D7485-C697-4703-B977-40E6BF97FEB3}" type="presParOf" srcId="{101AA118-705D-4ECB-9848-0632ED621C1F}" destId="{A4B4B2AF-D7BF-4D75-8C11-C94A6434DF46}" srcOrd="9" destOrd="0" presId="urn:microsoft.com/office/officeart/2005/8/layout/radial6"/>
    <dgm:cxn modelId="{6C26829F-25D3-4442-A413-6A29DB7E4307}" type="presParOf" srcId="{101AA118-705D-4ECB-9848-0632ED621C1F}" destId="{CF4E0021-86EA-4D70-933B-31E2DC8BE328}" srcOrd="10" destOrd="0" presId="urn:microsoft.com/office/officeart/2005/8/layout/radial6"/>
    <dgm:cxn modelId="{D63B6558-A3B3-4F8B-B06A-53EE4CB559BB}" type="presParOf" srcId="{101AA118-705D-4ECB-9848-0632ED621C1F}" destId="{61371B6C-DB4F-433D-BD1B-EE154A4D43D8}" srcOrd="11" destOrd="0" presId="urn:microsoft.com/office/officeart/2005/8/layout/radial6"/>
    <dgm:cxn modelId="{169ACAE8-DA8F-46F2-A576-72FE5C2CA408}" type="presParOf" srcId="{101AA118-705D-4ECB-9848-0632ED621C1F}" destId="{FB7825E1-3F6B-40F3-9F97-52468783B9F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E87EF-5DCB-4D06-B7E4-E3B302133BE3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EB174-D380-411B-B890-217BBC2C5937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Contenidos</a:t>
          </a:r>
          <a:endParaRPr lang="es-CL" sz="2300" kern="1200" dirty="0"/>
        </a:p>
      </dsp:txBody>
      <dsp:txXfrm>
        <a:off x="0" y="0"/>
        <a:ext cx="1625600" cy="5418667"/>
      </dsp:txXfrm>
    </dsp:sp>
    <dsp:sp modelId="{5BE6A5CB-399E-4B66-9A48-AD601DC30C2B}">
      <dsp:nvSpPr>
        <dsp:cNvPr id="0" name=""/>
        <dsp:cNvSpPr/>
      </dsp:nvSpPr>
      <dsp:spPr>
        <a:xfrm>
          <a:off x="1747520" y="19744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Contextualización</a:t>
          </a:r>
          <a:endParaRPr lang="es-CL" sz="1800" kern="1200" dirty="0"/>
        </a:p>
      </dsp:txBody>
      <dsp:txXfrm>
        <a:off x="1747520" y="19744"/>
        <a:ext cx="6380480" cy="394890"/>
      </dsp:txXfrm>
    </dsp:sp>
    <dsp:sp modelId="{885CD9E7-D6EC-4A5A-BBC4-A02B478FEB88}">
      <dsp:nvSpPr>
        <dsp:cNvPr id="0" name=""/>
        <dsp:cNvSpPr/>
      </dsp:nvSpPr>
      <dsp:spPr>
        <a:xfrm>
          <a:off x="1625599" y="41463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EDD54-C321-4F64-8446-5DCB545688C9}">
      <dsp:nvSpPr>
        <dsp:cNvPr id="0" name=""/>
        <dsp:cNvSpPr/>
      </dsp:nvSpPr>
      <dsp:spPr>
        <a:xfrm>
          <a:off x="1747520" y="434379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Problemática</a:t>
          </a:r>
          <a:endParaRPr lang="es-CL" sz="1800" kern="1200" dirty="0"/>
        </a:p>
      </dsp:txBody>
      <dsp:txXfrm>
        <a:off x="1747520" y="434379"/>
        <a:ext cx="6380480" cy="394890"/>
      </dsp:txXfrm>
    </dsp:sp>
    <dsp:sp modelId="{44B9C052-B637-4F52-9FFE-D2AAA6769A3C}">
      <dsp:nvSpPr>
        <dsp:cNvPr id="0" name=""/>
        <dsp:cNvSpPr/>
      </dsp:nvSpPr>
      <dsp:spPr>
        <a:xfrm>
          <a:off x="1625599" y="82927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2A223-3367-407D-9F70-757506D657C5}">
      <dsp:nvSpPr>
        <dsp:cNvPr id="0" name=""/>
        <dsp:cNvSpPr/>
      </dsp:nvSpPr>
      <dsp:spPr>
        <a:xfrm>
          <a:off x="1747520" y="849014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Objetivo General</a:t>
          </a:r>
          <a:endParaRPr lang="es-CL" sz="1800" kern="1200" dirty="0"/>
        </a:p>
      </dsp:txBody>
      <dsp:txXfrm>
        <a:off x="1747520" y="849014"/>
        <a:ext cx="6380480" cy="394890"/>
      </dsp:txXfrm>
    </dsp:sp>
    <dsp:sp modelId="{20E8FAA4-B8C0-4CED-AD10-A55824A5AD48}">
      <dsp:nvSpPr>
        <dsp:cNvPr id="0" name=""/>
        <dsp:cNvSpPr/>
      </dsp:nvSpPr>
      <dsp:spPr>
        <a:xfrm>
          <a:off x="1625599" y="124390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93E61-7A37-4B63-B877-1B562A295447}">
      <dsp:nvSpPr>
        <dsp:cNvPr id="0" name=""/>
        <dsp:cNvSpPr/>
      </dsp:nvSpPr>
      <dsp:spPr>
        <a:xfrm>
          <a:off x="1747520" y="1263650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Objetivos Específicos</a:t>
          </a:r>
          <a:endParaRPr lang="es-CL" sz="1800" kern="1200" dirty="0"/>
        </a:p>
      </dsp:txBody>
      <dsp:txXfrm>
        <a:off x="1747520" y="1263650"/>
        <a:ext cx="6380480" cy="394890"/>
      </dsp:txXfrm>
    </dsp:sp>
    <dsp:sp modelId="{C1E695C0-AB91-47A7-9E0F-83039DFD3EA6}">
      <dsp:nvSpPr>
        <dsp:cNvPr id="0" name=""/>
        <dsp:cNvSpPr/>
      </dsp:nvSpPr>
      <dsp:spPr>
        <a:xfrm>
          <a:off x="1625599" y="165854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F9A9E-A023-43D5-99DB-749218C981C5}">
      <dsp:nvSpPr>
        <dsp:cNvPr id="0" name=""/>
        <dsp:cNvSpPr/>
      </dsp:nvSpPr>
      <dsp:spPr>
        <a:xfrm>
          <a:off x="1747520" y="1678285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Metodología</a:t>
          </a:r>
          <a:endParaRPr lang="es-CL" sz="1800" kern="1200" dirty="0"/>
        </a:p>
      </dsp:txBody>
      <dsp:txXfrm>
        <a:off x="1747520" y="1678285"/>
        <a:ext cx="6380480" cy="394890"/>
      </dsp:txXfrm>
    </dsp:sp>
    <dsp:sp modelId="{626D9B00-CC8A-4017-AEAD-91955CF16279}">
      <dsp:nvSpPr>
        <dsp:cNvPr id="0" name=""/>
        <dsp:cNvSpPr/>
      </dsp:nvSpPr>
      <dsp:spPr>
        <a:xfrm>
          <a:off x="1625599" y="207317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85E62-F49D-4769-A5A8-06F094E28033}">
      <dsp:nvSpPr>
        <dsp:cNvPr id="0" name=""/>
        <dsp:cNvSpPr/>
      </dsp:nvSpPr>
      <dsp:spPr>
        <a:xfrm>
          <a:off x="1747520" y="2092920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Modelo</a:t>
          </a:r>
          <a:endParaRPr lang="es-CL" sz="1800" kern="1200" dirty="0"/>
        </a:p>
      </dsp:txBody>
      <dsp:txXfrm>
        <a:off x="1747520" y="2092920"/>
        <a:ext cx="6380480" cy="394890"/>
      </dsp:txXfrm>
    </dsp:sp>
    <dsp:sp modelId="{D6E80A80-21BC-4ABA-97EA-5FEE6292B502}">
      <dsp:nvSpPr>
        <dsp:cNvPr id="0" name=""/>
        <dsp:cNvSpPr/>
      </dsp:nvSpPr>
      <dsp:spPr>
        <a:xfrm>
          <a:off x="1625599" y="248781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C3B7F-8CE4-40AE-966B-C78DA9C16E26}">
      <dsp:nvSpPr>
        <dsp:cNvPr id="0" name=""/>
        <dsp:cNvSpPr/>
      </dsp:nvSpPr>
      <dsp:spPr>
        <a:xfrm>
          <a:off x="1747520" y="2507555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Arquitectura del Software</a:t>
          </a:r>
          <a:endParaRPr lang="es-CL" sz="1800" kern="1200" dirty="0"/>
        </a:p>
      </dsp:txBody>
      <dsp:txXfrm>
        <a:off x="1747520" y="2507555"/>
        <a:ext cx="6380480" cy="394890"/>
      </dsp:txXfrm>
    </dsp:sp>
    <dsp:sp modelId="{E96EDECE-DFA0-4ACF-8DC3-D7F569E54570}">
      <dsp:nvSpPr>
        <dsp:cNvPr id="0" name=""/>
        <dsp:cNvSpPr/>
      </dsp:nvSpPr>
      <dsp:spPr>
        <a:xfrm>
          <a:off x="1625599" y="290244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42BB3-E625-4D4C-9CF6-8F85E0A12643}">
      <dsp:nvSpPr>
        <dsp:cNvPr id="0" name=""/>
        <dsp:cNvSpPr/>
      </dsp:nvSpPr>
      <dsp:spPr>
        <a:xfrm>
          <a:off x="1747520" y="2922190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Módulos Funcionales</a:t>
          </a:r>
          <a:endParaRPr lang="es-CL" sz="1800" kern="1200" dirty="0"/>
        </a:p>
      </dsp:txBody>
      <dsp:txXfrm>
        <a:off x="1747520" y="2922190"/>
        <a:ext cx="6380480" cy="394890"/>
      </dsp:txXfrm>
    </dsp:sp>
    <dsp:sp modelId="{FF8E0841-AAE0-4FC2-995C-1CC3A9D23781}">
      <dsp:nvSpPr>
        <dsp:cNvPr id="0" name=""/>
        <dsp:cNvSpPr/>
      </dsp:nvSpPr>
      <dsp:spPr>
        <a:xfrm>
          <a:off x="1625599" y="331708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A33C0-1809-4F33-A26A-B9750387557C}">
      <dsp:nvSpPr>
        <dsp:cNvPr id="0" name=""/>
        <dsp:cNvSpPr/>
      </dsp:nvSpPr>
      <dsp:spPr>
        <a:xfrm>
          <a:off x="1747520" y="3336825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Supuestos y Limitaciones</a:t>
          </a:r>
          <a:endParaRPr lang="es-CL" sz="1800" kern="1200" dirty="0"/>
        </a:p>
      </dsp:txBody>
      <dsp:txXfrm>
        <a:off x="1747520" y="3336825"/>
        <a:ext cx="6380480" cy="394890"/>
      </dsp:txXfrm>
    </dsp:sp>
    <dsp:sp modelId="{8381701B-F156-4D43-B1EF-BE2734CAA639}">
      <dsp:nvSpPr>
        <dsp:cNvPr id="0" name=""/>
        <dsp:cNvSpPr/>
      </dsp:nvSpPr>
      <dsp:spPr>
        <a:xfrm>
          <a:off x="1625599" y="373171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0BCB3-8E6D-45DF-BB5D-E7AEE5F85EF7}">
      <dsp:nvSpPr>
        <dsp:cNvPr id="0" name=""/>
        <dsp:cNvSpPr/>
      </dsp:nvSpPr>
      <dsp:spPr>
        <a:xfrm>
          <a:off x="1747520" y="3751461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Riesgos</a:t>
          </a:r>
          <a:endParaRPr lang="es-CL" sz="1800" kern="1200" dirty="0"/>
        </a:p>
      </dsp:txBody>
      <dsp:txXfrm>
        <a:off x="1747520" y="3751461"/>
        <a:ext cx="6380480" cy="394890"/>
      </dsp:txXfrm>
    </dsp:sp>
    <dsp:sp modelId="{84387ADF-FF8B-4CD0-A5CD-DC0F0161D3E8}">
      <dsp:nvSpPr>
        <dsp:cNvPr id="0" name=""/>
        <dsp:cNvSpPr/>
      </dsp:nvSpPr>
      <dsp:spPr>
        <a:xfrm>
          <a:off x="1625599" y="414635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09A1F-5D67-49B2-BDCA-005157249CD6}">
      <dsp:nvSpPr>
        <dsp:cNvPr id="0" name=""/>
        <dsp:cNvSpPr/>
      </dsp:nvSpPr>
      <dsp:spPr>
        <a:xfrm>
          <a:off x="1747520" y="4166096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Organización</a:t>
          </a:r>
          <a:endParaRPr lang="es-CL" sz="1800" kern="1200" dirty="0"/>
        </a:p>
      </dsp:txBody>
      <dsp:txXfrm>
        <a:off x="1747520" y="4166096"/>
        <a:ext cx="6380480" cy="394890"/>
      </dsp:txXfrm>
    </dsp:sp>
    <dsp:sp modelId="{9524300F-8E2B-4AC5-9BE3-04411BC0AF13}">
      <dsp:nvSpPr>
        <dsp:cNvPr id="0" name=""/>
        <dsp:cNvSpPr/>
      </dsp:nvSpPr>
      <dsp:spPr>
        <a:xfrm>
          <a:off x="1625599" y="456098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BB9FA-10AE-44E3-8093-930EDBD1FF58}">
      <dsp:nvSpPr>
        <dsp:cNvPr id="0" name=""/>
        <dsp:cNvSpPr/>
      </dsp:nvSpPr>
      <dsp:spPr>
        <a:xfrm>
          <a:off x="1747520" y="4580731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Cronograma</a:t>
          </a:r>
          <a:endParaRPr lang="es-CL" sz="1800" kern="1200" dirty="0"/>
        </a:p>
      </dsp:txBody>
      <dsp:txXfrm>
        <a:off x="1747520" y="4580731"/>
        <a:ext cx="6380480" cy="394890"/>
      </dsp:txXfrm>
    </dsp:sp>
    <dsp:sp modelId="{9CCBE457-495C-493F-B02A-87A23DA31E92}">
      <dsp:nvSpPr>
        <dsp:cNvPr id="0" name=""/>
        <dsp:cNvSpPr/>
      </dsp:nvSpPr>
      <dsp:spPr>
        <a:xfrm>
          <a:off x="1625599" y="4975622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17C69-60BE-4041-A034-BE4F74C8CAB8}">
      <dsp:nvSpPr>
        <dsp:cNvPr id="0" name=""/>
        <dsp:cNvSpPr/>
      </dsp:nvSpPr>
      <dsp:spPr>
        <a:xfrm>
          <a:off x="1747520" y="4995366"/>
          <a:ext cx="6380480" cy="39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Referencias</a:t>
          </a:r>
          <a:endParaRPr lang="es-CL" sz="1800" kern="1200" dirty="0"/>
        </a:p>
      </dsp:txBody>
      <dsp:txXfrm>
        <a:off x="1747520" y="4995366"/>
        <a:ext cx="6380480" cy="394890"/>
      </dsp:txXfrm>
    </dsp:sp>
    <dsp:sp modelId="{6D0B87C6-9D75-4E1E-9AD1-EB7DBD93F216}">
      <dsp:nvSpPr>
        <dsp:cNvPr id="0" name=""/>
        <dsp:cNvSpPr/>
      </dsp:nvSpPr>
      <dsp:spPr>
        <a:xfrm>
          <a:off x="1625599" y="539025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8A20D-986B-4BFB-BC7F-9BC5846C2BB1}">
      <dsp:nvSpPr>
        <dsp:cNvPr id="0" name=""/>
        <dsp:cNvSpPr/>
      </dsp:nvSpPr>
      <dsp:spPr>
        <a:xfrm>
          <a:off x="3726209" y="212"/>
          <a:ext cx="1462624" cy="1462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Recolección y refinamiento de requisitos</a:t>
          </a:r>
          <a:endParaRPr lang="es-CL" sz="1300" kern="1200" dirty="0"/>
        </a:p>
      </dsp:txBody>
      <dsp:txXfrm>
        <a:off x="3940405" y="214408"/>
        <a:ext cx="1034232" cy="1034232"/>
      </dsp:txXfrm>
    </dsp:sp>
    <dsp:sp modelId="{3DF3AD0D-89B3-4A09-93E9-A54AC95D06DD}">
      <dsp:nvSpPr>
        <dsp:cNvPr id="0" name=""/>
        <dsp:cNvSpPr/>
      </dsp:nvSpPr>
      <dsp:spPr>
        <a:xfrm rot="1800000">
          <a:off x="5204735" y="1028502"/>
          <a:ext cx="389337" cy="493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 dirty="0"/>
        </a:p>
      </dsp:txBody>
      <dsp:txXfrm>
        <a:off x="5212559" y="1098029"/>
        <a:ext cx="272536" cy="296181"/>
      </dsp:txXfrm>
    </dsp:sp>
    <dsp:sp modelId="{66656195-51C0-47F7-9FB8-2C07EF516688}">
      <dsp:nvSpPr>
        <dsp:cNvPr id="0" name=""/>
        <dsp:cNvSpPr/>
      </dsp:nvSpPr>
      <dsp:spPr>
        <a:xfrm>
          <a:off x="5629059" y="1098823"/>
          <a:ext cx="1462624" cy="1462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Modelado y diseño rápido</a:t>
          </a:r>
          <a:endParaRPr lang="es-CL" sz="1300" kern="1200" dirty="0"/>
        </a:p>
      </dsp:txBody>
      <dsp:txXfrm>
        <a:off x="5843255" y="1313019"/>
        <a:ext cx="1034232" cy="1034232"/>
      </dsp:txXfrm>
    </dsp:sp>
    <dsp:sp modelId="{09E6D402-74A5-4CF2-B1EA-E177E5092E66}">
      <dsp:nvSpPr>
        <dsp:cNvPr id="0" name=""/>
        <dsp:cNvSpPr/>
      </dsp:nvSpPr>
      <dsp:spPr>
        <a:xfrm rot="5400000">
          <a:off x="6165703" y="2670909"/>
          <a:ext cx="389337" cy="493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 dirty="0"/>
        </a:p>
      </dsp:txBody>
      <dsp:txXfrm>
        <a:off x="6224104" y="2711236"/>
        <a:ext cx="272536" cy="296181"/>
      </dsp:txXfrm>
    </dsp:sp>
    <dsp:sp modelId="{0DAC8282-EF81-426B-89E2-3C51BD570E3D}">
      <dsp:nvSpPr>
        <dsp:cNvPr id="0" name=""/>
        <dsp:cNvSpPr/>
      </dsp:nvSpPr>
      <dsp:spPr>
        <a:xfrm>
          <a:off x="5629059" y="3296045"/>
          <a:ext cx="1462624" cy="1462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Construcción del Prototipo</a:t>
          </a:r>
          <a:endParaRPr lang="es-CL" sz="1300" kern="1200" dirty="0"/>
        </a:p>
      </dsp:txBody>
      <dsp:txXfrm>
        <a:off x="5843255" y="3510241"/>
        <a:ext cx="1034232" cy="1034232"/>
      </dsp:txXfrm>
    </dsp:sp>
    <dsp:sp modelId="{9F6E6A43-5B15-4A39-90DC-FB515FEF9610}">
      <dsp:nvSpPr>
        <dsp:cNvPr id="0" name=""/>
        <dsp:cNvSpPr/>
      </dsp:nvSpPr>
      <dsp:spPr>
        <a:xfrm rot="9000000">
          <a:off x="5223820" y="4324335"/>
          <a:ext cx="389337" cy="493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 dirty="0"/>
        </a:p>
      </dsp:txBody>
      <dsp:txXfrm rot="10800000">
        <a:off x="5332797" y="4393862"/>
        <a:ext cx="272536" cy="296181"/>
      </dsp:txXfrm>
    </dsp:sp>
    <dsp:sp modelId="{AD27CFA0-E405-4C4F-B27D-A973D3662835}">
      <dsp:nvSpPr>
        <dsp:cNvPr id="0" name=""/>
        <dsp:cNvSpPr/>
      </dsp:nvSpPr>
      <dsp:spPr>
        <a:xfrm>
          <a:off x="3726209" y="4394656"/>
          <a:ext cx="1462624" cy="1462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Evolución del Prototipo por el Cliente</a:t>
          </a:r>
          <a:endParaRPr lang="es-CL" sz="1300" kern="1200" dirty="0"/>
        </a:p>
      </dsp:txBody>
      <dsp:txXfrm>
        <a:off x="3940405" y="4608852"/>
        <a:ext cx="1034232" cy="1034232"/>
      </dsp:txXfrm>
    </dsp:sp>
    <dsp:sp modelId="{70F747A7-F29A-426A-98C0-00D95A1501EB}">
      <dsp:nvSpPr>
        <dsp:cNvPr id="0" name=""/>
        <dsp:cNvSpPr/>
      </dsp:nvSpPr>
      <dsp:spPr>
        <a:xfrm rot="12600000">
          <a:off x="3320970" y="4335354"/>
          <a:ext cx="389337" cy="493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 dirty="0"/>
        </a:p>
      </dsp:txBody>
      <dsp:txXfrm rot="10800000">
        <a:off x="3429947" y="4463281"/>
        <a:ext cx="272536" cy="296181"/>
      </dsp:txXfrm>
    </dsp:sp>
    <dsp:sp modelId="{67DAF2B1-67DB-4558-B69A-A8B78444421B}">
      <dsp:nvSpPr>
        <dsp:cNvPr id="0" name=""/>
        <dsp:cNvSpPr/>
      </dsp:nvSpPr>
      <dsp:spPr>
        <a:xfrm>
          <a:off x="1823359" y="3296045"/>
          <a:ext cx="1462624" cy="1462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Refinamiento del Prototipo</a:t>
          </a:r>
          <a:endParaRPr lang="es-CL" sz="1300" kern="1200" dirty="0"/>
        </a:p>
      </dsp:txBody>
      <dsp:txXfrm>
        <a:off x="2037555" y="3510241"/>
        <a:ext cx="1034232" cy="1034232"/>
      </dsp:txXfrm>
    </dsp:sp>
    <dsp:sp modelId="{85B57696-1E17-4F1D-852A-CEE98A996B91}">
      <dsp:nvSpPr>
        <dsp:cNvPr id="0" name=""/>
        <dsp:cNvSpPr/>
      </dsp:nvSpPr>
      <dsp:spPr>
        <a:xfrm rot="16200000">
          <a:off x="2360002" y="2692947"/>
          <a:ext cx="389337" cy="493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 dirty="0"/>
        </a:p>
      </dsp:txBody>
      <dsp:txXfrm>
        <a:off x="2418403" y="2850075"/>
        <a:ext cx="272536" cy="296181"/>
      </dsp:txXfrm>
    </dsp:sp>
    <dsp:sp modelId="{8B81946D-8875-447F-A5DE-E04E961B1757}">
      <dsp:nvSpPr>
        <dsp:cNvPr id="0" name=""/>
        <dsp:cNvSpPr/>
      </dsp:nvSpPr>
      <dsp:spPr>
        <a:xfrm>
          <a:off x="1823359" y="1098823"/>
          <a:ext cx="1462624" cy="1462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Producto Final</a:t>
          </a:r>
          <a:endParaRPr lang="es-CL" sz="1300" kern="1200" dirty="0"/>
        </a:p>
      </dsp:txBody>
      <dsp:txXfrm>
        <a:off x="2037555" y="1313019"/>
        <a:ext cx="1034232" cy="1034232"/>
      </dsp:txXfrm>
    </dsp:sp>
    <dsp:sp modelId="{1751AAF6-8BFE-469F-92E1-32BF5AE99BAB}">
      <dsp:nvSpPr>
        <dsp:cNvPr id="0" name=""/>
        <dsp:cNvSpPr/>
      </dsp:nvSpPr>
      <dsp:spPr>
        <a:xfrm rot="19800000">
          <a:off x="3301885" y="1039521"/>
          <a:ext cx="389337" cy="493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100" kern="1200" dirty="0"/>
        </a:p>
      </dsp:txBody>
      <dsp:txXfrm>
        <a:off x="3309709" y="1167448"/>
        <a:ext cx="272536" cy="2961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4B128-1796-49CB-B802-89DA2D7E876D}">
      <dsp:nvSpPr>
        <dsp:cNvPr id="0" name=""/>
        <dsp:cNvSpPr/>
      </dsp:nvSpPr>
      <dsp:spPr>
        <a:xfrm>
          <a:off x="0" y="69048"/>
          <a:ext cx="81280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Modulo de Acceso</a:t>
          </a:r>
          <a:endParaRPr lang="es-CL" sz="2300" kern="1200" dirty="0"/>
        </a:p>
      </dsp:txBody>
      <dsp:txXfrm>
        <a:off x="26273" y="95321"/>
        <a:ext cx="8075454" cy="485654"/>
      </dsp:txXfrm>
    </dsp:sp>
    <dsp:sp modelId="{46FF8C5D-1624-4830-B5B1-0090141BD0C9}">
      <dsp:nvSpPr>
        <dsp:cNvPr id="0" name=""/>
        <dsp:cNvSpPr/>
      </dsp:nvSpPr>
      <dsp:spPr>
        <a:xfrm>
          <a:off x="0" y="607248"/>
          <a:ext cx="8128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Acceso al Sistema y Recuperación de Clave</a:t>
          </a:r>
          <a:endParaRPr lang="es-CL" sz="1800" kern="1200" dirty="0"/>
        </a:p>
      </dsp:txBody>
      <dsp:txXfrm>
        <a:off x="0" y="607248"/>
        <a:ext cx="8128000" cy="380880"/>
      </dsp:txXfrm>
    </dsp:sp>
    <dsp:sp modelId="{11B075CA-1588-41D6-AC8E-4C464E720BB5}">
      <dsp:nvSpPr>
        <dsp:cNvPr id="0" name=""/>
        <dsp:cNvSpPr/>
      </dsp:nvSpPr>
      <dsp:spPr>
        <a:xfrm>
          <a:off x="0" y="988128"/>
          <a:ext cx="81280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Modulo de Administración</a:t>
          </a:r>
          <a:endParaRPr lang="es-CL" sz="2300" kern="1200" dirty="0"/>
        </a:p>
      </dsp:txBody>
      <dsp:txXfrm>
        <a:off x="26273" y="1014401"/>
        <a:ext cx="8075454" cy="485654"/>
      </dsp:txXfrm>
    </dsp:sp>
    <dsp:sp modelId="{DBF5FB9B-8F30-493D-BB00-754C8C2BEA29}">
      <dsp:nvSpPr>
        <dsp:cNvPr id="0" name=""/>
        <dsp:cNvSpPr/>
      </dsp:nvSpPr>
      <dsp:spPr>
        <a:xfrm>
          <a:off x="0" y="1526328"/>
          <a:ext cx="8128000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Mantenedor de Usuarios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Mantenedor de Establecimientos.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Mantenedor de Roles.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Mantenedor de Votaciones.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Mantenedor de Documentos y Actas.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Mantenedor de Rendiciones.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Mantenedor de Calendario Institucional.</a:t>
          </a:r>
          <a:endParaRPr lang="es-CL" sz="1800" kern="1200" dirty="0"/>
        </a:p>
      </dsp:txBody>
      <dsp:txXfrm>
        <a:off x="0" y="1526328"/>
        <a:ext cx="8128000" cy="2094840"/>
      </dsp:txXfrm>
    </dsp:sp>
    <dsp:sp modelId="{2BA6171A-6662-4A7E-BCD5-64F54B343A63}">
      <dsp:nvSpPr>
        <dsp:cNvPr id="0" name=""/>
        <dsp:cNvSpPr/>
      </dsp:nvSpPr>
      <dsp:spPr>
        <a:xfrm>
          <a:off x="0" y="3621168"/>
          <a:ext cx="81280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Modulo de Usuario</a:t>
          </a:r>
          <a:endParaRPr lang="es-CL" sz="2300" kern="1200" dirty="0"/>
        </a:p>
      </dsp:txBody>
      <dsp:txXfrm>
        <a:off x="26273" y="3647441"/>
        <a:ext cx="8075454" cy="485654"/>
      </dsp:txXfrm>
    </dsp:sp>
    <dsp:sp modelId="{756C67CA-107E-42DE-9E45-155460A84AC5}">
      <dsp:nvSpPr>
        <dsp:cNvPr id="0" name=""/>
        <dsp:cNvSpPr/>
      </dsp:nvSpPr>
      <dsp:spPr>
        <a:xfrm>
          <a:off x="0" y="4159368"/>
          <a:ext cx="812800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Vista de Actas y Documentos.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Vista de Calendario Institucional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Vista de Rendiciones.</a:t>
          </a:r>
          <a:endParaRPr lang="es-CL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L" sz="1800" kern="1200" dirty="0" smtClean="0"/>
            <a:t>Votaciones de Proyectos y Listas.</a:t>
          </a:r>
          <a:endParaRPr lang="es-CL" sz="1800" kern="1200" dirty="0"/>
        </a:p>
      </dsp:txBody>
      <dsp:txXfrm>
        <a:off x="0" y="4159368"/>
        <a:ext cx="8128000" cy="11902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10037-5BDF-42EE-B537-B8E067A779A1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BA97A-62D5-4D9D-A743-C772E3AC7B48}">
      <dsp:nvSpPr>
        <dsp:cNvPr id="0" name=""/>
        <dsp:cNvSpPr/>
      </dsp:nvSpPr>
      <dsp:spPr>
        <a:xfrm>
          <a:off x="0" y="0"/>
          <a:ext cx="1625600" cy="248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Supuestos</a:t>
          </a:r>
          <a:endParaRPr lang="es-CL" sz="2000" kern="1200" dirty="0"/>
        </a:p>
      </dsp:txBody>
      <dsp:txXfrm>
        <a:off x="0" y="0"/>
        <a:ext cx="1625600" cy="2484279"/>
      </dsp:txXfrm>
    </dsp:sp>
    <dsp:sp modelId="{F802B81E-825D-48BA-BBB1-CE9141C824B5}">
      <dsp:nvSpPr>
        <dsp:cNvPr id="0" name=""/>
        <dsp:cNvSpPr/>
      </dsp:nvSpPr>
      <dsp:spPr>
        <a:xfrm>
          <a:off x="1747520" y="38816"/>
          <a:ext cx="6380480" cy="77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El cliente debe contar con una conexión a internet, de al menos 1 Mb por cada estación de trabajo.</a:t>
          </a:r>
          <a:endParaRPr lang="es-CL" sz="1700" kern="1200" dirty="0"/>
        </a:p>
      </dsp:txBody>
      <dsp:txXfrm>
        <a:off x="1747520" y="38816"/>
        <a:ext cx="6380480" cy="776337"/>
      </dsp:txXfrm>
    </dsp:sp>
    <dsp:sp modelId="{DC90C435-F85E-40A1-A0FD-10ABD64FA61A}">
      <dsp:nvSpPr>
        <dsp:cNvPr id="0" name=""/>
        <dsp:cNvSpPr/>
      </dsp:nvSpPr>
      <dsp:spPr>
        <a:xfrm>
          <a:off x="1625599" y="81515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C013F-AA78-426B-8FA3-916666A45AB9}">
      <dsp:nvSpPr>
        <dsp:cNvPr id="0" name=""/>
        <dsp:cNvSpPr/>
      </dsp:nvSpPr>
      <dsp:spPr>
        <a:xfrm>
          <a:off x="1747520" y="853971"/>
          <a:ext cx="6380480" cy="77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El cliente deberá proporcionar los datos de los usuarios que ingresarán al Sistema mediante un archivo Excel ya formateado.</a:t>
          </a:r>
          <a:endParaRPr lang="es-CL" sz="1700" kern="1200" dirty="0"/>
        </a:p>
      </dsp:txBody>
      <dsp:txXfrm>
        <a:off x="1747520" y="853971"/>
        <a:ext cx="6380480" cy="776337"/>
      </dsp:txXfrm>
    </dsp:sp>
    <dsp:sp modelId="{6C4F902B-E022-4139-AF77-CE79FA9C0A30}">
      <dsp:nvSpPr>
        <dsp:cNvPr id="0" name=""/>
        <dsp:cNvSpPr/>
      </dsp:nvSpPr>
      <dsp:spPr>
        <a:xfrm>
          <a:off x="1625599" y="1630308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B3B10-1838-49D5-8DD9-80A2AAC82FD1}">
      <dsp:nvSpPr>
        <dsp:cNvPr id="0" name=""/>
        <dsp:cNvSpPr/>
      </dsp:nvSpPr>
      <dsp:spPr>
        <a:xfrm>
          <a:off x="1747520" y="1669125"/>
          <a:ext cx="6380480" cy="776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El código fuente del software NO será entregado al Cliente, ya que la página web será un Servicio.</a:t>
          </a:r>
          <a:endParaRPr lang="es-CL" sz="1700" kern="1200" dirty="0"/>
        </a:p>
      </dsp:txBody>
      <dsp:txXfrm>
        <a:off x="1747520" y="1669125"/>
        <a:ext cx="6380480" cy="776337"/>
      </dsp:txXfrm>
    </dsp:sp>
    <dsp:sp modelId="{74D58682-6015-4A56-8257-D808D206773C}">
      <dsp:nvSpPr>
        <dsp:cNvPr id="0" name=""/>
        <dsp:cNvSpPr/>
      </dsp:nvSpPr>
      <dsp:spPr>
        <a:xfrm>
          <a:off x="1625599" y="244546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54B93-1F67-449F-9B00-FB780B0DFF97}">
      <dsp:nvSpPr>
        <dsp:cNvPr id="0" name=""/>
        <dsp:cNvSpPr/>
      </dsp:nvSpPr>
      <dsp:spPr>
        <a:xfrm>
          <a:off x="0" y="2484279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00854-DCB2-4487-A57B-843267473460}">
      <dsp:nvSpPr>
        <dsp:cNvPr id="0" name=""/>
        <dsp:cNvSpPr/>
      </dsp:nvSpPr>
      <dsp:spPr>
        <a:xfrm>
          <a:off x="0" y="2484279"/>
          <a:ext cx="1625600" cy="248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/>
            <a:t>Limitaciones</a:t>
          </a:r>
          <a:endParaRPr lang="es-CL" sz="2000" kern="1200" dirty="0"/>
        </a:p>
      </dsp:txBody>
      <dsp:txXfrm>
        <a:off x="0" y="2484279"/>
        <a:ext cx="1625600" cy="2484279"/>
      </dsp:txXfrm>
    </dsp:sp>
    <dsp:sp modelId="{F52D4BAC-4BD0-470F-BBD6-8A53F9752117}">
      <dsp:nvSpPr>
        <dsp:cNvPr id="0" name=""/>
        <dsp:cNvSpPr/>
      </dsp:nvSpPr>
      <dsp:spPr>
        <a:xfrm>
          <a:off x="1747520" y="2542020"/>
          <a:ext cx="6380480" cy="115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Se deberá contar con un Hosting que soporte el alojamiento de páginas web desarrolladas en asp.net y con Framework 4.0 o Superior.</a:t>
          </a:r>
          <a:endParaRPr lang="es-CL" sz="1700" kern="1200" dirty="0"/>
        </a:p>
      </dsp:txBody>
      <dsp:txXfrm>
        <a:off x="1747520" y="2542020"/>
        <a:ext cx="6380480" cy="1154802"/>
      </dsp:txXfrm>
    </dsp:sp>
    <dsp:sp modelId="{AC6ACE69-2390-493C-899C-A9BBFA921877}">
      <dsp:nvSpPr>
        <dsp:cNvPr id="0" name=""/>
        <dsp:cNvSpPr/>
      </dsp:nvSpPr>
      <dsp:spPr>
        <a:xfrm>
          <a:off x="1625599" y="3696822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08F31-3E4A-4054-B128-D6A37896D4AB}">
      <dsp:nvSpPr>
        <dsp:cNvPr id="0" name=""/>
        <dsp:cNvSpPr/>
      </dsp:nvSpPr>
      <dsp:spPr>
        <a:xfrm>
          <a:off x="1747520" y="3754562"/>
          <a:ext cx="6380480" cy="1154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El Hosting deberá contar con un up-time de al menos el 99,0%.</a:t>
          </a:r>
          <a:endParaRPr lang="es-CL" sz="1700" kern="1200" dirty="0"/>
        </a:p>
      </dsp:txBody>
      <dsp:txXfrm>
        <a:off x="1747520" y="3754562"/>
        <a:ext cx="6380480" cy="1154802"/>
      </dsp:txXfrm>
    </dsp:sp>
    <dsp:sp modelId="{E68B47D5-CE6A-409E-A0CA-F33F1C8F1C68}">
      <dsp:nvSpPr>
        <dsp:cNvPr id="0" name=""/>
        <dsp:cNvSpPr/>
      </dsp:nvSpPr>
      <dsp:spPr>
        <a:xfrm>
          <a:off x="1625599" y="490936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21723-EC2B-46F4-A5FF-A05BCCE718A6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600" kern="1200" dirty="0" smtClean="0"/>
            <a:t>Producto Final (Implementación)</a:t>
          </a:r>
          <a:endParaRPr lang="es-CL" sz="2600" kern="1200" dirty="0"/>
        </a:p>
      </dsp:txBody>
      <dsp:txXfrm>
        <a:off x="0" y="4078917"/>
        <a:ext cx="8128000" cy="722947"/>
      </dsp:txXfrm>
    </dsp:sp>
    <dsp:sp modelId="{EE27EB88-0BBA-44BF-BDC1-DDF4DC3E2E83}">
      <dsp:nvSpPr>
        <dsp:cNvPr id="0" name=""/>
        <dsp:cNvSpPr/>
      </dsp:nvSpPr>
      <dsp:spPr>
        <a:xfrm>
          <a:off x="0" y="4775089"/>
          <a:ext cx="2032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Causa: Sitio Web deja de estar disponible por periodos concurrentes.</a:t>
          </a:r>
          <a:endParaRPr lang="es-CL" sz="1100" kern="1200" dirty="0"/>
        </a:p>
      </dsp:txBody>
      <dsp:txXfrm>
        <a:off x="0" y="4775089"/>
        <a:ext cx="2032000" cy="615844"/>
      </dsp:txXfrm>
    </dsp:sp>
    <dsp:sp modelId="{19C1D140-A9FB-4880-A9AB-EA3688EAFA36}">
      <dsp:nvSpPr>
        <dsp:cNvPr id="0" name=""/>
        <dsp:cNvSpPr/>
      </dsp:nvSpPr>
      <dsp:spPr>
        <a:xfrm>
          <a:off x="2032000" y="4775089"/>
          <a:ext cx="2032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Ocurrencia: Baja.</a:t>
          </a:r>
          <a:endParaRPr lang="es-CL" sz="1100" kern="1200" dirty="0"/>
        </a:p>
      </dsp:txBody>
      <dsp:txXfrm>
        <a:off x="2032000" y="4775089"/>
        <a:ext cx="2032000" cy="615844"/>
      </dsp:txXfrm>
    </dsp:sp>
    <dsp:sp modelId="{6BA26478-6466-4E05-86A1-65B8C0251EB1}">
      <dsp:nvSpPr>
        <dsp:cNvPr id="0" name=""/>
        <dsp:cNvSpPr/>
      </dsp:nvSpPr>
      <dsp:spPr>
        <a:xfrm>
          <a:off x="4064000" y="4775089"/>
          <a:ext cx="2032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Severidad: Alta</a:t>
          </a:r>
          <a:endParaRPr lang="es-CL" sz="1100" kern="1200" dirty="0"/>
        </a:p>
      </dsp:txBody>
      <dsp:txXfrm>
        <a:off x="4064000" y="4775089"/>
        <a:ext cx="2032000" cy="615844"/>
      </dsp:txXfrm>
    </dsp:sp>
    <dsp:sp modelId="{A62132E3-40DD-4C81-BBF9-2EE445523359}">
      <dsp:nvSpPr>
        <dsp:cNvPr id="0" name=""/>
        <dsp:cNvSpPr/>
      </dsp:nvSpPr>
      <dsp:spPr>
        <a:xfrm>
          <a:off x="6095999" y="4775089"/>
          <a:ext cx="2032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Se habilita un Hosting espejo de menor costo solo para mitigar la caída del Servicio.</a:t>
          </a:r>
          <a:endParaRPr lang="es-CL" sz="1100" kern="1200" dirty="0"/>
        </a:p>
      </dsp:txBody>
      <dsp:txXfrm>
        <a:off x="6095999" y="4775089"/>
        <a:ext cx="2032000" cy="615844"/>
      </dsp:txXfrm>
    </dsp:sp>
    <dsp:sp modelId="{9CA48277-5E5B-4DD7-877A-6E8912959A89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600" kern="1200" dirty="0" smtClean="0"/>
            <a:t>Construcción del Prototipo</a:t>
          </a:r>
          <a:endParaRPr lang="es-CL" sz="2600" kern="1200" dirty="0"/>
        </a:p>
      </dsp:txBody>
      <dsp:txXfrm rot="-10800000">
        <a:off x="0" y="2039937"/>
        <a:ext cx="8128000" cy="722730"/>
      </dsp:txXfrm>
    </dsp:sp>
    <dsp:sp modelId="{E2D3D490-D374-449E-9E88-DD76BC6244C1}">
      <dsp:nvSpPr>
        <dsp:cNvPr id="0" name=""/>
        <dsp:cNvSpPr/>
      </dsp:nvSpPr>
      <dsp:spPr>
        <a:xfrm>
          <a:off x="0" y="2762668"/>
          <a:ext cx="2032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Causa: Expectativas altas del Cliente con respecto al Prototipo.</a:t>
          </a:r>
          <a:endParaRPr lang="es-CL" sz="1100" kern="1200" dirty="0"/>
        </a:p>
      </dsp:txBody>
      <dsp:txXfrm>
        <a:off x="0" y="2762668"/>
        <a:ext cx="2032000" cy="615659"/>
      </dsp:txXfrm>
    </dsp:sp>
    <dsp:sp modelId="{4764C1B8-82C8-4C7B-B572-2B55029CC367}">
      <dsp:nvSpPr>
        <dsp:cNvPr id="0" name=""/>
        <dsp:cNvSpPr/>
      </dsp:nvSpPr>
      <dsp:spPr>
        <a:xfrm>
          <a:off x="2032000" y="2762668"/>
          <a:ext cx="2032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Ocurrencia: Media.</a:t>
          </a:r>
          <a:endParaRPr lang="es-CL" sz="1100" kern="1200" dirty="0"/>
        </a:p>
      </dsp:txBody>
      <dsp:txXfrm>
        <a:off x="2032000" y="2762668"/>
        <a:ext cx="2032000" cy="615659"/>
      </dsp:txXfrm>
    </dsp:sp>
    <dsp:sp modelId="{E68F10D2-C031-4927-BB68-07F25F8A4D20}">
      <dsp:nvSpPr>
        <dsp:cNvPr id="0" name=""/>
        <dsp:cNvSpPr/>
      </dsp:nvSpPr>
      <dsp:spPr>
        <a:xfrm>
          <a:off x="4064000" y="2762668"/>
          <a:ext cx="2032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Severidad: Alta.</a:t>
          </a:r>
          <a:endParaRPr lang="es-CL" sz="1100" kern="1200" dirty="0"/>
        </a:p>
      </dsp:txBody>
      <dsp:txXfrm>
        <a:off x="4064000" y="2762668"/>
        <a:ext cx="2032000" cy="615659"/>
      </dsp:txXfrm>
    </dsp:sp>
    <dsp:sp modelId="{27DFE1D2-32FE-411D-8AD1-6974BEB46ED0}">
      <dsp:nvSpPr>
        <dsp:cNvPr id="0" name=""/>
        <dsp:cNvSpPr/>
      </dsp:nvSpPr>
      <dsp:spPr>
        <a:xfrm>
          <a:off x="6095999" y="2762668"/>
          <a:ext cx="2032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Acción Mitigadora: Rediseño del prototipo de forma evolutiva.</a:t>
          </a:r>
          <a:endParaRPr lang="es-CL" sz="1100" kern="1200" dirty="0"/>
        </a:p>
      </dsp:txBody>
      <dsp:txXfrm>
        <a:off x="6095999" y="2762668"/>
        <a:ext cx="2032000" cy="615659"/>
      </dsp:txXfrm>
    </dsp:sp>
    <dsp:sp modelId="{D86C5D53-21DF-491D-82E9-8908B34AB881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600" kern="1200" dirty="0" smtClean="0"/>
            <a:t>Recolección de Requisitos</a:t>
          </a:r>
          <a:endParaRPr lang="es-CL" sz="2600" kern="1200" dirty="0"/>
        </a:p>
      </dsp:txBody>
      <dsp:txXfrm rot="-10800000">
        <a:off x="0" y="957"/>
        <a:ext cx="8128000" cy="722730"/>
      </dsp:txXfrm>
    </dsp:sp>
    <dsp:sp modelId="{0F868B11-C5A3-4FB4-96F8-395713AFF195}">
      <dsp:nvSpPr>
        <dsp:cNvPr id="0" name=""/>
        <dsp:cNvSpPr/>
      </dsp:nvSpPr>
      <dsp:spPr>
        <a:xfrm>
          <a:off x="3372" y="723688"/>
          <a:ext cx="2357437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Causa: Poca disponibilidad del Cliente de forma presencial.</a:t>
          </a:r>
          <a:endParaRPr lang="es-CL" sz="1100" kern="1200" dirty="0"/>
        </a:p>
      </dsp:txBody>
      <dsp:txXfrm>
        <a:off x="3372" y="723688"/>
        <a:ext cx="2357437" cy="615659"/>
      </dsp:txXfrm>
    </dsp:sp>
    <dsp:sp modelId="{AB3ADA8A-BE7F-4438-8DD8-C79634932F2B}">
      <dsp:nvSpPr>
        <dsp:cNvPr id="0" name=""/>
        <dsp:cNvSpPr/>
      </dsp:nvSpPr>
      <dsp:spPr>
        <a:xfrm>
          <a:off x="2360810" y="723688"/>
          <a:ext cx="2357437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Ocurrencia: Media.</a:t>
          </a:r>
          <a:endParaRPr lang="es-CL" sz="1100" kern="1200" dirty="0"/>
        </a:p>
      </dsp:txBody>
      <dsp:txXfrm>
        <a:off x="2360810" y="723688"/>
        <a:ext cx="2357437" cy="615659"/>
      </dsp:txXfrm>
    </dsp:sp>
    <dsp:sp modelId="{E0BDBA8E-2BE2-4146-B9E5-F92EA5F64AC3}">
      <dsp:nvSpPr>
        <dsp:cNvPr id="0" name=""/>
        <dsp:cNvSpPr/>
      </dsp:nvSpPr>
      <dsp:spPr>
        <a:xfrm>
          <a:off x="4718247" y="723688"/>
          <a:ext cx="1048941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100" kern="1200" dirty="0" smtClean="0"/>
            <a:t>Severidad: Media.</a:t>
          </a:r>
          <a:endParaRPr lang="es-CL" sz="1100" kern="1200" dirty="0"/>
        </a:p>
      </dsp:txBody>
      <dsp:txXfrm>
        <a:off x="4718247" y="723688"/>
        <a:ext cx="1048941" cy="615659"/>
      </dsp:txXfrm>
    </dsp:sp>
    <dsp:sp modelId="{F6A31F9A-EE87-4A12-B5F6-29E1B391E305}">
      <dsp:nvSpPr>
        <dsp:cNvPr id="0" name=""/>
        <dsp:cNvSpPr/>
      </dsp:nvSpPr>
      <dsp:spPr>
        <a:xfrm>
          <a:off x="5767189" y="723688"/>
          <a:ext cx="2357437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Acción Mitigadora: Establecer reuniones mediante videoconferencias o bien comunicación por correo electrónico u otros medios.</a:t>
          </a:r>
          <a:endParaRPr lang="es-CL" sz="1000" kern="1200" dirty="0"/>
        </a:p>
      </dsp:txBody>
      <dsp:txXfrm>
        <a:off x="5767189" y="723688"/>
        <a:ext cx="2357437" cy="6156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1B297-5883-4924-97BE-CBD20E5FCA4A}">
      <dsp:nvSpPr>
        <dsp:cNvPr id="0" name=""/>
        <dsp:cNvSpPr/>
      </dsp:nvSpPr>
      <dsp:spPr>
        <a:xfrm>
          <a:off x="2484632" y="1083953"/>
          <a:ext cx="227501" cy="996672"/>
        </a:xfrm>
        <a:custGeom>
          <a:avLst/>
          <a:gdLst/>
          <a:ahLst/>
          <a:cxnLst/>
          <a:rect l="0" t="0" r="0" b="0"/>
          <a:pathLst>
            <a:path>
              <a:moveTo>
                <a:pt x="227501" y="0"/>
              </a:moveTo>
              <a:lnTo>
                <a:pt x="227501" y="996672"/>
              </a:lnTo>
              <a:lnTo>
                <a:pt x="0" y="9966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1648-7350-45C6-8700-B9FA1C4C8CE2}">
      <dsp:nvSpPr>
        <dsp:cNvPr id="0" name=""/>
        <dsp:cNvSpPr/>
      </dsp:nvSpPr>
      <dsp:spPr>
        <a:xfrm>
          <a:off x="2666414" y="1083953"/>
          <a:ext cx="91440" cy="1993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33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39B9C-147B-47AA-A6AA-29DB4D3A3B67}">
      <dsp:nvSpPr>
        <dsp:cNvPr id="0" name=""/>
        <dsp:cNvSpPr/>
      </dsp:nvSpPr>
      <dsp:spPr>
        <a:xfrm>
          <a:off x="1628794" y="613"/>
          <a:ext cx="2166679" cy="1083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700" kern="1200" dirty="0" smtClean="0"/>
            <a:t>Jefe de Proyecto</a:t>
          </a:r>
          <a:endParaRPr lang="es-CL" sz="2700" kern="1200" dirty="0"/>
        </a:p>
      </dsp:txBody>
      <dsp:txXfrm>
        <a:off x="1628794" y="613"/>
        <a:ext cx="2166679" cy="1083339"/>
      </dsp:txXfrm>
    </dsp:sp>
    <dsp:sp modelId="{75BC8E61-C5C9-431F-BA82-B68ADF66BD98}">
      <dsp:nvSpPr>
        <dsp:cNvPr id="0" name=""/>
        <dsp:cNvSpPr/>
      </dsp:nvSpPr>
      <dsp:spPr>
        <a:xfrm>
          <a:off x="1628794" y="3077298"/>
          <a:ext cx="2166679" cy="1083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700" kern="1200" dirty="0" smtClean="0"/>
            <a:t>Analista Desarrollador</a:t>
          </a:r>
          <a:endParaRPr lang="es-CL" sz="2700" kern="1200" dirty="0"/>
        </a:p>
      </dsp:txBody>
      <dsp:txXfrm>
        <a:off x="1628794" y="3077298"/>
        <a:ext cx="2166679" cy="1083339"/>
      </dsp:txXfrm>
    </dsp:sp>
    <dsp:sp modelId="{D2CE751A-1D74-481F-BED7-268E241E429E}">
      <dsp:nvSpPr>
        <dsp:cNvPr id="0" name=""/>
        <dsp:cNvSpPr/>
      </dsp:nvSpPr>
      <dsp:spPr>
        <a:xfrm>
          <a:off x="317953" y="1538956"/>
          <a:ext cx="2166679" cy="1083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700" kern="1200" dirty="0" smtClean="0"/>
            <a:t>Arquitecto</a:t>
          </a:r>
          <a:endParaRPr lang="es-CL" sz="2700" kern="1200" dirty="0"/>
        </a:p>
      </dsp:txBody>
      <dsp:txXfrm>
        <a:off x="317953" y="1538956"/>
        <a:ext cx="2166679" cy="10833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1B297-5883-4924-97BE-CBD20E5FCA4A}">
      <dsp:nvSpPr>
        <dsp:cNvPr id="0" name=""/>
        <dsp:cNvSpPr/>
      </dsp:nvSpPr>
      <dsp:spPr>
        <a:xfrm>
          <a:off x="1861373" y="1224850"/>
          <a:ext cx="195340" cy="855775"/>
        </a:xfrm>
        <a:custGeom>
          <a:avLst/>
          <a:gdLst/>
          <a:ahLst/>
          <a:cxnLst/>
          <a:rect l="0" t="0" r="0" b="0"/>
          <a:pathLst>
            <a:path>
              <a:moveTo>
                <a:pt x="195340" y="0"/>
              </a:moveTo>
              <a:lnTo>
                <a:pt x="195340" y="855775"/>
              </a:lnTo>
              <a:lnTo>
                <a:pt x="0" y="85577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13B73-9C22-42C7-8E4C-A5AE2CA6FC4F}">
      <dsp:nvSpPr>
        <dsp:cNvPr id="0" name=""/>
        <dsp:cNvSpPr/>
      </dsp:nvSpPr>
      <dsp:spPr>
        <a:xfrm>
          <a:off x="2056713" y="1224850"/>
          <a:ext cx="1125530" cy="1711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211"/>
              </a:lnTo>
              <a:lnTo>
                <a:pt x="1125530" y="1516211"/>
              </a:lnTo>
              <a:lnTo>
                <a:pt x="1125530" y="171155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1648-7350-45C6-8700-B9FA1C4C8CE2}">
      <dsp:nvSpPr>
        <dsp:cNvPr id="0" name=""/>
        <dsp:cNvSpPr/>
      </dsp:nvSpPr>
      <dsp:spPr>
        <a:xfrm>
          <a:off x="931182" y="1224850"/>
          <a:ext cx="1125530" cy="1711551"/>
        </a:xfrm>
        <a:custGeom>
          <a:avLst/>
          <a:gdLst/>
          <a:ahLst/>
          <a:cxnLst/>
          <a:rect l="0" t="0" r="0" b="0"/>
          <a:pathLst>
            <a:path>
              <a:moveTo>
                <a:pt x="1125530" y="0"/>
              </a:moveTo>
              <a:lnTo>
                <a:pt x="1125530" y="1516211"/>
              </a:lnTo>
              <a:lnTo>
                <a:pt x="0" y="1516211"/>
              </a:lnTo>
              <a:lnTo>
                <a:pt x="0" y="171155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39B9C-147B-47AA-A6AA-29DB4D3A3B67}">
      <dsp:nvSpPr>
        <dsp:cNvPr id="0" name=""/>
        <dsp:cNvSpPr/>
      </dsp:nvSpPr>
      <dsp:spPr>
        <a:xfrm>
          <a:off x="1126522" y="294659"/>
          <a:ext cx="1860381" cy="9301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Presidente</a:t>
          </a:r>
          <a:endParaRPr lang="es-CL" sz="3000" kern="1200" dirty="0"/>
        </a:p>
      </dsp:txBody>
      <dsp:txXfrm>
        <a:off x="1126522" y="294659"/>
        <a:ext cx="1860381" cy="930190"/>
      </dsp:txXfrm>
    </dsp:sp>
    <dsp:sp modelId="{75BC8E61-C5C9-431F-BA82-B68ADF66BD98}">
      <dsp:nvSpPr>
        <dsp:cNvPr id="0" name=""/>
        <dsp:cNvSpPr/>
      </dsp:nvSpPr>
      <dsp:spPr>
        <a:xfrm>
          <a:off x="991" y="2936401"/>
          <a:ext cx="1860381" cy="9301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Secretario</a:t>
          </a:r>
          <a:endParaRPr lang="es-CL" sz="3000" kern="1200" dirty="0"/>
        </a:p>
      </dsp:txBody>
      <dsp:txXfrm>
        <a:off x="991" y="2936401"/>
        <a:ext cx="1860381" cy="930190"/>
      </dsp:txXfrm>
    </dsp:sp>
    <dsp:sp modelId="{926DE036-84C9-4AED-A4E8-0F23F770940A}">
      <dsp:nvSpPr>
        <dsp:cNvPr id="0" name=""/>
        <dsp:cNvSpPr/>
      </dsp:nvSpPr>
      <dsp:spPr>
        <a:xfrm>
          <a:off x="2252053" y="2936401"/>
          <a:ext cx="1860381" cy="9301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Tesorero</a:t>
          </a:r>
          <a:endParaRPr lang="es-CL" sz="3000" kern="1200" dirty="0"/>
        </a:p>
      </dsp:txBody>
      <dsp:txXfrm>
        <a:off x="2252053" y="2936401"/>
        <a:ext cx="1860381" cy="930190"/>
      </dsp:txXfrm>
    </dsp:sp>
    <dsp:sp modelId="{D2CE751A-1D74-481F-BED7-268E241E429E}">
      <dsp:nvSpPr>
        <dsp:cNvPr id="0" name=""/>
        <dsp:cNvSpPr/>
      </dsp:nvSpPr>
      <dsp:spPr>
        <a:xfrm>
          <a:off x="991" y="1615530"/>
          <a:ext cx="1860381" cy="9301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000" kern="1200" dirty="0" smtClean="0"/>
            <a:t>Vice-Presidente</a:t>
          </a:r>
          <a:endParaRPr lang="es-CL" sz="3000" kern="1200" dirty="0"/>
        </a:p>
      </dsp:txBody>
      <dsp:txXfrm>
        <a:off x="991" y="1615530"/>
        <a:ext cx="1860381" cy="9301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4C61F-76CB-4F12-9FFA-9A29C24AE70A}">
      <dsp:nvSpPr>
        <dsp:cNvPr id="0" name=""/>
        <dsp:cNvSpPr/>
      </dsp:nvSpPr>
      <dsp:spPr>
        <a:xfrm>
          <a:off x="3980" y="827332"/>
          <a:ext cx="1696442" cy="1014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Recolección de Requisitos</a:t>
          </a:r>
          <a:endParaRPr lang="es-CL" sz="1600" kern="1200" dirty="0"/>
        </a:p>
      </dsp:txBody>
      <dsp:txXfrm>
        <a:off x="3980" y="827332"/>
        <a:ext cx="1696442" cy="676230"/>
      </dsp:txXfrm>
    </dsp:sp>
    <dsp:sp modelId="{CE81796C-C15C-4D74-B8E8-CF3EBBB20765}">
      <dsp:nvSpPr>
        <dsp:cNvPr id="0" name=""/>
        <dsp:cNvSpPr/>
      </dsp:nvSpPr>
      <dsp:spPr>
        <a:xfrm>
          <a:off x="184956" y="1480240"/>
          <a:ext cx="2092018" cy="490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23-03-2016 al 26-05-2016</a:t>
          </a:r>
          <a:endParaRPr lang="es-CL" sz="1200" kern="1200" dirty="0"/>
        </a:p>
      </dsp:txBody>
      <dsp:txXfrm>
        <a:off x="199317" y="1494601"/>
        <a:ext cx="2063296" cy="461591"/>
      </dsp:txXfrm>
    </dsp:sp>
    <dsp:sp modelId="{6296798B-1EE6-42E7-8942-F2D6BC263C8B}">
      <dsp:nvSpPr>
        <dsp:cNvPr id="0" name=""/>
        <dsp:cNvSpPr/>
      </dsp:nvSpPr>
      <dsp:spPr>
        <a:xfrm rot="21599329">
          <a:off x="2007044" y="953976"/>
          <a:ext cx="650037" cy="422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kern="1200" dirty="0"/>
        </a:p>
      </dsp:txBody>
      <dsp:txXfrm>
        <a:off x="2007044" y="1038461"/>
        <a:ext cx="523328" cy="253419"/>
      </dsp:txXfrm>
    </dsp:sp>
    <dsp:sp modelId="{50DEA68E-428E-41C5-BE20-62D5EFF4F4A1}">
      <dsp:nvSpPr>
        <dsp:cNvPr id="0" name=""/>
        <dsp:cNvSpPr/>
      </dsp:nvSpPr>
      <dsp:spPr>
        <a:xfrm>
          <a:off x="2926909" y="826762"/>
          <a:ext cx="1696442" cy="1014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Modelado y diseño</a:t>
          </a:r>
          <a:endParaRPr lang="es-CL" sz="1600" kern="1200" dirty="0"/>
        </a:p>
      </dsp:txBody>
      <dsp:txXfrm>
        <a:off x="2926909" y="826762"/>
        <a:ext cx="1696442" cy="676230"/>
      </dsp:txXfrm>
    </dsp:sp>
    <dsp:sp modelId="{261D88ED-ECD2-4CC4-B2B7-9204C5BD7C5E}">
      <dsp:nvSpPr>
        <dsp:cNvPr id="0" name=""/>
        <dsp:cNvSpPr/>
      </dsp:nvSpPr>
      <dsp:spPr>
        <a:xfrm>
          <a:off x="3052521" y="1445579"/>
          <a:ext cx="2090712" cy="492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26-05-2016 al 26-06-2016</a:t>
          </a:r>
          <a:endParaRPr lang="es-CL" sz="1200" kern="1200" dirty="0"/>
        </a:p>
      </dsp:txBody>
      <dsp:txXfrm>
        <a:off x="3066949" y="1460007"/>
        <a:ext cx="2061856" cy="463738"/>
      </dsp:txXfrm>
    </dsp:sp>
    <dsp:sp modelId="{7D10738C-0FCE-465F-AD07-CA8A4B5D5FB9}">
      <dsp:nvSpPr>
        <dsp:cNvPr id="0" name=""/>
        <dsp:cNvSpPr/>
      </dsp:nvSpPr>
      <dsp:spPr>
        <a:xfrm rot="10492">
          <a:off x="4929808" y="958210"/>
          <a:ext cx="649694" cy="422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kern="1200" dirty="0"/>
        </a:p>
      </dsp:txBody>
      <dsp:txXfrm>
        <a:off x="4929808" y="1042490"/>
        <a:ext cx="522985" cy="253419"/>
      </dsp:txXfrm>
    </dsp:sp>
    <dsp:sp modelId="{3F80B566-8491-4A8D-BDD7-A748F57F4450}">
      <dsp:nvSpPr>
        <dsp:cNvPr id="0" name=""/>
        <dsp:cNvSpPr/>
      </dsp:nvSpPr>
      <dsp:spPr>
        <a:xfrm>
          <a:off x="5849184" y="835681"/>
          <a:ext cx="1696442" cy="1014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kern="1200" dirty="0" smtClean="0"/>
            <a:t>Construcción del Prototipo</a:t>
          </a:r>
          <a:endParaRPr lang="es-CL" sz="1200" kern="1200" dirty="0"/>
        </a:p>
      </dsp:txBody>
      <dsp:txXfrm>
        <a:off x="5849184" y="835681"/>
        <a:ext cx="1696442" cy="676230"/>
      </dsp:txXfrm>
    </dsp:sp>
    <dsp:sp modelId="{49EF55B4-DB31-4D1B-BD05-1F63D2789591}">
      <dsp:nvSpPr>
        <dsp:cNvPr id="0" name=""/>
        <dsp:cNvSpPr/>
      </dsp:nvSpPr>
      <dsp:spPr>
        <a:xfrm>
          <a:off x="5969701" y="1497044"/>
          <a:ext cx="2158298" cy="456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26-06-2016 al 26-09-2016</a:t>
          </a:r>
          <a:endParaRPr lang="es-CL" sz="1200" kern="1200" dirty="0"/>
        </a:p>
      </dsp:txBody>
      <dsp:txXfrm>
        <a:off x="5983084" y="1510427"/>
        <a:ext cx="2131532" cy="43015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4C61F-76CB-4F12-9FFA-9A29C24AE70A}">
      <dsp:nvSpPr>
        <dsp:cNvPr id="0" name=""/>
        <dsp:cNvSpPr/>
      </dsp:nvSpPr>
      <dsp:spPr>
        <a:xfrm>
          <a:off x="3980" y="827332"/>
          <a:ext cx="1696442" cy="101434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Evolución del Prototipo</a:t>
          </a:r>
          <a:endParaRPr lang="es-CL" sz="1600" kern="1200" dirty="0"/>
        </a:p>
      </dsp:txBody>
      <dsp:txXfrm>
        <a:off x="3980" y="827332"/>
        <a:ext cx="1696442" cy="676230"/>
      </dsp:txXfrm>
    </dsp:sp>
    <dsp:sp modelId="{CE81796C-C15C-4D74-B8E8-CF3EBBB20765}">
      <dsp:nvSpPr>
        <dsp:cNvPr id="0" name=""/>
        <dsp:cNvSpPr/>
      </dsp:nvSpPr>
      <dsp:spPr>
        <a:xfrm>
          <a:off x="184956" y="1480240"/>
          <a:ext cx="2092018" cy="490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26-09-2016 al 06-11-2016</a:t>
          </a:r>
          <a:endParaRPr lang="es-CL" sz="1200" kern="1200" dirty="0"/>
        </a:p>
      </dsp:txBody>
      <dsp:txXfrm>
        <a:off x="199317" y="1494601"/>
        <a:ext cx="2063296" cy="461591"/>
      </dsp:txXfrm>
    </dsp:sp>
    <dsp:sp modelId="{6296798B-1EE6-42E7-8942-F2D6BC263C8B}">
      <dsp:nvSpPr>
        <dsp:cNvPr id="0" name=""/>
        <dsp:cNvSpPr/>
      </dsp:nvSpPr>
      <dsp:spPr>
        <a:xfrm rot="21599329">
          <a:off x="2007044" y="953976"/>
          <a:ext cx="650037" cy="422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kern="1200" dirty="0"/>
        </a:p>
      </dsp:txBody>
      <dsp:txXfrm>
        <a:off x="2007044" y="1038461"/>
        <a:ext cx="523328" cy="253419"/>
      </dsp:txXfrm>
    </dsp:sp>
    <dsp:sp modelId="{50DEA68E-428E-41C5-BE20-62D5EFF4F4A1}">
      <dsp:nvSpPr>
        <dsp:cNvPr id="0" name=""/>
        <dsp:cNvSpPr/>
      </dsp:nvSpPr>
      <dsp:spPr>
        <a:xfrm>
          <a:off x="2926909" y="826762"/>
          <a:ext cx="1696442" cy="101434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Refinamiento del Prototipo</a:t>
          </a:r>
          <a:endParaRPr lang="es-CL" sz="1600" kern="1200" dirty="0"/>
        </a:p>
      </dsp:txBody>
      <dsp:txXfrm>
        <a:off x="2926909" y="826762"/>
        <a:ext cx="1696442" cy="676230"/>
      </dsp:txXfrm>
    </dsp:sp>
    <dsp:sp modelId="{261D88ED-ECD2-4CC4-B2B7-9204C5BD7C5E}">
      <dsp:nvSpPr>
        <dsp:cNvPr id="0" name=""/>
        <dsp:cNvSpPr/>
      </dsp:nvSpPr>
      <dsp:spPr>
        <a:xfrm>
          <a:off x="3052521" y="1445579"/>
          <a:ext cx="2090712" cy="492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06-11-2016 al 14-12-2016</a:t>
          </a:r>
          <a:endParaRPr lang="es-CL" sz="1200" kern="1200" dirty="0"/>
        </a:p>
      </dsp:txBody>
      <dsp:txXfrm>
        <a:off x="3066949" y="1460007"/>
        <a:ext cx="2061856" cy="463738"/>
      </dsp:txXfrm>
    </dsp:sp>
    <dsp:sp modelId="{7D10738C-0FCE-465F-AD07-CA8A4B5D5FB9}">
      <dsp:nvSpPr>
        <dsp:cNvPr id="0" name=""/>
        <dsp:cNvSpPr/>
      </dsp:nvSpPr>
      <dsp:spPr>
        <a:xfrm rot="10492">
          <a:off x="4929808" y="958210"/>
          <a:ext cx="649694" cy="422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606045"/>
            <a:satOff val="-42175"/>
            <a:lumOff val="430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kern="1200" dirty="0"/>
        </a:p>
      </dsp:txBody>
      <dsp:txXfrm>
        <a:off x="4929808" y="1042490"/>
        <a:ext cx="522985" cy="253419"/>
      </dsp:txXfrm>
    </dsp:sp>
    <dsp:sp modelId="{3F80B566-8491-4A8D-BDD7-A748F57F4450}">
      <dsp:nvSpPr>
        <dsp:cNvPr id="0" name=""/>
        <dsp:cNvSpPr/>
      </dsp:nvSpPr>
      <dsp:spPr>
        <a:xfrm>
          <a:off x="5849184" y="835681"/>
          <a:ext cx="1696442" cy="101434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kern="1200" dirty="0" smtClean="0"/>
            <a:t>Producto Final</a:t>
          </a:r>
          <a:endParaRPr lang="es-CL" sz="1200" kern="1200" dirty="0"/>
        </a:p>
      </dsp:txBody>
      <dsp:txXfrm>
        <a:off x="5849184" y="835681"/>
        <a:ext cx="1696442" cy="676230"/>
      </dsp:txXfrm>
    </dsp:sp>
    <dsp:sp modelId="{49EF55B4-DB31-4D1B-BD05-1F63D2789591}">
      <dsp:nvSpPr>
        <dsp:cNvPr id="0" name=""/>
        <dsp:cNvSpPr/>
      </dsp:nvSpPr>
      <dsp:spPr>
        <a:xfrm>
          <a:off x="5969701" y="1497044"/>
          <a:ext cx="2158298" cy="456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200" kern="1200" dirty="0" smtClean="0"/>
            <a:t>14-12-2016 al 30-12-2016</a:t>
          </a:r>
          <a:endParaRPr lang="es-CL" sz="1200" kern="1200" dirty="0"/>
        </a:p>
      </dsp:txBody>
      <dsp:txXfrm>
        <a:off x="5983084" y="1510427"/>
        <a:ext cx="2131532" cy="430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E8DD2-201A-40D5-91E6-07F9A3B93F45}">
      <dsp:nvSpPr>
        <dsp:cNvPr id="0" name=""/>
        <dsp:cNvSpPr/>
      </dsp:nvSpPr>
      <dsp:spPr>
        <a:xfrm>
          <a:off x="0" y="25760"/>
          <a:ext cx="420366" cy="42036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D493C-79D1-4262-8A5A-0F72158C919C}">
      <dsp:nvSpPr>
        <dsp:cNvPr id="0" name=""/>
        <dsp:cNvSpPr/>
      </dsp:nvSpPr>
      <dsp:spPr>
        <a:xfrm>
          <a:off x="34197" y="67793"/>
          <a:ext cx="336293" cy="33629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2D26-FCA9-4B6A-813C-0A09D6656C2E}">
      <dsp:nvSpPr>
        <dsp:cNvPr id="0" name=""/>
        <dsp:cNvSpPr/>
      </dsp:nvSpPr>
      <dsp:spPr>
        <a:xfrm>
          <a:off x="115910" y="420366"/>
          <a:ext cx="3377125" cy="1769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No aplican las normas vigentes</a:t>
          </a:r>
          <a:endParaRPr lang="es-CL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Actúan de forma independiente</a:t>
          </a:r>
          <a:endParaRPr lang="es-CL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No existe comunicación con Establecimiento y Apoderados</a:t>
          </a:r>
          <a:endParaRPr lang="es-CL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No hay participación en las Votaciones de proyectos.</a:t>
          </a:r>
          <a:endParaRPr lang="es-CL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Falta de transparencia</a:t>
          </a:r>
          <a:endParaRPr lang="es-CL" sz="1400" kern="1200" dirty="0"/>
        </a:p>
      </dsp:txBody>
      <dsp:txXfrm>
        <a:off x="115910" y="420366"/>
        <a:ext cx="3377125" cy="1769041"/>
      </dsp:txXfrm>
    </dsp:sp>
    <dsp:sp modelId="{97BE28F7-9ADC-4945-B7AA-F8766E674B10}">
      <dsp:nvSpPr>
        <dsp:cNvPr id="0" name=""/>
        <dsp:cNvSpPr/>
      </dsp:nvSpPr>
      <dsp:spPr>
        <a:xfrm>
          <a:off x="479378" y="0"/>
          <a:ext cx="2650188" cy="42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/>
            <a:t>Directiva Centro de Padres</a:t>
          </a:r>
          <a:endParaRPr lang="es-CL" sz="1600" b="1" kern="1200" dirty="0"/>
        </a:p>
      </dsp:txBody>
      <dsp:txXfrm>
        <a:off x="479378" y="0"/>
        <a:ext cx="2650188" cy="420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E8DD2-201A-40D5-91E6-07F9A3B93F45}">
      <dsp:nvSpPr>
        <dsp:cNvPr id="0" name=""/>
        <dsp:cNvSpPr/>
      </dsp:nvSpPr>
      <dsp:spPr>
        <a:xfrm>
          <a:off x="0" y="25734"/>
          <a:ext cx="419955" cy="4199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D493C-79D1-4262-8A5A-0F72158C919C}">
      <dsp:nvSpPr>
        <dsp:cNvPr id="0" name=""/>
        <dsp:cNvSpPr/>
      </dsp:nvSpPr>
      <dsp:spPr>
        <a:xfrm>
          <a:off x="35926" y="67727"/>
          <a:ext cx="335964" cy="33596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2D26-FCA9-4B6A-813C-0A09D6656C2E}">
      <dsp:nvSpPr>
        <dsp:cNvPr id="0" name=""/>
        <dsp:cNvSpPr/>
      </dsp:nvSpPr>
      <dsp:spPr>
        <a:xfrm>
          <a:off x="117559" y="419955"/>
          <a:ext cx="3373827" cy="176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No facilitan la información a las directivas del Centro de Padres.</a:t>
          </a:r>
          <a:endParaRPr lang="es-CL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No promueven los procesos de votación a los apoderados.</a:t>
          </a:r>
          <a:endParaRPr lang="es-CL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Escaza comunicación con Establecimiento y Apoderados.</a:t>
          </a:r>
          <a:endParaRPr lang="es-CL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Falta de conocimiento de las normas vigentes.</a:t>
          </a:r>
          <a:endParaRPr lang="es-CL" sz="1400" kern="1200" dirty="0"/>
        </a:p>
      </dsp:txBody>
      <dsp:txXfrm>
        <a:off x="117559" y="419955"/>
        <a:ext cx="3373827" cy="1767314"/>
      </dsp:txXfrm>
    </dsp:sp>
    <dsp:sp modelId="{97BE28F7-9ADC-4945-B7AA-F8766E674B10}">
      <dsp:nvSpPr>
        <dsp:cNvPr id="0" name=""/>
        <dsp:cNvSpPr/>
      </dsp:nvSpPr>
      <dsp:spPr>
        <a:xfrm>
          <a:off x="485107" y="0"/>
          <a:ext cx="3123838" cy="419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/>
            <a:t>Establecimientos Educacionales</a:t>
          </a:r>
          <a:endParaRPr lang="es-CL" sz="1600" b="1" kern="1200" dirty="0"/>
        </a:p>
      </dsp:txBody>
      <dsp:txXfrm>
        <a:off x="485107" y="0"/>
        <a:ext cx="3123838" cy="419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E8DD2-201A-40D5-91E6-07F9A3B93F45}">
      <dsp:nvSpPr>
        <dsp:cNvPr id="0" name=""/>
        <dsp:cNvSpPr/>
      </dsp:nvSpPr>
      <dsp:spPr>
        <a:xfrm>
          <a:off x="0" y="25734"/>
          <a:ext cx="419955" cy="4199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D493C-79D1-4262-8A5A-0F72158C919C}">
      <dsp:nvSpPr>
        <dsp:cNvPr id="0" name=""/>
        <dsp:cNvSpPr/>
      </dsp:nvSpPr>
      <dsp:spPr>
        <a:xfrm>
          <a:off x="35926" y="67727"/>
          <a:ext cx="335964" cy="33596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2D26-FCA9-4B6A-813C-0A09D6656C2E}">
      <dsp:nvSpPr>
        <dsp:cNvPr id="0" name=""/>
        <dsp:cNvSpPr/>
      </dsp:nvSpPr>
      <dsp:spPr>
        <a:xfrm>
          <a:off x="117559" y="419955"/>
          <a:ext cx="3373827" cy="1767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No muestran interés en los Centros de Padres.</a:t>
          </a:r>
          <a:endParaRPr lang="es-CL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Desconocen las normativas vigentes.</a:t>
          </a:r>
          <a:endParaRPr lang="es-CL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Falta de comunicación con los Centros Educacionales.</a:t>
          </a:r>
          <a:endParaRPr lang="es-CL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Desconfianza por falta de transparencia y escaza información.</a:t>
          </a:r>
          <a:endParaRPr lang="es-CL" sz="1400" kern="1200" dirty="0"/>
        </a:p>
      </dsp:txBody>
      <dsp:txXfrm>
        <a:off x="117559" y="419955"/>
        <a:ext cx="3373827" cy="1767314"/>
      </dsp:txXfrm>
    </dsp:sp>
    <dsp:sp modelId="{97BE28F7-9ADC-4945-B7AA-F8766E674B10}">
      <dsp:nvSpPr>
        <dsp:cNvPr id="0" name=""/>
        <dsp:cNvSpPr/>
      </dsp:nvSpPr>
      <dsp:spPr>
        <a:xfrm>
          <a:off x="485107" y="0"/>
          <a:ext cx="3123838" cy="419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/>
            <a:t>Apoderados</a:t>
          </a:r>
          <a:endParaRPr lang="es-CL" sz="1600" b="1" kern="1200" dirty="0"/>
        </a:p>
      </dsp:txBody>
      <dsp:txXfrm>
        <a:off x="485107" y="0"/>
        <a:ext cx="3123838" cy="4199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25E10-D6C2-4689-817A-A99825A4D85A}">
      <dsp:nvSpPr>
        <dsp:cNvPr id="0" name=""/>
        <dsp:cNvSpPr/>
      </dsp:nvSpPr>
      <dsp:spPr>
        <a:xfrm>
          <a:off x="1562732" y="603255"/>
          <a:ext cx="4167238" cy="4167238"/>
        </a:xfrm>
        <a:prstGeom prst="blockArc">
          <a:avLst>
            <a:gd name="adj1" fmla="val 10665472"/>
            <a:gd name="adj2" fmla="val 16992762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EA16C-0339-44BD-B628-42EA65C90EF4}">
      <dsp:nvSpPr>
        <dsp:cNvPr id="0" name=""/>
        <dsp:cNvSpPr/>
      </dsp:nvSpPr>
      <dsp:spPr>
        <a:xfrm>
          <a:off x="1564138" y="707709"/>
          <a:ext cx="4167238" cy="4167238"/>
        </a:xfrm>
        <a:prstGeom prst="blockArc">
          <a:avLst>
            <a:gd name="adj1" fmla="val 4631999"/>
            <a:gd name="adj2" fmla="val 10841941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78F8C-4519-446E-BF94-D8AAAB1863FD}">
      <dsp:nvSpPr>
        <dsp:cNvPr id="0" name=""/>
        <dsp:cNvSpPr/>
      </dsp:nvSpPr>
      <dsp:spPr>
        <a:xfrm>
          <a:off x="2466450" y="707821"/>
          <a:ext cx="4167238" cy="4167238"/>
        </a:xfrm>
        <a:prstGeom prst="blockArc">
          <a:avLst>
            <a:gd name="adj1" fmla="val 21514372"/>
            <a:gd name="adj2" fmla="val 6168852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D5BBE-05C8-4E9B-AC93-CF2C0ED63551}">
      <dsp:nvSpPr>
        <dsp:cNvPr id="0" name=""/>
        <dsp:cNvSpPr/>
      </dsp:nvSpPr>
      <dsp:spPr>
        <a:xfrm>
          <a:off x="2466380" y="609342"/>
          <a:ext cx="4167238" cy="4167238"/>
        </a:xfrm>
        <a:prstGeom prst="blockArc">
          <a:avLst>
            <a:gd name="adj1" fmla="val 15453557"/>
            <a:gd name="adj2" fmla="val 80728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90C8C-E4AD-4336-A99B-05399A75A0F1}">
      <dsp:nvSpPr>
        <dsp:cNvPr id="0" name=""/>
        <dsp:cNvSpPr/>
      </dsp:nvSpPr>
      <dsp:spPr>
        <a:xfrm>
          <a:off x="3280877" y="1819935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Desarrollar un Software, basado en las Normas Técnicas del Mineduc. ¿Para Qué?</a:t>
          </a:r>
          <a:endParaRPr lang="es-CL" sz="1400" kern="1200" dirty="0"/>
        </a:p>
      </dsp:txBody>
      <dsp:txXfrm>
        <a:off x="3561892" y="2100950"/>
        <a:ext cx="1356860" cy="1356860"/>
      </dsp:txXfrm>
    </dsp:sp>
    <dsp:sp modelId="{FF100559-B6C9-4DF2-BA9F-93F1FCB420FD}">
      <dsp:nvSpPr>
        <dsp:cNvPr id="0" name=""/>
        <dsp:cNvSpPr/>
      </dsp:nvSpPr>
      <dsp:spPr>
        <a:xfrm>
          <a:off x="3214318" y="-167459"/>
          <a:ext cx="1794452" cy="1745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Gestionar y Administrar.</a:t>
          </a:r>
          <a:endParaRPr lang="es-CL" sz="1600" kern="1200" dirty="0"/>
        </a:p>
      </dsp:txBody>
      <dsp:txXfrm>
        <a:off x="3477109" y="88221"/>
        <a:ext cx="1268870" cy="1234534"/>
      </dsp:txXfrm>
    </dsp:sp>
    <dsp:sp modelId="{BC07D176-0488-41EB-B3FE-F28291A687E8}">
      <dsp:nvSpPr>
        <dsp:cNvPr id="0" name=""/>
        <dsp:cNvSpPr/>
      </dsp:nvSpPr>
      <dsp:spPr>
        <a:xfrm>
          <a:off x="5700753" y="1891599"/>
          <a:ext cx="1767896" cy="1698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Difundir información.</a:t>
          </a:r>
          <a:endParaRPr lang="es-CL" sz="1600" kern="1200" dirty="0"/>
        </a:p>
      </dsp:txBody>
      <dsp:txXfrm>
        <a:off x="5959655" y="2140310"/>
        <a:ext cx="1250092" cy="1200882"/>
      </dsp:txXfrm>
    </dsp:sp>
    <dsp:sp modelId="{C7BC185C-7C6C-4B8A-BF49-7897D50896EE}">
      <dsp:nvSpPr>
        <dsp:cNvPr id="0" name=""/>
        <dsp:cNvSpPr/>
      </dsp:nvSpPr>
      <dsp:spPr>
        <a:xfrm>
          <a:off x="3229166" y="3965903"/>
          <a:ext cx="1739004" cy="1620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kern="1200" dirty="0" smtClean="0"/>
            <a:t>Facilitar el acceso a la información.</a:t>
          </a:r>
          <a:endParaRPr lang="es-CL" sz="1600" kern="1200" dirty="0"/>
        </a:p>
      </dsp:txBody>
      <dsp:txXfrm>
        <a:off x="3483837" y="4203179"/>
        <a:ext cx="1229662" cy="1145670"/>
      </dsp:txXfrm>
    </dsp:sp>
    <dsp:sp modelId="{76862C7B-98E7-4B54-8C18-C6FF76EC58D2}">
      <dsp:nvSpPr>
        <dsp:cNvPr id="0" name=""/>
        <dsp:cNvSpPr/>
      </dsp:nvSpPr>
      <dsp:spPr>
        <a:xfrm>
          <a:off x="659360" y="1873847"/>
          <a:ext cx="1906571" cy="1785305"/>
        </a:xfrm>
        <a:prstGeom prst="ellipse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>
              <a:solidFill>
                <a:schemeClr val="bg1"/>
              </a:solidFill>
            </a:rPr>
            <a:t>TRANSPARENTAR.</a:t>
          </a:r>
          <a:endParaRPr lang="es-CL" sz="1300" kern="1200" dirty="0">
            <a:solidFill>
              <a:schemeClr val="bg1"/>
            </a:solidFill>
          </a:endParaRPr>
        </a:p>
      </dsp:txBody>
      <dsp:txXfrm>
        <a:off x="938571" y="2135299"/>
        <a:ext cx="1348149" cy="1262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BCF10-B2B0-4527-ACA9-8AE728293C5E}">
      <dsp:nvSpPr>
        <dsp:cNvPr id="0" name=""/>
        <dsp:cNvSpPr/>
      </dsp:nvSpPr>
      <dsp:spPr>
        <a:xfrm>
          <a:off x="0" y="734852"/>
          <a:ext cx="8128000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879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Resultado Esperado</a:t>
          </a:r>
          <a:endParaRPr lang="es-CL" sz="2300" kern="1200" dirty="0"/>
        </a:p>
      </dsp:txBody>
      <dsp:txXfrm>
        <a:off x="0" y="1030789"/>
        <a:ext cx="7832064" cy="591873"/>
      </dsp:txXfrm>
    </dsp:sp>
    <dsp:sp modelId="{2F9248AA-8A4B-40C6-B63A-5AC3745167EA}">
      <dsp:nvSpPr>
        <dsp:cNvPr id="0" name=""/>
        <dsp:cNvSpPr/>
      </dsp:nvSpPr>
      <dsp:spPr>
        <a:xfrm>
          <a:off x="0" y="1647691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Obtener mediante un reporte detallado los Ingresos y/o Egresos de dineros.</a:t>
          </a:r>
          <a:endParaRPr lang="es-CL" sz="2300" kern="1200" dirty="0"/>
        </a:p>
      </dsp:txBody>
      <dsp:txXfrm>
        <a:off x="0" y="1647691"/>
        <a:ext cx="2503424" cy="2280331"/>
      </dsp:txXfrm>
    </dsp:sp>
    <dsp:sp modelId="{25746D85-3B01-4AE2-81C7-EB0298725F92}">
      <dsp:nvSpPr>
        <dsp:cNvPr id="0" name=""/>
        <dsp:cNvSpPr/>
      </dsp:nvSpPr>
      <dsp:spPr>
        <a:xfrm>
          <a:off x="2503423" y="1129434"/>
          <a:ext cx="5624576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879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Métrica</a:t>
          </a:r>
          <a:endParaRPr lang="es-CL" sz="2300" kern="1200" dirty="0"/>
        </a:p>
      </dsp:txBody>
      <dsp:txXfrm>
        <a:off x="2503423" y="1425371"/>
        <a:ext cx="5328640" cy="591873"/>
      </dsp:txXfrm>
    </dsp:sp>
    <dsp:sp modelId="{4AB86D04-6571-43B4-B21B-BC658C7E2EE6}">
      <dsp:nvSpPr>
        <dsp:cNvPr id="0" name=""/>
        <dsp:cNvSpPr/>
      </dsp:nvSpPr>
      <dsp:spPr>
        <a:xfrm>
          <a:off x="2503423" y="2042273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Tiempo en el cual se obtiene la información detallada del Centro de Padres.</a:t>
          </a:r>
          <a:endParaRPr lang="es-CL" sz="2300" kern="1200" dirty="0"/>
        </a:p>
      </dsp:txBody>
      <dsp:txXfrm>
        <a:off x="2503423" y="2042273"/>
        <a:ext cx="2503424" cy="2280331"/>
      </dsp:txXfrm>
    </dsp:sp>
    <dsp:sp modelId="{BBB70D5D-38DD-4616-8D31-4FB7058EFF52}">
      <dsp:nvSpPr>
        <dsp:cNvPr id="0" name=""/>
        <dsp:cNvSpPr/>
      </dsp:nvSpPr>
      <dsp:spPr>
        <a:xfrm>
          <a:off x="5006848" y="1524016"/>
          <a:ext cx="3121152" cy="118374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879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Criterio de éxito</a:t>
          </a:r>
          <a:endParaRPr lang="es-CL" sz="2300" kern="1200" dirty="0"/>
        </a:p>
      </dsp:txBody>
      <dsp:txXfrm>
        <a:off x="5006848" y="1819953"/>
        <a:ext cx="2825216" cy="591873"/>
      </dsp:txXfrm>
    </dsp:sp>
    <dsp:sp modelId="{27C53CE4-ECDC-4CAD-B1D9-EE7BE98C89E3}">
      <dsp:nvSpPr>
        <dsp:cNvPr id="0" name=""/>
        <dsp:cNvSpPr/>
      </dsp:nvSpPr>
      <dsp:spPr>
        <a:xfrm>
          <a:off x="5006848" y="2436855"/>
          <a:ext cx="2503424" cy="22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300" kern="1200" dirty="0" smtClean="0"/>
            <a:t>Tiempo no superior a 1 minuto.</a:t>
          </a:r>
          <a:endParaRPr lang="es-CL" sz="2300" kern="1200" dirty="0"/>
        </a:p>
      </dsp:txBody>
      <dsp:txXfrm>
        <a:off x="5006848" y="2436855"/>
        <a:ext cx="2503424" cy="22469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825E1-3F6B-40F3-9F97-52468783B9FA}">
      <dsp:nvSpPr>
        <dsp:cNvPr id="0" name=""/>
        <dsp:cNvSpPr/>
      </dsp:nvSpPr>
      <dsp:spPr>
        <a:xfrm>
          <a:off x="1807937" y="667225"/>
          <a:ext cx="4427832" cy="4427832"/>
        </a:xfrm>
        <a:prstGeom prst="blockArc">
          <a:avLst>
            <a:gd name="adj1" fmla="val 10776636"/>
            <a:gd name="adj2" fmla="val 16305052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4B2AF-D7BF-4D75-8C11-C94A6434DF46}">
      <dsp:nvSpPr>
        <dsp:cNvPr id="0" name=""/>
        <dsp:cNvSpPr/>
      </dsp:nvSpPr>
      <dsp:spPr>
        <a:xfrm>
          <a:off x="1807950" y="669244"/>
          <a:ext cx="4427832" cy="4427832"/>
        </a:xfrm>
        <a:prstGeom prst="blockArc">
          <a:avLst>
            <a:gd name="adj1" fmla="val 5294968"/>
            <a:gd name="adj2" fmla="val 10779845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95086-DF5D-4B1C-A335-AFC83503BF9C}">
      <dsp:nvSpPr>
        <dsp:cNvPr id="0" name=""/>
        <dsp:cNvSpPr/>
      </dsp:nvSpPr>
      <dsp:spPr>
        <a:xfrm>
          <a:off x="1914327" y="668611"/>
          <a:ext cx="4427832" cy="4427832"/>
        </a:xfrm>
        <a:prstGeom prst="blockArc">
          <a:avLst>
            <a:gd name="adj1" fmla="val 21577657"/>
            <a:gd name="adj2" fmla="val 5464088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35CFE-34BB-456E-9F84-8343AC31F12B}">
      <dsp:nvSpPr>
        <dsp:cNvPr id="0" name=""/>
        <dsp:cNvSpPr/>
      </dsp:nvSpPr>
      <dsp:spPr>
        <a:xfrm>
          <a:off x="1914322" y="667859"/>
          <a:ext cx="4427832" cy="4427832"/>
        </a:xfrm>
        <a:prstGeom prst="blockArc">
          <a:avLst>
            <a:gd name="adj1" fmla="val 16135919"/>
            <a:gd name="adj2" fmla="val 21578851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51DE8-0A41-4088-8EF2-01497435E598}">
      <dsp:nvSpPr>
        <dsp:cNvPr id="0" name=""/>
        <dsp:cNvSpPr/>
      </dsp:nvSpPr>
      <dsp:spPr>
        <a:xfrm>
          <a:off x="2902927" y="1683629"/>
          <a:ext cx="2370004" cy="2397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Prototipado Reutilizable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¿Por qué?</a:t>
          </a:r>
          <a:endParaRPr lang="es-CL" sz="2400" kern="1200" dirty="0"/>
        </a:p>
      </dsp:txBody>
      <dsp:txXfrm>
        <a:off x="3250006" y="2034668"/>
        <a:ext cx="1675846" cy="1694966"/>
      </dsp:txXfrm>
    </dsp:sp>
    <dsp:sp modelId="{A2F97221-E727-4E18-A394-9A5F9C9EF8EC}">
      <dsp:nvSpPr>
        <dsp:cNvPr id="0" name=""/>
        <dsp:cNvSpPr/>
      </dsp:nvSpPr>
      <dsp:spPr>
        <a:xfrm>
          <a:off x="3105783" y="-240065"/>
          <a:ext cx="1964292" cy="1919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El prototipo de usará para construir el Producto final</a:t>
          </a:r>
          <a:endParaRPr lang="es-CL" sz="1700" kern="1200" dirty="0"/>
        </a:p>
      </dsp:txBody>
      <dsp:txXfrm>
        <a:off x="3393447" y="40999"/>
        <a:ext cx="1388964" cy="1357096"/>
      </dsp:txXfrm>
    </dsp:sp>
    <dsp:sp modelId="{2F3FAFBA-20FA-431A-A25D-C8E632001113}">
      <dsp:nvSpPr>
        <dsp:cNvPr id="0" name=""/>
        <dsp:cNvSpPr/>
      </dsp:nvSpPr>
      <dsp:spPr>
        <a:xfrm>
          <a:off x="5309084" y="1935285"/>
          <a:ext cx="1963437" cy="1866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Es barato de construir</a:t>
          </a:r>
          <a:endParaRPr lang="es-CL" sz="1700" kern="1200" dirty="0"/>
        </a:p>
      </dsp:txBody>
      <dsp:txXfrm>
        <a:off x="5596623" y="2208609"/>
        <a:ext cx="1388359" cy="1319725"/>
      </dsp:txXfrm>
    </dsp:sp>
    <dsp:sp modelId="{C194BFCC-F393-44CA-BEAA-4F4925E259E9}">
      <dsp:nvSpPr>
        <dsp:cNvPr id="0" name=""/>
        <dsp:cNvSpPr/>
      </dsp:nvSpPr>
      <dsp:spPr>
        <a:xfrm>
          <a:off x="3094252" y="4097480"/>
          <a:ext cx="1987354" cy="1894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Se conocen los objetivos generales</a:t>
          </a:r>
          <a:endParaRPr lang="es-CL" sz="1700" kern="1200" dirty="0"/>
        </a:p>
      </dsp:txBody>
      <dsp:txXfrm>
        <a:off x="3385293" y="4374931"/>
        <a:ext cx="1405272" cy="1339649"/>
      </dsp:txXfrm>
    </dsp:sp>
    <dsp:sp modelId="{CF4E0021-86EA-4D70-933B-31E2DC8BE328}">
      <dsp:nvSpPr>
        <dsp:cNvPr id="0" name=""/>
        <dsp:cNvSpPr/>
      </dsp:nvSpPr>
      <dsp:spPr>
        <a:xfrm>
          <a:off x="846416" y="1867470"/>
          <a:ext cx="2025766" cy="205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Es rápido de construir</a:t>
          </a:r>
          <a:endParaRPr lang="es-CL" sz="1700" kern="1200" dirty="0"/>
        </a:p>
      </dsp:txBody>
      <dsp:txXfrm>
        <a:off x="1143083" y="2168672"/>
        <a:ext cx="1432432" cy="1454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s-CL" dirty="0" smtClean="0"/>
              <a:t>Proyecto CPAS</a:t>
            </a:r>
            <a:endParaRPr lang="es-CL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s-CL" dirty="0" smtClean="0"/>
              <a:t>Centro de Padres y Apoderados</a:t>
            </a:r>
            <a:endParaRPr lang="es-CL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89397" y="4686067"/>
            <a:ext cx="6181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Prof. </a:t>
            </a:r>
            <a:r>
              <a:rPr lang="es-CL" dirty="0"/>
              <a:t>Jessica Meza-Jaque</a:t>
            </a:r>
          </a:p>
          <a:p>
            <a:r>
              <a:rPr lang="es-ES" dirty="0"/>
              <a:t>Carrera: Ingeniería en Computación e </a:t>
            </a:r>
            <a:r>
              <a:rPr lang="es-ES" dirty="0" smtClean="0"/>
              <a:t>Informática</a:t>
            </a:r>
          </a:p>
          <a:p>
            <a:r>
              <a:rPr lang="es-ES" dirty="0" smtClean="0"/>
              <a:t>Alumno: Víctor Coronado Alarcón.</a:t>
            </a:r>
          </a:p>
          <a:p>
            <a:r>
              <a:rPr lang="es-ES" smtClean="0"/>
              <a:t>Abril 2016</a:t>
            </a:r>
            <a:r>
              <a:rPr lang="es-ES" dirty="0" smtClean="0"/>
              <a:t>.</a:t>
            </a:r>
            <a:endParaRPr lang="es-E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22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>
            <a:normAutofit/>
          </a:bodyPr>
          <a:lstStyle/>
          <a:p>
            <a:r>
              <a:rPr lang="es-CL" dirty="0" smtClean="0"/>
              <a:t>Modelo de Prototipos Reutilizable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2364265357"/>
              </p:ext>
            </p:extLst>
          </p:nvPr>
        </p:nvGraphicFramePr>
        <p:xfrm>
          <a:off x="731232" y="965915"/>
          <a:ext cx="8915043" cy="5857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9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D8A20D-986B-4BFB-BC7F-9BC5846C2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F3AD0D-89B3-4A09-93E9-A54AC95D0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6656195-51C0-47F7-9FB8-2C07EF516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9E6D402-74A5-4CF2-B1EA-E177E5092E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DAC8282-EF81-426B-89E2-3C51BD570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F6E6A43-5B15-4A39-90DC-FB515FEF9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D27CFA0-E405-4C4F-B27D-A973D3662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0F747A7-F29A-426A-98C0-00D95A150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DAF2B1-67DB-4558-B69A-A8B7844442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5B57696-1E17-4F1D-852A-CEE98A996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B81946D-8875-447F-A5DE-E04E961B1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751AAF6-8BFE-469F-92E1-32BF5AE99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>
            <a:normAutofit/>
          </a:bodyPr>
          <a:lstStyle/>
          <a:p>
            <a:r>
              <a:rPr lang="es-CL" dirty="0" smtClean="0"/>
              <a:t>Arquitectura del Software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77" y="965915"/>
            <a:ext cx="7344192" cy="56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>
            <a:normAutofit/>
          </a:bodyPr>
          <a:lstStyle/>
          <a:p>
            <a:r>
              <a:rPr lang="es-CL" dirty="0" smtClean="0"/>
              <a:t>Módulos Funcionales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13078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9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A4B128-1796-49CB-B802-89DA2D7E8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FF8C5D-1624-4830-B5B1-0090141BD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B075CA-1588-41D6-AC8E-4C464E720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F5FB9B-8F30-493D-BB00-754C8C2BE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A6171A-6662-4A7E-BCD5-64F54B34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6C67CA-107E-42DE-9E45-155460A84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>
            <a:normAutofit/>
          </a:bodyPr>
          <a:lstStyle/>
          <a:p>
            <a:r>
              <a:rPr lang="es-CL" dirty="0" smtClean="0"/>
              <a:t>Supuestos y Limitaciones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90034935"/>
              </p:ext>
            </p:extLst>
          </p:nvPr>
        </p:nvGraphicFramePr>
        <p:xfrm>
          <a:off x="2032000" y="1169773"/>
          <a:ext cx="8128000" cy="496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354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C810037-5BDF-42EE-B537-B8E067A779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CBA97A-62D5-4D9D-A743-C772E3AC7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C90C435-F85E-40A1-A0FD-10ABD64FA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02B81E-825D-48BA-BBB1-CE9141C82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4F902B-E022-4139-AF77-CE79FA9C0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59C013F-AA78-426B-8FA3-916666A45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4D58682-6015-4A56-8257-D808D2067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BB3B10-1838-49D5-8DD9-80A2AAC82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0454B93-1F67-449F-9B00-FB780B0DFF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D00854-DCB2-4487-A57B-843267473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6ACE69-2390-493C-899C-A9BBFA9218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2D4BAC-4BD0-470F-BBD6-8A53F9752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8B47D5-CE6A-409E-A0CA-F33F1C8F1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C308F31-3E4A-4054-B128-D6A37896D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>
            <a:normAutofit/>
          </a:bodyPr>
          <a:lstStyle/>
          <a:p>
            <a:r>
              <a:rPr lang="es-CL" dirty="0" smtClean="0"/>
              <a:t>Riesgos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7164789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2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6C5D53-21DF-491D-82E9-8908B34AB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868B11-C5A3-4FB4-96F8-395713AFF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3ADA8A-BE7F-4438-8DD8-C79634932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BDBA8E-2BE2-4146-B9E5-F92EA5F64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A31F9A-EE87-4A12-B5F6-29E1B391E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A48277-5E5B-4DD7-877A-6E8912959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D3D490-D374-449E-9E88-DD76BC624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64C1B8-82C8-4C7B-B572-2B55029CC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8F10D2-C031-4927-BB68-07F25F8A4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DFE1D2-32FE-411D-8AD1-6974BEB46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321723-EC2B-46F4-A5FF-A05BCCE71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27EB88-0BBA-44BF-BDC1-DDF4DC3E2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C1D140-A9FB-4880-A9AB-EA3688EAF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A26478-6466-4E05-86A1-65B8C0251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2132E3-40DD-4C81-BBF9-2EE445523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>
            <a:normAutofit/>
          </a:bodyPr>
          <a:lstStyle/>
          <a:p>
            <a:r>
              <a:rPr lang="es-CL" dirty="0" smtClean="0"/>
              <a:t>Organización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85322853"/>
              </p:ext>
            </p:extLst>
          </p:nvPr>
        </p:nvGraphicFramePr>
        <p:xfrm>
          <a:off x="810725" y="1309816"/>
          <a:ext cx="4113427" cy="416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747601495"/>
              </p:ext>
            </p:extLst>
          </p:nvPr>
        </p:nvGraphicFramePr>
        <p:xfrm>
          <a:off x="5352520" y="1202724"/>
          <a:ext cx="4113427" cy="416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400432" y="89792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Empresa</a:t>
            </a:r>
            <a:endParaRPr lang="es-C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096994" y="702370"/>
            <a:ext cx="436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Cliente (Centro de Padres y Apoderados)</a:t>
            </a:r>
          </a:p>
          <a:p>
            <a:r>
              <a:rPr lang="es-CL" dirty="0" smtClean="0"/>
              <a:t>Colegio Santa Elena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278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E39B9C-147B-47AA-A6AA-29DB4D3A3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61B297-5883-4924-97BE-CBD20E5F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CE751A-1D74-481F-BED7-268E241E4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31648-7350-45C6-8700-B9FA1C4C8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BC8E61-C5C9-431F-BA82-B68ADF66B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9E39B9C-147B-47AA-A6AA-29DB4D3A3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61B297-5883-4924-97BE-CBD20E5FC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CE751A-1D74-481F-BED7-268E241E4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A131648-7350-45C6-8700-B9FA1C4C8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5BC8E61-C5C9-431F-BA82-B68ADF66B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0713B73-9C22-42C7-8E4C-A5AE2CA6F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6DE036-84C9-4AED-A4E8-0F23F7709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10" grpId="0">
        <p:bldSub>
          <a:bldDgm bld="one"/>
        </p:bldSub>
      </p:bldGraphic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>
            <a:normAutofit/>
          </a:bodyPr>
          <a:lstStyle/>
          <a:p>
            <a:r>
              <a:rPr lang="es-CL" dirty="0" smtClean="0"/>
              <a:t>Cronograma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21800179"/>
              </p:ext>
            </p:extLst>
          </p:nvPr>
        </p:nvGraphicFramePr>
        <p:xfrm>
          <a:off x="1381211" y="702370"/>
          <a:ext cx="8128000" cy="309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629499602"/>
              </p:ext>
            </p:extLst>
          </p:nvPr>
        </p:nvGraphicFramePr>
        <p:xfrm>
          <a:off x="1381211" y="2818884"/>
          <a:ext cx="8128000" cy="309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7426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B4C61F-76CB-4F12-9FFA-9A29C24AE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81796C-C15C-4D74-B8E8-CF3EBBB20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96798B-1EE6-42E7-8942-F2D6BC263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DEA68E-428E-41C5-BE20-62D5EFF4F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1D88ED-ECD2-4CC4-B2B7-9204C5BD7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10738C-0FCE-465F-AD07-CA8A4B5D5F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80B566-8491-4A8D-BDD7-A748F57F4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EF55B4-DB31-4D1B-BD05-1F63D2789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7B4C61F-76CB-4F12-9FFA-9A29C24AE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81796C-C15C-4D74-B8E8-CF3EBBB20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296798B-1EE6-42E7-8942-F2D6BC263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0DEA68E-428E-41C5-BE20-62D5EFF4F4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1D88ED-ECD2-4CC4-B2B7-9204C5BD7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D10738C-0FCE-465F-AD07-CA8A4B5D5F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F80B566-8491-4A8D-BDD7-A748F57F4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EF55B4-DB31-4D1B-BD05-1F63D2789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8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>
            <a:normAutofit/>
          </a:bodyPr>
          <a:lstStyle/>
          <a:p>
            <a:r>
              <a:rPr lang="es-CL" dirty="0" smtClean="0"/>
              <a:t>Referencias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11369" y="1146220"/>
            <a:ext cx="516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https://www.wikipedia.org/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41065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98134209"/>
              </p:ext>
            </p:extLst>
          </p:nvPr>
        </p:nvGraphicFramePr>
        <p:xfrm>
          <a:off x="878703" y="6620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2E87EF-5DCB-4D06-B7E4-E3B302133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9EB174-D380-411B-B890-217BBC2C5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5CD9E7-D6EC-4A5A-BBC4-A02B478FE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E6A5CB-399E-4B66-9A48-AD601DC30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B9C052-B637-4F52-9FFE-D2AAA6769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2EDD54-C321-4F64-8446-5DCB54568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E8FAA4-B8C0-4CED-AD10-A55824A5A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A2A223-3367-407D-9F70-757506D65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1E695C0-AB91-47A7-9E0F-83039DFD3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D93E61-7A37-4B63-B877-1B562A295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6D9B00-CC8A-4017-AEAD-91955CF16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75F9A9E-A023-43D5-99DB-749218C98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6E80A80-21BC-4ABA-97EA-5FEE6292B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2B85E62-F49D-4769-A5A8-06F094E28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6EDECE-DFA0-4ACF-8DC3-D7F569E545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C3B7F-8CE4-40AE-966B-C78DA9C16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8E0841-AAE0-4FC2-995C-1CC3A9D23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A42BB3-E625-4D4C-9CF6-8F85E0A12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381701B-F156-4D43-B1EF-BE2734CAA6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8EA33C0-1809-4F33-A26A-B97503875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387ADF-FF8B-4CD0-A5CD-DC0F0161D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60BCB3-8E6D-45DF-BB5D-E7AEE5F85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24300F-8E2B-4AC5-9BE3-04411BC0A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D09A1F-5D67-49B2-BDCA-005157249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CBE457-495C-493F-B02A-87A23DA31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FBB9FA-10AE-44E3-8093-930EDBD1F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0B87C6-9D75-4E1E-9AD1-EB7DBD93F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317C69-60BE-4041-A034-BE4F74C8C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Contextualización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48497"/>
            <a:ext cx="8596668" cy="43928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800" dirty="0"/>
              <a:t>En este ámbito el Centro de Padres como Organización representativa de los Padres debe ampliar su aporte más allá del ámbito financiero y de infraestructura, es necesario que cuente con un nivel básico de información. Los canales tradicionales de información, tanto desde la dirección del establecimiento hacia los centros generales, como desde éstos a los Apoderados y viceversa, muchas veces no funciona tan bien como se esperaría.</a:t>
            </a:r>
          </a:p>
          <a:p>
            <a:pPr marL="0" indent="0" algn="just">
              <a:buNone/>
            </a:pP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Problemática (Diagrama Causa Efecto)</a:t>
            </a:r>
            <a:endParaRPr lang="es-CL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74861398"/>
              </p:ext>
            </p:extLst>
          </p:nvPr>
        </p:nvGraphicFramePr>
        <p:xfrm>
          <a:off x="473657" y="1056068"/>
          <a:ext cx="3608946" cy="2189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998386342"/>
              </p:ext>
            </p:extLst>
          </p:nvPr>
        </p:nvGraphicFramePr>
        <p:xfrm>
          <a:off x="4129111" y="965915"/>
          <a:ext cx="3608946" cy="2189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21630288"/>
              </p:ext>
            </p:extLst>
          </p:nvPr>
        </p:nvGraphicFramePr>
        <p:xfrm>
          <a:off x="2671652" y="4773770"/>
          <a:ext cx="3608946" cy="2189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8" name="Conector recto de flecha 7"/>
          <p:cNvCxnSpPr/>
          <p:nvPr/>
        </p:nvCxnSpPr>
        <p:spPr>
          <a:xfrm flipV="1">
            <a:off x="1043189" y="3837904"/>
            <a:ext cx="6375042" cy="257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650051" y="2847999"/>
            <a:ext cx="3580327" cy="203132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Poca o nula comunicación del Centro de Padres con los Apoderados y Establecimientos Educacionales, falta de transparencia y administración de los procesos del Centro de Padres.</a:t>
            </a:r>
            <a:endParaRPr lang="es-CL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983346" y="3168203"/>
            <a:ext cx="425003" cy="6697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355464" y="3142446"/>
            <a:ext cx="425003" cy="6697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3799268" y="3889419"/>
            <a:ext cx="431442" cy="8500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7D493C-79D1-4262-8A5A-0F72158C9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CE8DD2-201A-40D5-91E6-07F9A3B93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BE28F7-9ADC-4945-B7AA-F8766E674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FA2D26-FCA9-4B6A-813C-0A09D6656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CE8DD2-201A-40D5-91E6-07F9A3B93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7D493C-79D1-4262-8A5A-0F72158C9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BE28F7-9ADC-4945-B7AA-F8766E674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FA2D26-FCA9-4B6A-813C-0A09D6656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E8DD2-201A-40D5-91E6-07F9A3B93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7D493C-79D1-4262-8A5A-0F72158C9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E28F7-9ADC-4945-B7AA-F8766E674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FA2D26-FCA9-4B6A-813C-0A09D6656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5" grpId="0">
        <p:bldSub>
          <a:bldDgm bld="one"/>
        </p:bldSub>
      </p:bldGraphic>
      <p:bldGraphic spid="6" grpId="0">
        <p:bldSub>
          <a:bldDgm bld="one"/>
        </p:bldSub>
      </p:bldGraphic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Objetivo General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916354220"/>
              </p:ext>
            </p:extLst>
          </p:nvPr>
        </p:nvGraphicFramePr>
        <p:xfrm>
          <a:off x="950175" y="11060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68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F90C8C-E4AD-4336-A99B-05399A75A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100559-B6C9-4DF2-BA9F-93F1FCB42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CD5BBE-05C8-4E9B-AC93-CF2C0ED63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07D176-0488-41EB-B3FE-F28291A68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078F8C-4519-446E-BF94-D8AAAB186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BC185C-7C6C-4B8A-BF49-7897D50896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DEA16C-0339-44BD-B628-42EA65C90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862C7B-98E7-4B54-8C18-C6FF76EC5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125E10-D6C2-4689-817A-A99825A4D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Objetivos Específicos (1/3)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929366486"/>
              </p:ext>
            </p:extLst>
          </p:nvPr>
        </p:nvGraphicFramePr>
        <p:xfrm>
          <a:off x="1722907" y="14047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803042" y="1056068"/>
            <a:ext cx="8731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CL" sz="2200" dirty="0" smtClean="0"/>
              <a:t>Disminuir el tiempo que dedica el Presidente del Centro de Padres y Apoderados en generar las votaciones de Proyectos para los Apoderados.</a:t>
            </a:r>
            <a:endParaRPr lang="es-CL" sz="2200" dirty="0"/>
          </a:p>
          <a:p>
            <a:pPr algn="just"/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199639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6BCF10-B2B0-4527-ACA9-8AE728293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9248AA-8A4B-40C6-B63A-5AC374516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746D85-3B01-4AE2-81C7-EB0298725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B86D04-6571-43B4-B21B-BC658C7E2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B70D5D-38DD-4616-8D31-4FB7058EF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C53CE4-ECDC-4CAD-B1D9-EE7BE98C8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Objetivos Específicos </a:t>
            </a:r>
            <a:r>
              <a:rPr lang="es-CL" dirty="0"/>
              <a:t> </a:t>
            </a:r>
            <a:r>
              <a:rPr lang="es-CL" dirty="0" smtClean="0"/>
              <a:t>(2/3)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821238622"/>
              </p:ext>
            </p:extLst>
          </p:nvPr>
        </p:nvGraphicFramePr>
        <p:xfrm>
          <a:off x="1722907" y="14047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803042" y="1056068"/>
            <a:ext cx="873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L" sz="2200" dirty="0" smtClean="0"/>
              <a:t>Transparentar las rendiciones de dinero por ingresos y/o egresos realizados en el Centro de Padres.</a:t>
            </a: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79086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6BCF10-B2B0-4527-ACA9-8AE728293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9248AA-8A4B-40C6-B63A-5AC374516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746D85-3B01-4AE2-81C7-EB0298725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B86D04-6571-43B4-B21B-BC658C7E2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B70D5D-38DD-4616-8D31-4FB7058EF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C53CE4-ECDC-4CAD-B1D9-EE7BE98C8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/>
          <a:lstStyle/>
          <a:p>
            <a:r>
              <a:rPr lang="es-CL" dirty="0" smtClean="0"/>
              <a:t>Objetivos Específicos </a:t>
            </a:r>
            <a:r>
              <a:rPr lang="es-CL" dirty="0"/>
              <a:t> </a:t>
            </a:r>
            <a:r>
              <a:rPr lang="es-CL" dirty="0" smtClean="0"/>
              <a:t>(3/3)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607230453"/>
              </p:ext>
            </p:extLst>
          </p:nvPr>
        </p:nvGraphicFramePr>
        <p:xfrm>
          <a:off x="1722907" y="14047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803042" y="1056068"/>
            <a:ext cx="8731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L" sz="2400" dirty="0" smtClean="0"/>
              <a:t>Disminuir el tiempo que destina el Tesorero del Centro de Padres y Apoderados en evaluar la información contable de rendiciones.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6645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6BCF10-B2B0-4527-ACA9-8AE728293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9248AA-8A4B-40C6-B63A-5AC374516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746D85-3B01-4AE2-81C7-EB0298725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B86D04-6571-43B4-B21B-BC658C7E2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B70D5D-38DD-4616-8D31-4FB7058EF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C53CE4-ECDC-4CAD-B1D9-EE7BE98C8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25818" y="133082"/>
            <a:ext cx="8596668" cy="832833"/>
          </a:xfrm>
        </p:spPr>
        <p:txBody>
          <a:bodyPr>
            <a:normAutofit/>
          </a:bodyPr>
          <a:lstStyle/>
          <a:p>
            <a:r>
              <a:rPr lang="es-CL" dirty="0" smtClean="0"/>
              <a:t>Metodología</a:t>
            </a:r>
            <a:endParaRPr lang="es-C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826" y="0"/>
            <a:ext cx="1566174" cy="1404741"/>
          </a:xfrm>
          <a:prstGeom prst="rect">
            <a:avLst/>
          </a:prstGeom>
        </p:spPr>
      </p:pic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4208370844"/>
              </p:ext>
            </p:extLst>
          </p:nvPr>
        </p:nvGraphicFramePr>
        <p:xfrm>
          <a:off x="1437186" y="708337"/>
          <a:ext cx="8144695" cy="5751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78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8051DE8-0A41-4088-8EF2-01497435E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2F97221-E727-4E18-A394-9A5F9C9EF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C135CFE-34BB-456E-9F84-8343AC31F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F3FAFBA-20FA-431A-A25D-C8E632001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595086-DF5D-4B1C-A335-AFC83503B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194BFCC-F393-44CA-BEAA-4F4925E25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4B4B2AF-D7BF-4D75-8C11-C94A6434D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F4E0021-86EA-4D70-933B-31E2DC8BE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7825E1-3F6B-40F3-9F97-52468783B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876</Words>
  <Application>Microsoft Office PowerPoint</Application>
  <PresentationFormat>Panorámica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Proyecto CPAS</vt:lpstr>
      <vt:lpstr>Presentación de PowerPoint</vt:lpstr>
      <vt:lpstr>Contextualización</vt:lpstr>
      <vt:lpstr>Problemática (Diagrama Causa Efecto)</vt:lpstr>
      <vt:lpstr>Objetivo General</vt:lpstr>
      <vt:lpstr>Objetivos Específicos (1/3)</vt:lpstr>
      <vt:lpstr>Objetivos Específicos  (2/3)</vt:lpstr>
      <vt:lpstr>Objetivos Específicos  (3/3)</vt:lpstr>
      <vt:lpstr>Metodología</vt:lpstr>
      <vt:lpstr>Modelo de Prototipos Reutilizable</vt:lpstr>
      <vt:lpstr>Arquitectura del Software</vt:lpstr>
      <vt:lpstr>Módulos Funcionales</vt:lpstr>
      <vt:lpstr>Supuestos y Limitaciones</vt:lpstr>
      <vt:lpstr>Riesgos</vt:lpstr>
      <vt:lpstr>Organización</vt:lpstr>
      <vt:lpstr>Cronograma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CPAS</dc:title>
  <dc:creator>vcoronado2</dc:creator>
  <cp:lastModifiedBy>vcoronado2</cp:lastModifiedBy>
  <cp:revision>39</cp:revision>
  <dcterms:created xsi:type="dcterms:W3CDTF">2016-04-26T13:13:37Z</dcterms:created>
  <dcterms:modified xsi:type="dcterms:W3CDTF">2016-04-27T20:27:24Z</dcterms:modified>
</cp:coreProperties>
</file>