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Proyecto CPAS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Centro de Padres y Apoderados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634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04741"/>
            <a:ext cx="8596668" cy="46366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dirty="0"/>
              <a:t>El mundo en que vivimos ha cambiado drásticamente; la tecnología invade </a:t>
            </a:r>
            <a:r>
              <a:rPr lang="es-CL" dirty="0" smtClean="0"/>
              <a:t>nuestras vidas </a:t>
            </a:r>
            <a:r>
              <a:rPr lang="es-CL" dirty="0"/>
              <a:t>y las comunicaciones nos exponen a una gran cantidad de </a:t>
            </a:r>
            <a:r>
              <a:rPr lang="es-CL" dirty="0" smtClean="0"/>
              <a:t>información. Pagamos </a:t>
            </a:r>
            <a:r>
              <a:rPr lang="es-CL" dirty="0"/>
              <a:t>las micros a través de máquinas, los computadores nos dan las </a:t>
            </a:r>
            <a:r>
              <a:rPr lang="es-CL" dirty="0" smtClean="0"/>
              <a:t>boletas del </a:t>
            </a:r>
            <a:r>
              <a:rPr lang="es-CL" dirty="0"/>
              <a:t>supermercado, el teléfono nos acompaña en todo momento y tenemos </a:t>
            </a:r>
            <a:r>
              <a:rPr lang="es-CL" dirty="0" smtClean="0"/>
              <a:t>noticias instantáneas </a:t>
            </a:r>
            <a:r>
              <a:rPr lang="es-CL" dirty="0"/>
              <a:t>de eventos que ocurren en lugares lejanos. Por otro lado, los </a:t>
            </a:r>
            <a:r>
              <a:rPr lang="es-CL" dirty="0" smtClean="0"/>
              <a:t>cambios en </a:t>
            </a:r>
            <a:r>
              <a:rPr lang="es-CL" dirty="0"/>
              <a:t>la vida familiar y la mayor influencia de los medios de comunicación social </a:t>
            </a:r>
            <a:r>
              <a:rPr lang="es-CL" dirty="0" smtClean="0"/>
              <a:t>hacen que </a:t>
            </a:r>
            <a:r>
              <a:rPr lang="es-CL" dirty="0"/>
              <a:t>la formación valórica y personal de los niños sea cada vez más compleja</a:t>
            </a:r>
            <a:r>
              <a:rPr lang="es-CL" dirty="0" smtClean="0"/>
              <a:t>.</a:t>
            </a:r>
          </a:p>
          <a:p>
            <a:pPr marL="0" indent="0" algn="just">
              <a:buNone/>
            </a:pPr>
            <a:r>
              <a:rPr lang="es-CL" dirty="0" smtClean="0"/>
              <a:t>En este ámbito el Centro de Padres como Organización representativa de los Padres debe ampliar su aporte más allá del ámbito financiero y de infraestructura, es necesario que cuente con un nivel básico de información. Los canales </a:t>
            </a:r>
            <a:r>
              <a:rPr lang="es-CL" dirty="0"/>
              <a:t>tradicionales de información, </a:t>
            </a:r>
            <a:r>
              <a:rPr lang="es-CL" dirty="0" smtClean="0"/>
              <a:t>tanto desde </a:t>
            </a:r>
            <a:r>
              <a:rPr lang="es-CL" dirty="0"/>
              <a:t>la dirección del establecimiento hacia los centros generales, como desde </a:t>
            </a:r>
            <a:r>
              <a:rPr lang="es-CL" dirty="0" smtClean="0"/>
              <a:t>éstos a </a:t>
            </a:r>
            <a:r>
              <a:rPr lang="es-CL" dirty="0"/>
              <a:t>los </a:t>
            </a:r>
            <a:r>
              <a:rPr lang="es-CL" dirty="0" smtClean="0"/>
              <a:t>Apoderados y </a:t>
            </a:r>
            <a:r>
              <a:rPr lang="es-CL" dirty="0"/>
              <a:t>viceversa, muchas veces no funciona tan bien como se </a:t>
            </a:r>
            <a:r>
              <a:rPr lang="es-CL" dirty="0" smtClean="0"/>
              <a:t>esperaría</a:t>
            </a:r>
            <a:r>
              <a:rPr lang="es-CL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1967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Causa Efecto</a:t>
            </a:r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3" y="1506682"/>
            <a:ext cx="8942912" cy="4409088"/>
          </a:xfrm>
        </p:spPr>
      </p:pic>
    </p:spTree>
    <p:extLst>
      <p:ext uri="{BB962C8B-B14F-4D97-AF65-F5344CB8AC3E}">
        <p14:creationId xmlns:p14="http://schemas.microsoft.com/office/powerpoint/2010/main" val="16972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223655"/>
            <a:ext cx="8596668" cy="3817707"/>
          </a:xfrm>
        </p:spPr>
        <p:txBody>
          <a:bodyPr/>
          <a:lstStyle/>
          <a:p>
            <a:pPr marL="0" indent="0" algn="just">
              <a:buNone/>
            </a:pPr>
            <a:r>
              <a:rPr lang="es-CL" dirty="0" smtClean="0"/>
              <a:t>Desarrollar una herramienta informática basada en los estándares del Ministerio de Educación para la correcta gestión, administración y difusión de los Centros de Padres y Apoderados de cualquier establecimiento Educacional a nivel global, facilitar el acceso a la información y hacer partícipes a los Apoderados de las Votaciones de los Centros de Padres mediante herramientas tecnológicas de uso diario y común.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61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s-CL" dirty="0" smtClean="0"/>
              <a:t>Aplicar mediante un Sistema informático el Reglamento General del Centro de Padres y Apoderados (DS N°565 del 08-11-1990).</a:t>
            </a:r>
          </a:p>
          <a:p>
            <a:r>
              <a:rPr lang="es-CL" dirty="0" smtClean="0"/>
              <a:t>Permitir la comunicación bidireccional entre los distintos actores (CPAS, Establecimientos y Apoderados), de tal manera que exista transparencia en sus procesos de Gestión.</a:t>
            </a:r>
          </a:p>
          <a:p>
            <a:r>
              <a:rPr lang="es-CL" dirty="0" smtClean="0"/>
              <a:t>Facilitar a los apoderados la participación en las Votaciones de Proyectos y Listas CPAS, mediante votaciones online.</a:t>
            </a:r>
          </a:p>
          <a:p>
            <a:r>
              <a:rPr lang="es-CL" dirty="0" smtClean="0"/>
              <a:t>Mantener informados a los Apoderados de todos los movimientos (Rendiciones, Actas de Asamblea, Calendario de actividades) que se realicen en el Centro de Padres de la Institución.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3222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Arquitectura del Software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97" y="1267691"/>
            <a:ext cx="6955630" cy="53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46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351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Proyecto CPAS</vt:lpstr>
      <vt:lpstr>Introducción</vt:lpstr>
      <vt:lpstr>Diagrama Causa Efecto</vt:lpstr>
      <vt:lpstr>Objetivo General</vt:lpstr>
      <vt:lpstr>Objetivos Específicos</vt:lpstr>
      <vt:lpstr>Arquitectura del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CPAS</dc:title>
  <dc:creator>vcoronado2</dc:creator>
  <cp:lastModifiedBy>vcoronado2</cp:lastModifiedBy>
  <cp:revision>10</cp:revision>
  <dcterms:created xsi:type="dcterms:W3CDTF">2016-03-23T12:15:07Z</dcterms:created>
  <dcterms:modified xsi:type="dcterms:W3CDTF">2016-03-23T14:39:03Z</dcterms:modified>
</cp:coreProperties>
</file>