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4"/>
  </p:notesMasterIdLst>
  <p:sldIdLst>
    <p:sldId id="257" r:id="rId2"/>
    <p:sldId id="258" r:id="rId3"/>
    <p:sldId id="259" r:id="rId4"/>
    <p:sldId id="291" r:id="rId5"/>
    <p:sldId id="260" r:id="rId6"/>
    <p:sldId id="262" r:id="rId7"/>
    <p:sldId id="280" r:id="rId8"/>
    <p:sldId id="282" r:id="rId9"/>
    <p:sldId id="283" r:id="rId10"/>
    <p:sldId id="290" r:id="rId11"/>
    <p:sldId id="281" r:id="rId12"/>
    <p:sldId id="273" r:id="rId13"/>
    <p:sldId id="285" r:id="rId14"/>
    <p:sldId id="286" r:id="rId15"/>
    <p:sldId id="263" r:id="rId16"/>
    <p:sldId id="287" r:id="rId17"/>
    <p:sldId id="288" r:id="rId18"/>
    <p:sldId id="284" r:id="rId19"/>
    <p:sldId id="264" r:id="rId20"/>
    <p:sldId id="265" r:id="rId21"/>
    <p:sldId id="266" r:id="rId22"/>
    <p:sldId id="267" r:id="rId23"/>
    <p:sldId id="274" r:id="rId24"/>
    <p:sldId id="275"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7" r:id="rId40"/>
    <p:sldId id="306" r:id="rId41"/>
    <p:sldId id="271" r:id="rId42"/>
    <p:sldId id="308"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2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ablo%20Quezada\Desktop\trabajo%20de%20proyecto%20titulo\Planilla%20Estimaciones%20y%20Seguimientos_nueva.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ablo%20Quezada\Desktop\trabajo%20de%20proyecto%20titulo\Planilla%20Estimaciones%20y%20Seguimientos_nueva.xlsm"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ablo%20Quezada\Desktop\trabajo%20de%20proyecto%20titulo\Planilla%20Estimaciones%20y%20Seguimientos_nueva.xlsm"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ablo%20Quezada\Desktop\trabajo%20de%20proyecto%20titulo\Planilla%20Estimaciones%20y%20Seguimientos_nueva.xlsm"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s-CL"/>
              <a:t>AVANCE ACTUAL</a:t>
            </a:r>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s-CL"/>
        </a:p>
      </c:txPr>
    </c:title>
    <c:autoTitleDeleted val="0"/>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CL"/>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GRAFICOS!$E$34:$F$34</c:f>
              <c:strCache>
                <c:ptCount val="2"/>
                <c:pt idx="0">
                  <c:v>TOTAL ESTADO ACTUAL</c:v>
                </c:pt>
                <c:pt idx="1">
                  <c:v>TOTAL REQUERIMIENTOS</c:v>
                </c:pt>
              </c:strCache>
            </c:strRef>
          </c:cat>
          <c:val>
            <c:numRef>
              <c:f>GRAFICOS!$E$35:$F$35</c:f>
              <c:numCache>
                <c:formatCode>0</c:formatCode>
                <c:ptCount val="2"/>
                <c:pt idx="0">
                  <c:v>10.3</c:v>
                </c:pt>
                <c:pt idx="1">
                  <c:v>24</c:v>
                </c:pt>
              </c:numCache>
            </c:numRef>
          </c:val>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s-CL"/>
              <a:t>AVANCE SEGÚN CRONOGRAMA</a:t>
            </a:r>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s-CL"/>
        </a:p>
      </c:txPr>
    </c:title>
    <c:autoTitleDeleted val="0"/>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CL"/>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GRAFICOS!$E$37:$F$37</c:f>
              <c:strCache>
                <c:ptCount val="2"/>
                <c:pt idx="0">
                  <c:v>TOTAL PROGRAMADO</c:v>
                </c:pt>
                <c:pt idx="1">
                  <c:v>TOTAL REQUERIMIENTOS</c:v>
                </c:pt>
              </c:strCache>
            </c:strRef>
          </c:cat>
          <c:val>
            <c:numRef>
              <c:f>GRAFICOS!$E$38:$F$38</c:f>
              <c:numCache>
                <c:formatCode>0</c:formatCode>
                <c:ptCount val="2"/>
                <c:pt idx="0">
                  <c:v>6</c:v>
                </c:pt>
                <c:pt idx="1">
                  <c:v>24</c:v>
                </c:pt>
              </c:numCache>
            </c:numRef>
          </c:val>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CL" dirty="0"/>
              <a:t>Estado </a:t>
            </a:r>
            <a:r>
              <a:rPr lang="es-CL" dirty="0" smtClean="0"/>
              <a:t>Actual por Requerimiento</a:t>
            </a:r>
            <a:endParaRPr lang="es-CL"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CL"/>
        </a:p>
      </c:txPr>
    </c:title>
    <c:autoTitleDeleted val="0"/>
    <c:plotArea>
      <c:layout/>
      <c:barChart>
        <c:barDir val="col"/>
        <c:grouping val="clustered"/>
        <c:varyColors val="0"/>
        <c:ser>
          <c:idx val="0"/>
          <c:order val="0"/>
          <c:tx>
            <c:strRef>
              <c:f>GRAFICOS!$B$8</c:f>
              <c:strCache>
                <c:ptCount val="1"/>
                <c:pt idx="0">
                  <c:v>ESTADO ACTUAL</c:v>
                </c:pt>
              </c:strCache>
            </c:strRef>
          </c:tx>
          <c:spPr>
            <a:solidFill>
              <a:schemeClr val="accent6">
                <a:tint val="77000"/>
              </a:schemeClr>
            </a:solidFill>
            <a:ln>
              <a:noFill/>
            </a:ln>
            <a:effectLst/>
          </c:spPr>
          <c:invertIfNegative val="0"/>
          <c:cat>
            <c:strRef>
              <c:f>GRAFICOS!$A$9:$A$32</c:f>
              <c:strCache>
                <c:ptCount val="24"/>
                <c:pt idx="0">
                  <c:v>Requerimiento 1</c:v>
                </c:pt>
                <c:pt idx="1">
                  <c:v>Requerimiento 2</c:v>
                </c:pt>
                <c:pt idx="2">
                  <c:v>Requerimiento 3</c:v>
                </c:pt>
                <c:pt idx="3">
                  <c:v>Requerimiento 4</c:v>
                </c:pt>
                <c:pt idx="4">
                  <c:v>Requerimiento 5</c:v>
                </c:pt>
                <c:pt idx="5">
                  <c:v>Requerimiento 6</c:v>
                </c:pt>
                <c:pt idx="6">
                  <c:v>Requerimiento 7</c:v>
                </c:pt>
                <c:pt idx="7">
                  <c:v>Requerimiento 8</c:v>
                </c:pt>
                <c:pt idx="8">
                  <c:v>Requerimiento 9</c:v>
                </c:pt>
                <c:pt idx="9">
                  <c:v>Requerimiento 10</c:v>
                </c:pt>
                <c:pt idx="10">
                  <c:v>Requerimiento 11</c:v>
                </c:pt>
                <c:pt idx="11">
                  <c:v>Requerimiento 12</c:v>
                </c:pt>
                <c:pt idx="12">
                  <c:v>Requerimiento 13</c:v>
                </c:pt>
                <c:pt idx="13">
                  <c:v>Requerimiento 14</c:v>
                </c:pt>
                <c:pt idx="14">
                  <c:v>Requerimiento 15</c:v>
                </c:pt>
                <c:pt idx="15">
                  <c:v>Requerimiento 16</c:v>
                </c:pt>
                <c:pt idx="16">
                  <c:v>Requerimiento 17</c:v>
                </c:pt>
                <c:pt idx="17">
                  <c:v>Requerimiento 18</c:v>
                </c:pt>
                <c:pt idx="18">
                  <c:v>Requerimiento 19</c:v>
                </c:pt>
                <c:pt idx="19">
                  <c:v>Requerimiento 20</c:v>
                </c:pt>
                <c:pt idx="20">
                  <c:v>Requerimiento 21</c:v>
                </c:pt>
                <c:pt idx="21">
                  <c:v>Requerimiento 22</c:v>
                </c:pt>
                <c:pt idx="22">
                  <c:v>Requerimiento 23</c:v>
                </c:pt>
                <c:pt idx="23">
                  <c:v>Requerimiento 24</c:v>
                </c:pt>
              </c:strCache>
            </c:strRef>
          </c:cat>
          <c:val>
            <c:numRef>
              <c:f>GRAFICOS!$B$9:$B$32</c:f>
              <c:numCache>
                <c:formatCode>0%</c:formatCode>
                <c:ptCount val="24"/>
                <c:pt idx="0">
                  <c:v>1</c:v>
                </c:pt>
                <c:pt idx="1">
                  <c:v>1</c:v>
                </c:pt>
                <c:pt idx="2">
                  <c:v>1</c:v>
                </c:pt>
                <c:pt idx="3">
                  <c:v>1</c:v>
                </c:pt>
                <c:pt idx="4">
                  <c:v>1</c:v>
                </c:pt>
                <c:pt idx="5">
                  <c:v>1</c:v>
                </c:pt>
                <c:pt idx="6">
                  <c:v>1</c:v>
                </c:pt>
                <c:pt idx="7">
                  <c:v>1</c:v>
                </c:pt>
                <c:pt idx="8">
                  <c:v>1</c:v>
                </c:pt>
                <c:pt idx="9">
                  <c:v>1</c:v>
                </c:pt>
                <c:pt idx="10">
                  <c:v>0.1</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ser>
        <c:ser>
          <c:idx val="1"/>
          <c:order val="1"/>
          <c:tx>
            <c:strRef>
              <c:f>GRAFICOS!$C$8</c:f>
              <c:strCache>
                <c:ptCount val="1"/>
                <c:pt idx="0">
                  <c:v>SEGÚN CRONOGRAMA</c:v>
                </c:pt>
              </c:strCache>
            </c:strRef>
          </c:tx>
          <c:spPr>
            <a:solidFill>
              <a:schemeClr val="accent6">
                <a:shade val="76000"/>
              </a:schemeClr>
            </a:solidFill>
            <a:ln>
              <a:noFill/>
            </a:ln>
            <a:effectLst/>
          </c:spPr>
          <c:invertIfNegative val="0"/>
          <c:cat>
            <c:strRef>
              <c:f>GRAFICOS!$A$9:$A$32</c:f>
              <c:strCache>
                <c:ptCount val="24"/>
                <c:pt idx="0">
                  <c:v>Requerimiento 1</c:v>
                </c:pt>
                <c:pt idx="1">
                  <c:v>Requerimiento 2</c:v>
                </c:pt>
                <c:pt idx="2">
                  <c:v>Requerimiento 3</c:v>
                </c:pt>
                <c:pt idx="3">
                  <c:v>Requerimiento 4</c:v>
                </c:pt>
                <c:pt idx="4">
                  <c:v>Requerimiento 5</c:v>
                </c:pt>
                <c:pt idx="5">
                  <c:v>Requerimiento 6</c:v>
                </c:pt>
                <c:pt idx="6">
                  <c:v>Requerimiento 7</c:v>
                </c:pt>
                <c:pt idx="7">
                  <c:v>Requerimiento 8</c:v>
                </c:pt>
                <c:pt idx="8">
                  <c:v>Requerimiento 9</c:v>
                </c:pt>
                <c:pt idx="9">
                  <c:v>Requerimiento 10</c:v>
                </c:pt>
                <c:pt idx="10">
                  <c:v>Requerimiento 11</c:v>
                </c:pt>
                <c:pt idx="11">
                  <c:v>Requerimiento 12</c:v>
                </c:pt>
                <c:pt idx="12">
                  <c:v>Requerimiento 13</c:v>
                </c:pt>
                <c:pt idx="13">
                  <c:v>Requerimiento 14</c:v>
                </c:pt>
                <c:pt idx="14">
                  <c:v>Requerimiento 15</c:v>
                </c:pt>
                <c:pt idx="15">
                  <c:v>Requerimiento 16</c:v>
                </c:pt>
                <c:pt idx="16">
                  <c:v>Requerimiento 17</c:v>
                </c:pt>
                <c:pt idx="17">
                  <c:v>Requerimiento 18</c:v>
                </c:pt>
                <c:pt idx="18">
                  <c:v>Requerimiento 19</c:v>
                </c:pt>
                <c:pt idx="19">
                  <c:v>Requerimiento 20</c:v>
                </c:pt>
                <c:pt idx="20">
                  <c:v>Requerimiento 21</c:v>
                </c:pt>
                <c:pt idx="21">
                  <c:v>Requerimiento 22</c:v>
                </c:pt>
                <c:pt idx="22">
                  <c:v>Requerimiento 23</c:v>
                </c:pt>
                <c:pt idx="23">
                  <c:v>Requerimiento 24</c:v>
                </c:pt>
              </c:strCache>
            </c:strRef>
          </c:cat>
          <c:val>
            <c:numRef>
              <c:f>GRAFICOS!$C$9:$C$32</c:f>
              <c:numCache>
                <c:formatCode>0%</c:formatCode>
                <c:ptCount val="24"/>
                <c:pt idx="0">
                  <c:v>1</c:v>
                </c:pt>
                <c:pt idx="1">
                  <c:v>1</c:v>
                </c:pt>
                <c:pt idx="2">
                  <c:v>1</c:v>
                </c:pt>
                <c:pt idx="3">
                  <c:v>1</c:v>
                </c:pt>
                <c:pt idx="4">
                  <c:v>1</c:v>
                </c:pt>
                <c:pt idx="5">
                  <c:v>1</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ser>
        <c:dLbls>
          <c:showLegendKey val="0"/>
          <c:showVal val="0"/>
          <c:showCatName val="0"/>
          <c:showSerName val="0"/>
          <c:showPercent val="0"/>
          <c:showBubbleSize val="0"/>
        </c:dLbls>
        <c:gapWidth val="219"/>
        <c:overlap val="-27"/>
        <c:axId val="411132016"/>
        <c:axId val="412455496"/>
      </c:barChart>
      <c:catAx>
        <c:axId val="411132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412455496"/>
        <c:crosses val="autoZero"/>
        <c:auto val="1"/>
        <c:lblAlgn val="ctr"/>
        <c:lblOffset val="100"/>
        <c:noMultiLvlLbl val="0"/>
      </c:catAx>
      <c:valAx>
        <c:axId val="41245549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411132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CL"/>
              <a:t>Estado</a:t>
            </a:r>
            <a:r>
              <a:rPr lang="es-CL" baseline="0"/>
              <a:t> Actual por Sprint</a:t>
            </a:r>
            <a:endParaRPr lang="es-CL"/>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CL"/>
        </a:p>
      </c:txPr>
    </c:title>
    <c:autoTitleDeleted val="0"/>
    <c:plotArea>
      <c:layout/>
      <c:barChart>
        <c:barDir val="col"/>
        <c:grouping val="clustered"/>
        <c:varyColors val="0"/>
        <c:ser>
          <c:idx val="0"/>
          <c:order val="0"/>
          <c:tx>
            <c:strRef>
              <c:f>GRAFICOS!$B$1</c:f>
              <c:strCache>
                <c:ptCount val="1"/>
                <c:pt idx="0">
                  <c:v>ESTADO ACTUAL</c:v>
                </c:pt>
              </c:strCache>
            </c:strRef>
          </c:tx>
          <c:spPr>
            <a:solidFill>
              <a:schemeClr val="accent1"/>
            </a:solidFill>
            <a:ln>
              <a:noFill/>
            </a:ln>
            <a:effectLst/>
          </c:spPr>
          <c:invertIfNegative val="0"/>
          <c:cat>
            <c:strRef>
              <c:f>GRAFICOS!$A$2:$A$7</c:f>
              <c:strCache>
                <c:ptCount val="6"/>
                <c:pt idx="0">
                  <c:v>SPRINT 1</c:v>
                </c:pt>
                <c:pt idx="1">
                  <c:v>SPRINT 2</c:v>
                </c:pt>
                <c:pt idx="2">
                  <c:v>SPRINT 3</c:v>
                </c:pt>
                <c:pt idx="3">
                  <c:v>SPRINT 4</c:v>
                </c:pt>
                <c:pt idx="4">
                  <c:v>SPRINT 5</c:v>
                </c:pt>
                <c:pt idx="5">
                  <c:v>SPRINT 6</c:v>
                </c:pt>
              </c:strCache>
            </c:strRef>
          </c:cat>
          <c:val>
            <c:numRef>
              <c:f>GRAFICOS!$B$2:$B$7</c:f>
              <c:numCache>
                <c:formatCode>0%</c:formatCode>
                <c:ptCount val="6"/>
                <c:pt idx="0">
                  <c:v>1</c:v>
                </c:pt>
                <c:pt idx="1">
                  <c:v>1</c:v>
                </c:pt>
                <c:pt idx="2">
                  <c:v>0.1</c:v>
                </c:pt>
                <c:pt idx="3">
                  <c:v>0</c:v>
                </c:pt>
                <c:pt idx="4">
                  <c:v>0</c:v>
                </c:pt>
                <c:pt idx="5">
                  <c:v>0</c:v>
                </c:pt>
              </c:numCache>
            </c:numRef>
          </c:val>
        </c:ser>
        <c:ser>
          <c:idx val="1"/>
          <c:order val="1"/>
          <c:tx>
            <c:strRef>
              <c:f>GRAFICOS!$C$1</c:f>
              <c:strCache>
                <c:ptCount val="1"/>
                <c:pt idx="0">
                  <c:v>SEGÚN CRONOGRAMA</c:v>
                </c:pt>
              </c:strCache>
            </c:strRef>
          </c:tx>
          <c:spPr>
            <a:solidFill>
              <a:schemeClr val="accent2"/>
            </a:solidFill>
            <a:ln>
              <a:noFill/>
            </a:ln>
            <a:effectLst/>
          </c:spPr>
          <c:invertIfNegative val="0"/>
          <c:cat>
            <c:strRef>
              <c:f>GRAFICOS!$A$2:$A$7</c:f>
              <c:strCache>
                <c:ptCount val="6"/>
                <c:pt idx="0">
                  <c:v>SPRINT 1</c:v>
                </c:pt>
                <c:pt idx="1">
                  <c:v>SPRINT 2</c:v>
                </c:pt>
                <c:pt idx="2">
                  <c:v>SPRINT 3</c:v>
                </c:pt>
                <c:pt idx="3">
                  <c:v>SPRINT 4</c:v>
                </c:pt>
                <c:pt idx="4">
                  <c:v>SPRINT 5</c:v>
                </c:pt>
                <c:pt idx="5">
                  <c:v>SPRINT 6</c:v>
                </c:pt>
              </c:strCache>
            </c:strRef>
          </c:cat>
          <c:val>
            <c:numRef>
              <c:f>GRAFICOS!$C$2:$C$7</c:f>
              <c:numCache>
                <c:formatCode>0%</c:formatCode>
                <c:ptCount val="6"/>
                <c:pt idx="0">
                  <c:v>1</c:v>
                </c:pt>
                <c:pt idx="1">
                  <c:v>1</c:v>
                </c:pt>
                <c:pt idx="2">
                  <c:v>0</c:v>
                </c:pt>
                <c:pt idx="3">
                  <c:v>0</c:v>
                </c:pt>
                <c:pt idx="4">
                  <c:v>0</c:v>
                </c:pt>
                <c:pt idx="5">
                  <c:v>0</c:v>
                </c:pt>
              </c:numCache>
            </c:numRef>
          </c:val>
        </c:ser>
        <c:dLbls>
          <c:showLegendKey val="0"/>
          <c:showVal val="0"/>
          <c:showCatName val="0"/>
          <c:showSerName val="0"/>
          <c:showPercent val="0"/>
          <c:showBubbleSize val="0"/>
        </c:dLbls>
        <c:gapWidth val="219"/>
        <c:overlap val="-27"/>
        <c:axId val="412453536"/>
        <c:axId val="412451968"/>
      </c:barChart>
      <c:catAx>
        <c:axId val="41245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412451968"/>
        <c:crosses val="autoZero"/>
        <c:auto val="1"/>
        <c:lblAlgn val="ctr"/>
        <c:lblOffset val="100"/>
        <c:noMultiLvlLbl val="0"/>
      </c:catAx>
      <c:valAx>
        <c:axId val="41245196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412453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6">
  <a:schemeClr val="accent6"/>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0BB30C-DFA2-4A76-88CC-69E633EB68D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s-CL"/>
        </a:p>
      </dgm:t>
    </dgm:pt>
    <dgm:pt modelId="{4C9FD334-7510-4A4E-981C-D1BBFFEDB4E1}">
      <dgm:prSet phldrT="[Texto]"/>
      <dgm:spPr/>
      <dgm:t>
        <a:bodyPr/>
        <a:lstStyle/>
        <a:p>
          <a:r>
            <a:rPr lang="es-CL" dirty="0" smtClean="0"/>
            <a:t>Contenido</a:t>
          </a:r>
          <a:endParaRPr lang="es-CL" dirty="0"/>
        </a:p>
      </dgm:t>
    </dgm:pt>
    <dgm:pt modelId="{062DFD86-691F-489A-BC56-1BBC236173C1}" type="parTrans" cxnId="{5EAB6BA9-8087-4564-8F7A-D9BC6AC2F357}">
      <dgm:prSet/>
      <dgm:spPr/>
      <dgm:t>
        <a:bodyPr/>
        <a:lstStyle/>
        <a:p>
          <a:endParaRPr lang="es-CL"/>
        </a:p>
      </dgm:t>
    </dgm:pt>
    <dgm:pt modelId="{180E8F7B-EE85-4BC1-8EFA-9CF3279239C9}" type="sibTrans" cxnId="{5EAB6BA9-8087-4564-8F7A-D9BC6AC2F357}">
      <dgm:prSet/>
      <dgm:spPr/>
      <dgm:t>
        <a:bodyPr/>
        <a:lstStyle/>
        <a:p>
          <a:endParaRPr lang="es-CL"/>
        </a:p>
      </dgm:t>
    </dgm:pt>
    <dgm:pt modelId="{1D7BB672-5714-409C-877F-65EC3922FFC3}">
      <dgm:prSet phldrT="[Texto]" custT="1"/>
      <dgm:spPr/>
      <dgm:t>
        <a:bodyPr/>
        <a:lstStyle/>
        <a:p>
          <a:r>
            <a:rPr lang="es-CL" sz="2400" dirty="0" smtClean="0"/>
            <a:t>Contexto</a:t>
          </a:r>
          <a:endParaRPr lang="es-CL" sz="2400" dirty="0"/>
        </a:p>
      </dgm:t>
    </dgm:pt>
    <dgm:pt modelId="{CFFFBD10-344E-403C-A401-1EDB621CB68C}" type="parTrans" cxnId="{4E2F23F4-CD1E-437B-B578-0A1ACBDAE718}">
      <dgm:prSet/>
      <dgm:spPr/>
      <dgm:t>
        <a:bodyPr/>
        <a:lstStyle/>
        <a:p>
          <a:endParaRPr lang="es-CL"/>
        </a:p>
      </dgm:t>
    </dgm:pt>
    <dgm:pt modelId="{F1B373A7-9A6C-449D-BFD8-B04FDCD15E7C}" type="sibTrans" cxnId="{4E2F23F4-CD1E-437B-B578-0A1ACBDAE718}">
      <dgm:prSet/>
      <dgm:spPr/>
      <dgm:t>
        <a:bodyPr/>
        <a:lstStyle/>
        <a:p>
          <a:endParaRPr lang="es-CL"/>
        </a:p>
      </dgm:t>
    </dgm:pt>
    <dgm:pt modelId="{B7F3C28F-519F-4D51-BD26-251FA7759FCF}">
      <dgm:prSet phldrT="[Texto]" custT="1"/>
      <dgm:spPr/>
      <dgm:t>
        <a:bodyPr/>
        <a:lstStyle/>
        <a:p>
          <a:r>
            <a:rPr lang="es-CL" sz="2400" dirty="0" smtClean="0"/>
            <a:t>Inicio</a:t>
          </a:r>
          <a:endParaRPr lang="es-CL" sz="2400" dirty="0"/>
        </a:p>
      </dgm:t>
    </dgm:pt>
    <dgm:pt modelId="{1E11B796-458D-49BE-AF91-9E8BAE5BA67D}" type="parTrans" cxnId="{1CB632AC-B1B4-44CD-922D-CEB6EF104124}">
      <dgm:prSet/>
      <dgm:spPr/>
      <dgm:t>
        <a:bodyPr/>
        <a:lstStyle/>
        <a:p>
          <a:endParaRPr lang="es-CL"/>
        </a:p>
      </dgm:t>
    </dgm:pt>
    <dgm:pt modelId="{4C60C7FE-6D82-4CB8-B0B9-281385E086F6}" type="sibTrans" cxnId="{1CB632AC-B1B4-44CD-922D-CEB6EF104124}">
      <dgm:prSet/>
      <dgm:spPr/>
      <dgm:t>
        <a:bodyPr/>
        <a:lstStyle/>
        <a:p>
          <a:endParaRPr lang="es-CL"/>
        </a:p>
      </dgm:t>
    </dgm:pt>
    <dgm:pt modelId="{B0DFC0CC-B5F9-47D7-9FB8-7F495F518859}">
      <dgm:prSet phldrT="[Texto]" custT="1"/>
      <dgm:spPr/>
      <dgm:t>
        <a:bodyPr/>
        <a:lstStyle/>
        <a:p>
          <a:r>
            <a:rPr lang="es-CL" sz="2400" dirty="0" smtClean="0"/>
            <a:t>Planificación</a:t>
          </a:r>
          <a:endParaRPr lang="es-CL" sz="2400" dirty="0"/>
        </a:p>
      </dgm:t>
    </dgm:pt>
    <dgm:pt modelId="{733CEACD-11A3-4F45-87A2-47D8AFFB9640}" type="parTrans" cxnId="{7D564CC7-9EAD-4016-802F-A47BBC4EE293}">
      <dgm:prSet/>
      <dgm:spPr/>
      <dgm:t>
        <a:bodyPr/>
        <a:lstStyle/>
        <a:p>
          <a:endParaRPr lang="es-CL"/>
        </a:p>
      </dgm:t>
    </dgm:pt>
    <dgm:pt modelId="{BAFD06B8-2459-446E-A4A5-2C80AFDEC222}" type="sibTrans" cxnId="{7D564CC7-9EAD-4016-802F-A47BBC4EE293}">
      <dgm:prSet/>
      <dgm:spPr/>
      <dgm:t>
        <a:bodyPr/>
        <a:lstStyle/>
        <a:p>
          <a:endParaRPr lang="es-CL"/>
        </a:p>
      </dgm:t>
    </dgm:pt>
    <dgm:pt modelId="{A1478AB2-3AAD-42C2-8BF0-EAD6BF9B3FB3}">
      <dgm:prSet phldrT="[Texto]" custT="1"/>
      <dgm:spPr/>
      <dgm:t>
        <a:bodyPr/>
        <a:lstStyle/>
        <a:p>
          <a:r>
            <a:rPr lang="es-CL" sz="2400" dirty="0" smtClean="0"/>
            <a:t>Ejecución</a:t>
          </a:r>
          <a:endParaRPr lang="es-CL" sz="2400" dirty="0"/>
        </a:p>
      </dgm:t>
    </dgm:pt>
    <dgm:pt modelId="{61139EAB-7EA0-444C-8327-542C3F13C935}" type="parTrans" cxnId="{82C2E1A5-B2C7-4558-BB96-5C2A94D5DC8C}">
      <dgm:prSet/>
      <dgm:spPr/>
      <dgm:t>
        <a:bodyPr/>
        <a:lstStyle/>
        <a:p>
          <a:endParaRPr lang="es-CL"/>
        </a:p>
      </dgm:t>
    </dgm:pt>
    <dgm:pt modelId="{67C5552C-9C7A-492D-933D-8DB6BAA3279A}" type="sibTrans" cxnId="{82C2E1A5-B2C7-4558-BB96-5C2A94D5DC8C}">
      <dgm:prSet/>
      <dgm:spPr/>
      <dgm:t>
        <a:bodyPr/>
        <a:lstStyle/>
        <a:p>
          <a:endParaRPr lang="es-CL"/>
        </a:p>
      </dgm:t>
    </dgm:pt>
    <dgm:pt modelId="{BBD639AB-7153-48FF-8304-64374969460A}">
      <dgm:prSet phldrT="[Texto]" custT="1"/>
      <dgm:spPr/>
      <dgm:t>
        <a:bodyPr/>
        <a:lstStyle/>
        <a:p>
          <a:r>
            <a:rPr lang="es-CL" sz="1200" dirty="0" smtClean="0"/>
            <a:t>Recolección de Requisitos</a:t>
          </a:r>
          <a:endParaRPr lang="es-CL" sz="1200" dirty="0"/>
        </a:p>
      </dgm:t>
    </dgm:pt>
    <dgm:pt modelId="{2D09DC81-1705-4374-ABE8-757B304A4421}" type="parTrans" cxnId="{48A706E2-1E29-4CD1-AD2D-FB3363A1042A}">
      <dgm:prSet/>
      <dgm:spPr/>
      <dgm:t>
        <a:bodyPr/>
        <a:lstStyle/>
        <a:p>
          <a:endParaRPr lang="es-CL"/>
        </a:p>
      </dgm:t>
    </dgm:pt>
    <dgm:pt modelId="{C1C890CC-A6AE-43C1-9B42-0E1D97A3413A}" type="sibTrans" cxnId="{48A706E2-1E29-4CD1-AD2D-FB3363A1042A}">
      <dgm:prSet/>
      <dgm:spPr/>
      <dgm:t>
        <a:bodyPr/>
        <a:lstStyle/>
        <a:p>
          <a:endParaRPr lang="es-CL"/>
        </a:p>
      </dgm:t>
    </dgm:pt>
    <dgm:pt modelId="{D0BB051A-1B7C-47F6-8D6B-9935AD9AB9F8}">
      <dgm:prSet phldrT="[Texto]" custT="1"/>
      <dgm:spPr/>
      <dgm:t>
        <a:bodyPr/>
        <a:lstStyle/>
        <a:p>
          <a:r>
            <a:rPr lang="es-CL" sz="2400" dirty="0" smtClean="0"/>
            <a:t>Monitoreo Control</a:t>
          </a:r>
          <a:endParaRPr lang="es-CL" sz="2400" dirty="0"/>
        </a:p>
      </dgm:t>
    </dgm:pt>
    <dgm:pt modelId="{FBCA4D1D-D740-46CA-8D65-D97E68F4A65A}" type="parTrans" cxnId="{7B805588-67BD-4A56-ADB1-7F038FCA9DE2}">
      <dgm:prSet/>
      <dgm:spPr/>
      <dgm:t>
        <a:bodyPr/>
        <a:lstStyle/>
        <a:p>
          <a:endParaRPr lang="es-CL"/>
        </a:p>
      </dgm:t>
    </dgm:pt>
    <dgm:pt modelId="{C70A36FB-7DC0-4535-9BF5-6E402F2D9DEB}" type="sibTrans" cxnId="{7B805588-67BD-4A56-ADB1-7F038FCA9DE2}">
      <dgm:prSet/>
      <dgm:spPr/>
      <dgm:t>
        <a:bodyPr/>
        <a:lstStyle/>
        <a:p>
          <a:endParaRPr lang="es-CL"/>
        </a:p>
      </dgm:t>
    </dgm:pt>
    <dgm:pt modelId="{EFDCD6A6-F0B1-4714-A4B8-93D481FB8C99}">
      <dgm:prSet phldrT="[Texto]" custT="1"/>
      <dgm:spPr/>
      <dgm:t>
        <a:bodyPr/>
        <a:lstStyle/>
        <a:p>
          <a:r>
            <a:rPr lang="es-CL" sz="2400" dirty="0" smtClean="0"/>
            <a:t>Cierre</a:t>
          </a:r>
          <a:endParaRPr lang="es-CL" sz="2400" dirty="0"/>
        </a:p>
      </dgm:t>
    </dgm:pt>
    <dgm:pt modelId="{A4B9F21B-E679-4EE2-BCCB-AC92E8688DD5}" type="parTrans" cxnId="{C693C45F-135E-42AD-9745-BCF3D18FF56B}">
      <dgm:prSet/>
      <dgm:spPr/>
      <dgm:t>
        <a:bodyPr/>
        <a:lstStyle/>
        <a:p>
          <a:endParaRPr lang="es-CL"/>
        </a:p>
      </dgm:t>
    </dgm:pt>
    <dgm:pt modelId="{6658E4D7-8E3B-42C2-95DB-737BB9CFE492}" type="sibTrans" cxnId="{C693C45F-135E-42AD-9745-BCF3D18FF56B}">
      <dgm:prSet/>
      <dgm:spPr/>
      <dgm:t>
        <a:bodyPr/>
        <a:lstStyle/>
        <a:p>
          <a:endParaRPr lang="es-CL"/>
        </a:p>
      </dgm:t>
    </dgm:pt>
    <dgm:pt modelId="{DE7D9557-7438-4CD8-BADB-EB04A71C6E4B}">
      <dgm:prSet phldrT="[Texto]" custT="1"/>
      <dgm:spPr/>
      <dgm:t>
        <a:bodyPr/>
        <a:lstStyle/>
        <a:p>
          <a:r>
            <a:rPr lang="es-CL" sz="2400" dirty="0" smtClean="0"/>
            <a:t>Demostración</a:t>
          </a:r>
          <a:endParaRPr lang="es-CL" sz="2400" dirty="0"/>
        </a:p>
      </dgm:t>
    </dgm:pt>
    <dgm:pt modelId="{3FE1B09E-DCCC-4EA6-B1B9-F4D077CBFE11}" type="parTrans" cxnId="{3AC61382-A35F-48C8-9E69-A6755B6B5A22}">
      <dgm:prSet/>
      <dgm:spPr/>
      <dgm:t>
        <a:bodyPr/>
        <a:lstStyle/>
        <a:p>
          <a:endParaRPr lang="es-CL"/>
        </a:p>
      </dgm:t>
    </dgm:pt>
    <dgm:pt modelId="{A29A23BE-2E69-4560-A8F9-1E80258220D9}" type="sibTrans" cxnId="{3AC61382-A35F-48C8-9E69-A6755B6B5A22}">
      <dgm:prSet/>
      <dgm:spPr/>
      <dgm:t>
        <a:bodyPr/>
        <a:lstStyle/>
        <a:p>
          <a:endParaRPr lang="es-CL"/>
        </a:p>
      </dgm:t>
    </dgm:pt>
    <dgm:pt modelId="{EBC509DE-EE59-442F-9661-A8ED019D9861}">
      <dgm:prSet phldrT="[Texto]" custT="1"/>
      <dgm:spPr/>
      <dgm:t>
        <a:bodyPr/>
        <a:lstStyle/>
        <a:p>
          <a:r>
            <a:rPr lang="es-CL" sz="2400" dirty="0" smtClean="0"/>
            <a:t>Conclusiones</a:t>
          </a:r>
          <a:endParaRPr lang="es-CL" sz="2400" dirty="0"/>
        </a:p>
      </dgm:t>
    </dgm:pt>
    <dgm:pt modelId="{0E70A98A-F43E-4D8C-96E2-FAAA9E8BBBB2}" type="parTrans" cxnId="{C5862B42-45B0-4CD9-89C9-38B80003D0C8}">
      <dgm:prSet/>
      <dgm:spPr/>
      <dgm:t>
        <a:bodyPr/>
        <a:lstStyle/>
        <a:p>
          <a:endParaRPr lang="es-CL"/>
        </a:p>
      </dgm:t>
    </dgm:pt>
    <dgm:pt modelId="{3C324191-2D45-472D-B03C-39C1028BBB13}" type="sibTrans" cxnId="{C5862B42-45B0-4CD9-89C9-38B80003D0C8}">
      <dgm:prSet/>
      <dgm:spPr/>
      <dgm:t>
        <a:bodyPr/>
        <a:lstStyle/>
        <a:p>
          <a:endParaRPr lang="es-CL"/>
        </a:p>
      </dgm:t>
    </dgm:pt>
    <dgm:pt modelId="{2C7B07DF-DE1A-418F-B374-0F7253F8B539}">
      <dgm:prSet phldrT="[Texto]" custT="1"/>
      <dgm:spPr/>
      <dgm:t>
        <a:bodyPr/>
        <a:lstStyle/>
        <a:p>
          <a:r>
            <a:rPr lang="es-CL" sz="1200" dirty="0" smtClean="0"/>
            <a:t>Modelado y Diseño Rápido</a:t>
          </a:r>
          <a:endParaRPr lang="es-CL" sz="1200" dirty="0"/>
        </a:p>
      </dgm:t>
    </dgm:pt>
    <dgm:pt modelId="{4CBF07A8-6EED-4980-BCF9-C3D54FC0410E}" type="parTrans" cxnId="{9CC65789-D854-40E6-B78E-A69E698F4B37}">
      <dgm:prSet/>
      <dgm:spPr/>
      <dgm:t>
        <a:bodyPr/>
        <a:lstStyle/>
        <a:p>
          <a:endParaRPr lang="es-CL"/>
        </a:p>
      </dgm:t>
    </dgm:pt>
    <dgm:pt modelId="{D10C09C0-395A-4272-B369-D8090B46E1CE}" type="sibTrans" cxnId="{9CC65789-D854-40E6-B78E-A69E698F4B37}">
      <dgm:prSet/>
      <dgm:spPr/>
      <dgm:t>
        <a:bodyPr/>
        <a:lstStyle/>
        <a:p>
          <a:endParaRPr lang="es-CL"/>
        </a:p>
      </dgm:t>
    </dgm:pt>
    <dgm:pt modelId="{3780482B-42E4-4A99-824C-9E50EEB7B150}">
      <dgm:prSet phldrT="[Texto]" custT="1"/>
      <dgm:spPr/>
      <dgm:t>
        <a:bodyPr/>
        <a:lstStyle/>
        <a:p>
          <a:r>
            <a:rPr lang="es-CL" sz="1200" dirty="0" smtClean="0"/>
            <a:t>Construcción de Prototipos</a:t>
          </a:r>
          <a:endParaRPr lang="es-CL" sz="1200" dirty="0"/>
        </a:p>
      </dgm:t>
    </dgm:pt>
    <dgm:pt modelId="{D561BABB-4889-4329-88C8-9B516D500B2D}" type="parTrans" cxnId="{F875F0B2-5274-45E2-8F64-7FF30CB052B4}">
      <dgm:prSet/>
      <dgm:spPr/>
      <dgm:t>
        <a:bodyPr/>
        <a:lstStyle/>
        <a:p>
          <a:endParaRPr lang="es-CL"/>
        </a:p>
      </dgm:t>
    </dgm:pt>
    <dgm:pt modelId="{A8475C58-91CB-484A-91C1-F1CCC0D72B25}" type="sibTrans" cxnId="{F875F0B2-5274-45E2-8F64-7FF30CB052B4}">
      <dgm:prSet/>
      <dgm:spPr/>
      <dgm:t>
        <a:bodyPr/>
        <a:lstStyle/>
        <a:p>
          <a:endParaRPr lang="es-CL"/>
        </a:p>
      </dgm:t>
    </dgm:pt>
    <dgm:pt modelId="{1187C3B4-DAA7-4C9C-A14E-7BDBD2E38570}">
      <dgm:prSet phldrT="[Texto]" custT="1"/>
      <dgm:spPr/>
      <dgm:t>
        <a:bodyPr/>
        <a:lstStyle/>
        <a:p>
          <a:r>
            <a:rPr lang="es-CL" sz="1200" dirty="0" smtClean="0"/>
            <a:t>Evolución y Refinamiento del Prototipo</a:t>
          </a:r>
          <a:endParaRPr lang="es-CL" sz="1200" dirty="0"/>
        </a:p>
      </dgm:t>
    </dgm:pt>
    <dgm:pt modelId="{5DA3B390-9FA5-473B-8CCB-EB351EDF645F}" type="parTrans" cxnId="{6A7B2922-A6E8-47FB-93B5-064A35C16068}">
      <dgm:prSet/>
      <dgm:spPr/>
      <dgm:t>
        <a:bodyPr/>
        <a:lstStyle/>
        <a:p>
          <a:endParaRPr lang="es-CL"/>
        </a:p>
      </dgm:t>
    </dgm:pt>
    <dgm:pt modelId="{75BEF50B-B61A-4BE1-90AB-0276B46896B2}" type="sibTrans" cxnId="{6A7B2922-A6E8-47FB-93B5-064A35C16068}">
      <dgm:prSet/>
      <dgm:spPr/>
      <dgm:t>
        <a:bodyPr/>
        <a:lstStyle/>
        <a:p>
          <a:endParaRPr lang="es-CL"/>
        </a:p>
      </dgm:t>
    </dgm:pt>
    <dgm:pt modelId="{816981BC-E186-4002-A580-9CC4C82F69E9}">
      <dgm:prSet phldrT="[Texto]" custT="1"/>
      <dgm:spPr/>
      <dgm:t>
        <a:bodyPr/>
        <a:lstStyle/>
        <a:p>
          <a:r>
            <a:rPr lang="es-CL" sz="1200" dirty="0" smtClean="0"/>
            <a:t>Producto Final</a:t>
          </a:r>
          <a:endParaRPr lang="es-CL" sz="1200" dirty="0"/>
        </a:p>
      </dgm:t>
    </dgm:pt>
    <dgm:pt modelId="{0D956E26-9BF2-4554-B06A-4530B1B6F49A}" type="parTrans" cxnId="{C242E17D-43A6-42EA-B317-964C6C94C263}">
      <dgm:prSet/>
      <dgm:spPr/>
      <dgm:t>
        <a:bodyPr/>
        <a:lstStyle/>
        <a:p>
          <a:endParaRPr lang="es-CL"/>
        </a:p>
      </dgm:t>
    </dgm:pt>
    <dgm:pt modelId="{4B1EA44D-5D5C-4A10-B869-4A308ED04CF8}" type="sibTrans" cxnId="{C242E17D-43A6-42EA-B317-964C6C94C263}">
      <dgm:prSet/>
      <dgm:spPr/>
      <dgm:t>
        <a:bodyPr/>
        <a:lstStyle/>
        <a:p>
          <a:endParaRPr lang="es-CL"/>
        </a:p>
      </dgm:t>
    </dgm:pt>
    <dgm:pt modelId="{970AD290-C6A9-43B2-83AD-8763802225C1}" type="pres">
      <dgm:prSet presAssocID="{870BB30C-DFA2-4A76-88CC-69E633EB68D0}" presName="vert0" presStyleCnt="0">
        <dgm:presLayoutVars>
          <dgm:dir/>
          <dgm:animOne val="branch"/>
          <dgm:animLvl val="lvl"/>
        </dgm:presLayoutVars>
      </dgm:prSet>
      <dgm:spPr/>
      <dgm:t>
        <a:bodyPr/>
        <a:lstStyle/>
        <a:p>
          <a:endParaRPr lang="es-CL"/>
        </a:p>
      </dgm:t>
    </dgm:pt>
    <dgm:pt modelId="{62D0961B-F757-4942-9D5B-96AD0B7B9126}" type="pres">
      <dgm:prSet presAssocID="{4C9FD334-7510-4A4E-981C-D1BBFFEDB4E1}" presName="thickLine" presStyleLbl="alignNode1" presStyleIdx="0" presStyleCnt="1"/>
      <dgm:spPr/>
    </dgm:pt>
    <dgm:pt modelId="{E2261024-6B5D-44CF-9BCA-2395DA90BE5F}" type="pres">
      <dgm:prSet presAssocID="{4C9FD334-7510-4A4E-981C-D1BBFFEDB4E1}" presName="horz1" presStyleCnt="0"/>
      <dgm:spPr/>
    </dgm:pt>
    <dgm:pt modelId="{08779D3D-5187-4F0C-811C-963BDCB086A2}" type="pres">
      <dgm:prSet presAssocID="{4C9FD334-7510-4A4E-981C-D1BBFFEDB4E1}" presName="tx1" presStyleLbl="revTx" presStyleIdx="0" presStyleCnt="14"/>
      <dgm:spPr/>
      <dgm:t>
        <a:bodyPr/>
        <a:lstStyle/>
        <a:p>
          <a:endParaRPr lang="es-CL"/>
        </a:p>
      </dgm:t>
    </dgm:pt>
    <dgm:pt modelId="{3A108500-61F9-4FA1-8FC6-3D4622CBF6FD}" type="pres">
      <dgm:prSet presAssocID="{4C9FD334-7510-4A4E-981C-D1BBFFEDB4E1}" presName="vert1" presStyleCnt="0"/>
      <dgm:spPr/>
    </dgm:pt>
    <dgm:pt modelId="{9DDF76B6-874B-470E-A933-D881A50B900D}" type="pres">
      <dgm:prSet presAssocID="{1D7BB672-5714-409C-877F-65EC3922FFC3}" presName="vertSpace2a" presStyleCnt="0"/>
      <dgm:spPr/>
    </dgm:pt>
    <dgm:pt modelId="{B4214439-53C1-45B4-970E-A33D036A496F}" type="pres">
      <dgm:prSet presAssocID="{1D7BB672-5714-409C-877F-65EC3922FFC3}" presName="horz2" presStyleCnt="0"/>
      <dgm:spPr/>
    </dgm:pt>
    <dgm:pt modelId="{2AD578CF-5A4F-46C5-9C40-476FE569C986}" type="pres">
      <dgm:prSet presAssocID="{1D7BB672-5714-409C-877F-65EC3922FFC3}" presName="horzSpace2" presStyleCnt="0"/>
      <dgm:spPr/>
    </dgm:pt>
    <dgm:pt modelId="{F6096364-7255-4773-AD99-F9563878792C}" type="pres">
      <dgm:prSet presAssocID="{1D7BB672-5714-409C-877F-65EC3922FFC3}" presName="tx2" presStyleLbl="revTx" presStyleIdx="1" presStyleCnt="14"/>
      <dgm:spPr/>
      <dgm:t>
        <a:bodyPr/>
        <a:lstStyle/>
        <a:p>
          <a:endParaRPr lang="es-CL"/>
        </a:p>
      </dgm:t>
    </dgm:pt>
    <dgm:pt modelId="{080A12AF-AFA6-48FB-A00C-41BAB4FE84A6}" type="pres">
      <dgm:prSet presAssocID="{1D7BB672-5714-409C-877F-65EC3922FFC3}" presName="vert2" presStyleCnt="0"/>
      <dgm:spPr/>
    </dgm:pt>
    <dgm:pt modelId="{2868D251-8F24-4C09-BB43-12B845EB4E3D}" type="pres">
      <dgm:prSet presAssocID="{1D7BB672-5714-409C-877F-65EC3922FFC3}" presName="thinLine2b" presStyleLbl="callout" presStyleIdx="0" presStyleCnt="12" custLinFactY="-200000" custLinFactNeighborX="237" custLinFactNeighborY="-237229"/>
      <dgm:spPr/>
    </dgm:pt>
    <dgm:pt modelId="{35DFE160-2270-4B09-8A64-8AC7B4B9107E}" type="pres">
      <dgm:prSet presAssocID="{1D7BB672-5714-409C-877F-65EC3922FFC3}" presName="vertSpace2b" presStyleCnt="0"/>
      <dgm:spPr/>
    </dgm:pt>
    <dgm:pt modelId="{F5DFCA07-D87E-451F-B663-BE2AC3A683AE}" type="pres">
      <dgm:prSet presAssocID="{B7F3C28F-519F-4D51-BD26-251FA7759FCF}" presName="horz2" presStyleCnt="0"/>
      <dgm:spPr/>
    </dgm:pt>
    <dgm:pt modelId="{7525AC85-F5D9-47E4-84FC-2B561AF9DF6D}" type="pres">
      <dgm:prSet presAssocID="{B7F3C28F-519F-4D51-BD26-251FA7759FCF}" presName="horzSpace2" presStyleCnt="0"/>
      <dgm:spPr/>
    </dgm:pt>
    <dgm:pt modelId="{67D3D53E-3A29-4367-8F87-485C7F0CBEBD}" type="pres">
      <dgm:prSet presAssocID="{B7F3C28F-519F-4D51-BD26-251FA7759FCF}" presName="tx2" presStyleLbl="revTx" presStyleIdx="2" presStyleCnt="14" custScaleY="45927" custLinFactNeighborX="491" custLinFactNeighborY="-30007"/>
      <dgm:spPr/>
      <dgm:t>
        <a:bodyPr/>
        <a:lstStyle/>
        <a:p>
          <a:endParaRPr lang="es-CL"/>
        </a:p>
      </dgm:t>
    </dgm:pt>
    <dgm:pt modelId="{1BDB5D63-D067-4E68-A025-04957AD07F24}" type="pres">
      <dgm:prSet presAssocID="{B7F3C28F-519F-4D51-BD26-251FA7759FCF}" presName="vert2" presStyleCnt="0"/>
      <dgm:spPr/>
    </dgm:pt>
    <dgm:pt modelId="{B2C2A800-6D81-4C4D-8C0E-FADB40E25B64}" type="pres">
      <dgm:prSet presAssocID="{B7F3C28F-519F-4D51-BD26-251FA7759FCF}" presName="thinLine2b" presStyleLbl="callout" presStyleIdx="1" presStyleCnt="12" custLinFactY="-300000" custLinFactNeighborY="-381464"/>
      <dgm:spPr/>
    </dgm:pt>
    <dgm:pt modelId="{BD42482C-B8E9-422E-823F-BC044A0B1222}" type="pres">
      <dgm:prSet presAssocID="{B7F3C28F-519F-4D51-BD26-251FA7759FCF}" presName="vertSpace2b" presStyleCnt="0"/>
      <dgm:spPr/>
    </dgm:pt>
    <dgm:pt modelId="{AF400ED9-DF11-4CD5-ACF8-12B9E93FEFCD}" type="pres">
      <dgm:prSet presAssocID="{B0DFC0CC-B5F9-47D7-9FB8-7F495F518859}" presName="horz2" presStyleCnt="0"/>
      <dgm:spPr/>
    </dgm:pt>
    <dgm:pt modelId="{D08A3D13-1A68-468C-9E69-7D8440E11B0E}" type="pres">
      <dgm:prSet presAssocID="{B0DFC0CC-B5F9-47D7-9FB8-7F495F518859}" presName="horzSpace2" presStyleCnt="0"/>
      <dgm:spPr/>
    </dgm:pt>
    <dgm:pt modelId="{9F7F8C87-A701-479C-8C3F-29A95E128933}" type="pres">
      <dgm:prSet presAssocID="{B0DFC0CC-B5F9-47D7-9FB8-7F495F518859}" presName="tx2" presStyleLbl="revTx" presStyleIdx="3" presStyleCnt="14" custScaleY="74082" custLinFactNeighborX="-246" custLinFactNeighborY="-38429"/>
      <dgm:spPr/>
      <dgm:t>
        <a:bodyPr/>
        <a:lstStyle/>
        <a:p>
          <a:endParaRPr lang="es-CL"/>
        </a:p>
      </dgm:t>
    </dgm:pt>
    <dgm:pt modelId="{2FCE7BE3-7C40-4FC7-8CC1-3F7BA6FAA0C7}" type="pres">
      <dgm:prSet presAssocID="{B0DFC0CC-B5F9-47D7-9FB8-7F495F518859}" presName="vert2" presStyleCnt="0"/>
      <dgm:spPr/>
    </dgm:pt>
    <dgm:pt modelId="{28266052-0487-4485-9866-B77B13469817}" type="pres">
      <dgm:prSet presAssocID="{B0DFC0CC-B5F9-47D7-9FB8-7F495F518859}" presName="thinLine2b" presStyleLbl="callout" presStyleIdx="2" presStyleCnt="12" custLinFactY="-554899" custLinFactNeighborX="-828" custLinFactNeighborY="-600000"/>
      <dgm:spPr/>
    </dgm:pt>
    <dgm:pt modelId="{8D722A6B-7820-4001-9AE0-AF4E5124FA48}" type="pres">
      <dgm:prSet presAssocID="{B0DFC0CC-B5F9-47D7-9FB8-7F495F518859}" presName="vertSpace2b" presStyleCnt="0"/>
      <dgm:spPr/>
    </dgm:pt>
    <dgm:pt modelId="{CFB5419B-E87B-4B07-B236-57898ED9BE21}" type="pres">
      <dgm:prSet presAssocID="{A1478AB2-3AAD-42C2-8BF0-EAD6BF9B3FB3}" presName="horz2" presStyleCnt="0"/>
      <dgm:spPr/>
    </dgm:pt>
    <dgm:pt modelId="{6A0917C7-19D9-46E4-AFF4-F4E35430F42E}" type="pres">
      <dgm:prSet presAssocID="{A1478AB2-3AAD-42C2-8BF0-EAD6BF9B3FB3}" presName="horzSpace2" presStyleCnt="0"/>
      <dgm:spPr/>
    </dgm:pt>
    <dgm:pt modelId="{AE44314B-E3A6-499C-B1EC-A84B834F76CE}" type="pres">
      <dgm:prSet presAssocID="{A1478AB2-3AAD-42C2-8BF0-EAD6BF9B3FB3}" presName="tx2" presStyleLbl="revTx" presStyleIdx="4" presStyleCnt="14"/>
      <dgm:spPr/>
      <dgm:t>
        <a:bodyPr/>
        <a:lstStyle/>
        <a:p>
          <a:endParaRPr lang="es-CL"/>
        </a:p>
      </dgm:t>
    </dgm:pt>
    <dgm:pt modelId="{788CF46D-77B8-45D0-AA98-F5F4BDD88F65}" type="pres">
      <dgm:prSet presAssocID="{A1478AB2-3AAD-42C2-8BF0-EAD6BF9B3FB3}" presName="vert2" presStyleCnt="0"/>
      <dgm:spPr/>
    </dgm:pt>
    <dgm:pt modelId="{36DB9269-D98C-4C1D-8DAF-A8C8FDB1FB31}" type="pres">
      <dgm:prSet presAssocID="{BBD639AB-7153-48FF-8304-64374969460A}" presName="horz3" presStyleCnt="0"/>
      <dgm:spPr/>
    </dgm:pt>
    <dgm:pt modelId="{0F961054-BA4F-41A7-B6CE-F0B4E9A27CCE}" type="pres">
      <dgm:prSet presAssocID="{BBD639AB-7153-48FF-8304-64374969460A}" presName="horzSpace3" presStyleCnt="0"/>
      <dgm:spPr/>
    </dgm:pt>
    <dgm:pt modelId="{EF96CFF8-02D7-489F-98E1-18AFE5AFB8CD}" type="pres">
      <dgm:prSet presAssocID="{BBD639AB-7153-48FF-8304-64374969460A}" presName="tx3" presStyleLbl="revTx" presStyleIdx="5" presStyleCnt="14" custLinFactY="-100000" custLinFactNeighborX="-983" custLinFactNeighborY="-170412"/>
      <dgm:spPr/>
      <dgm:t>
        <a:bodyPr/>
        <a:lstStyle/>
        <a:p>
          <a:endParaRPr lang="es-CL"/>
        </a:p>
      </dgm:t>
    </dgm:pt>
    <dgm:pt modelId="{2E1F1AB5-405A-4983-8E10-AD07F9B66D55}" type="pres">
      <dgm:prSet presAssocID="{BBD639AB-7153-48FF-8304-64374969460A}" presName="vert3" presStyleCnt="0"/>
      <dgm:spPr/>
    </dgm:pt>
    <dgm:pt modelId="{1B9C95F1-3293-4233-AE42-5FE4E9224ACE}" type="pres">
      <dgm:prSet presAssocID="{C1C890CC-A6AE-43C1-9B42-0E1D97A3413A}" presName="thinLine3" presStyleLbl="callout" presStyleIdx="3" presStyleCnt="12" custLinFactY="-133827" custLinFactNeighborX="246" custLinFactNeighborY="-200000"/>
      <dgm:spPr/>
    </dgm:pt>
    <dgm:pt modelId="{76C35A10-1FF3-4A47-A9FA-F1752E7C88A2}" type="pres">
      <dgm:prSet presAssocID="{2C7B07DF-DE1A-418F-B374-0F7253F8B539}" presName="horz3" presStyleCnt="0"/>
      <dgm:spPr/>
    </dgm:pt>
    <dgm:pt modelId="{ED9BD8E0-E801-4F16-831D-447B8C23BE72}" type="pres">
      <dgm:prSet presAssocID="{2C7B07DF-DE1A-418F-B374-0F7253F8B539}" presName="horzSpace3" presStyleCnt="0"/>
      <dgm:spPr/>
    </dgm:pt>
    <dgm:pt modelId="{8144AE55-25C8-4134-A865-350C124D8369}" type="pres">
      <dgm:prSet presAssocID="{2C7B07DF-DE1A-418F-B374-0F7253F8B539}" presName="tx3" presStyleLbl="revTx" presStyleIdx="6" presStyleCnt="14" custLinFactY="-100000" custLinFactNeighborX="0" custLinFactNeighborY="-107886"/>
      <dgm:spPr/>
      <dgm:t>
        <a:bodyPr/>
        <a:lstStyle/>
        <a:p>
          <a:endParaRPr lang="es-CL"/>
        </a:p>
      </dgm:t>
    </dgm:pt>
    <dgm:pt modelId="{14FC386A-C82E-439C-BECC-67B91022FAED}" type="pres">
      <dgm:prSet presAssocID="{2C7B07DF-DE1A-418F-B374-0F7253F8B539}" presName="vert3" presStyleCnt="0"/>
      <dgm:spPr/>
    </dgm:pt>
    <dgm:pt modelId="{5F2ECC02-E365-4527-82DE-5038C5EBC454}" type="pres">
      <dgm:prSet presAssocID="{D10C09C0-395A-4272-B369-D8090B46E1CE}" presName="thinLine3" presStyleLbl="callout" presStyleIdx="4" presStyleCnt="12" custLinFactY="-100000" custLinFactNeighborX="983" custLinFactNeighborY="-141121"/>
      <dgm:spPr/>
    </dgm:pt>
    <dgm:pt modelId="{FC76866C-0CC7-43AA-BA43-DA989FCE978D}" type="pres">
      <dgm:prSet presAssocID="{3780482B-42E4-4A99-824C-9E50EEB7B150}" presName="horz3" presStyleCnt="0"/>
      <dgm:spPr/>
    </dgm:pt>
    <dgm:pt modelId="{0EE6BFA8-D8B0-4EB5-8E3F-B845B699FDE7}" type="pres">
      <dgm:prSet presAssocID="{3780482B-42E4-4A99-824C-9E50EEB7B150}" presName="horzSpace3" presStyleCnt="0"/>
      <dgm:spPr/>
    </dgm:pt>
    <dgm:pt modelId="{80DE09EC-0AB8-4463-8FBA-F95EA7F9CC6F}" type="pres">
      <dgm:prSet presAssocID="{3780482B-42E4-4A99-824C-9E50EEB7B150}" presName="tx3" presStyleLbl="revTx" presStyleIdx="7" presStyleCnt="14" custLinFactY="-42525" custLinFactNeighborX="-1474" custLinFactNeighborY="-100000"/>
      <dgm:spPr/>
      <dgm:t>
        <a:bodyPr/>
        <a:lstStyle/>
        <a:p>
          <a:endParaRPr lang="es-CL"/>
        </a:p>
      </dgm:t>
    </dgm:pt>
    <dgm:pt modelId="{DC1C90CF-721E-4B73-8FC0-E5F004B47619}" type="pres">
      <dgm:prSet presAssocID="{3780482B-42E4-4A99-824C-9E50EEB7B150}" presName="vert3" presStyleCnt="0"/>
      <dgm:spPr/>
    </dgm:pt>
    <dgm:pt modelId="{4FAF52E8-BE32-4F48-80F5-E579CC7DE294}" type="pres">
      <dgm:prSet presAssocID="{A8475C58-91CB-484A-91C1-F1CCC0D72B25}" presName="thinLine3" presStyleLbl="callout" presStyleIdx="5" presStyleCnt="12" custLinFactY="-56742" custLinFactNeighborX="983" custLinFactNeighborY="-100000"/>
      <dgm:spPr/>
    </dgm:pt>
    <dgm:pt modelId="{0D60C485-F8D3-4513-9313-D6F76E868C13}" type="pres">
      <dgm:prSet presAssocID="{1187C3B4-DAA7-4C9C-A14E-7BDBD2E38570}" presName="horz3" presStyleCnt="0"/>
      <dgm:spPr/>
    </dgm:pt>
    <dgm:pt modelId="{3749E1E3-F665-4CDE-B994-E97E752D7FAB}" type="pres">
      <dgm:prSet presAssocID="{1187C3B4-DAA7-4C9C-A14E-7BDBD2E38570}" presName="horzSpace3" presStyleCnt="0"/>
      <dgm:spPr/>
    </dgm:pt>
    <dgm:pt modelId="{C1497B3D-52F8-49DD-B7D1-A9CC57847C16}" type="pres">
      <dgm:prSet presAssocID="{1187C3B4-DAA7-4C9C-A14E-7BDBD2E38570}" presName="tx3" presStyleLbl="revTx" presStyleIdx="8" presStyleCnt="14" custLinFactNeighborX="-1474" custLinFactNeighborY="-77163"/>
      <dgm:spPr/>
      <dgm:t>
        <a:bodyPr/>
        <a:lstStyle/>
        <a:p>
          <a:endParaRPr lang="es-CL"/>
        </a:p>
      </dgm:t>
    </dgm:pt>
    <dgm:pt modelId="{79E0D3F2-6306-4A27-8406-7CB42718EFB4}" type="pres">
      <dgm:prSet presAssocID="{1187C3B4-DAA7-4C9C-A14E-7BDBD2E38570}" presName="vert3" presStyleCnt="0"/>
      <dgm:spPr/>
    </dgm:pt>
    <dgm:pt modelId="{035CBADF-EB11-478A-8F59-239E54907FB0}" type="pres">
      <dgm:prSet presAssocID="{75BEF50B-B61A-4BE1-90AB-0276B46896B2}" presName="thinLine3" presStyleLbl="callout" presStyleIdx="6" presStyleCnt="12" custLinFactNeighborX="246" custLinFactNeighborY="-28005"/>
      <dgm:spPr/>
    </dgm:pt>
    <dgm:pt modelId="{15B8E5A8-2662-4498-9D64-7D930CB85D59}" type="pres">
      <dgm:prSet presAssocID="{816981BC-E186-4002-A580-9CC4C82F69E9}" presName="horz3" presStyleCnt="0"/>
      <dgm:spPr/>
    </dgm:pt>
    <dgm:pt modelId="{A1F272D2-1833-48E9-99DA-3CEBC84DE752}" type="pres">
      <dgm:prSet presAssocID="{816981BC-E186-4002-A580-9CC4C82F69E9}" presName="horzSpace3" presStyleCnt="0"/>
      <dgm:spPr/>
    </dgm:pt>
    <dgm:pt modelId="{46B36900-15ED-4A91-8BCE-B911E050F42A}" type="pres">
      <dgm:prSet presAssocID="{816981BC-E186-4002-A580-9CC4C82F69E9}" presName="tx3" presStyleLbl="revTx" presStyleIdx="9" presStyleCnt="14" custLinFactNeighborX="246" custLinFactNeighborY="-28005"/>
      <dgm:spPr/>
      <dgm:t>
        <a:bodyPr/>
        <a:lstStyle/>
        <a:p>
          <a:endParaRPr lang="es-CL"/>
        </a:p>
      </dgm:t>
    </dgm:pt>
    <dgm:pt modelId="{9FE3233B-3657-424C-B9D2-AD78B2F1F983}" type="pres">
      <dgm:prSet presAssocID="{816981BC-E186-4002-A580-9CC4C82F69E9}" presName="vert3" presStyleCnt="0"/>
      <dgm:spPr/>
    </dgm:pt>
    <dgm:pt modelId="{17440AE0-0613-41BB-AA6A-8C079CE75DAF}" type="pres">
      <dgm:prSet presAssocID="{A1478AB2-3AAD-42C2-8BF0-EAD6BF9B3FB3}" presName="thinLine2b" presStyleLbl="callout" presStyleIdx="7" presStyleCnt="12"/>
      <dgm:spPr/>
    </dgm:pt>
    <dgm:pt modelId="{2D61D836-EA20-40FD-8A28-80A656AF5B9E}" type="pres">
      <dgm:prSet presAssocID="{A1478AB2-3AAD-42C2-8BF0-EAD6BF9B3FB3}" presName="vertSpace2b" presStyleCnt="0"/>
      <dgm:spPr/>
    </dgm:pt>
    <dgm:pt modelId="{AAF94D45-AFF7-488E-9E29-187DE236CB5A}" type="pres">
      <dgm:prSet presAssocID="{D0BB051A-1B7C-47F6-8D6B-9935AD9AB9F8}" presName="horz2" presStyleCnt="0"/>
      <dgm:spPr/>
    </dgm:pt>
    <dgm:pt modelId="{33896BAA-2B83-4CBD-B029-4F91DE2C841D}" type="pres">
      <dgm:prSet presAssocID="{D0BB051A-1B7C-47F6-8D6B-9935AD9AB9F8}" presName="horzSpace2" presStyleCnt="0"/>
      <dgm:spPr/>
    </dgm:pt>
    <dgm:pt modelId="{2640339A-E288-4D25-8C4D-F166362AC482}" type="pres">
      <dgm:prSet presAssocID="{D0BB051A-1B7C-47F6-8D6B-9935AD9AB9F8}" presName="tx2" presStyleLbl="revTx" presStyleIdx="10" presStyleCnt="14" custScaleY="65716"/>
      <dgm:spPr/>
      <dgm:t>
        <a:bodyPr/>
        <a:lstStyle/>
        <a:p>
          <a:endParaRPr lang="es-CL"/>
        </a:p>
      </dgm:t>
    </dgm:pt>
    <dgm:pt modelId="{7917A26A-556B-4162-A873-61AE39B3EBE4}" type="pres">
      <dgm:prSet presAssocID="{D0BB051A-1B7C-47F6-8D6B-9935AD9AB9F8}" presName="vert2" presStyleCnt="0"/>
      <dgm:spPr/>
    </dgm:pt>
    <dgm:pt modelId="{1649783C-D2A9-4171-A554-B2ADB7F889C2}" type="pres">
      <dgm:prSet presAssocID="{D0BB051A-1B7C-47F6-8D6B-9935AD9AB9F8}" presName="thinLine2b" presStyleLbl="callout" presStyleIdx="8" presStyleCnt="12"/>
      <dgm:spPr/>
    </dgm:pt>
    <dgm:pt modelId="{8201B5A5-2DE2-4FB0-AAA5-483AB730902F}" type="pres">
      <dgm:prSet presAssocID="{D0BB051A-1B7C-47F6-8D6B-9935AD9AB9F8}" presName="vertSpace2b" presStyleCnt="0"/>
      <dgm:spPr/>
    </dgm:pt>
    <dgm:pt modelId="{9A2C6503-6EB0-40C3-8102-75075B85D955}" type="pres">
      <dgm:prSet presAssocID="{EFDCD6A6-F0B1-4714-A4B8-93D481FB8C99}" presName="horz2" presStyleCnt="0"/>
      <dgm:spPr/>
    </dgm:pt>
    <dgm:pt modelId="{70F80305-D8B7-4C82-9A9F-928BF5945DB0}" type="pres">
      <dgm:prSet presAssocID="{EFDCD6A6-F0B1-4714-A4B8-93D481FB8C99}" presName="horzSpace2" presStyleCnt="0"/>
      <dgm:spPr/>
    </dgm:pt>
    <dgm:pt modelId="{B6BD8910-2E0D-4629-B780-EAF3FFC51487}" type="pres">
      <dgm:prSet presAssocID="{EFDCD6A6-F0B1-4714-A4B8-93D481FB8C99}" presName="tx2" presStyleLbl="revTx" presStyleIdx="11" presStyleCnt="14" custScaleY="65259"/>
      <dgm:spPr/>
      <dgm:t>
        <a:bodyPr/>
        <a:lstStyle/>
        <a:p>
          <a:endParaRPr lang="es-CL"/>
        </a:p>
      </dgm:t>
    </dgm:pt>
    <dgm:pt modelId="{CA40CA63-FF71-434A-B70B-F23DB82C22DB}" type="pres">
      <dgm:prSet presAssocID="{EFDCD6A6-F0B1-4714-A4B8-93D481FB8C99}" presName="vert2" presStyleCnt="0"/>
      <dgm:spPr/>
    </dgm:pt>
    <dgm:pt modelId="{F0707FD1-2C54-47A3-B40B-5E285DF2AFB2}" type="pres">
      <dgm:prSet presAssocID="{EFDCD6A6-F0B1-4714-A4B8-93D481FB8C99}" presName="thinLine2b" presStyleLbl="callout" presStyleIdx="9" presStyleCnt="12"/>
      <dgm:spPr/>
    </dgm:pt>
    <dgm:pt modelId="{FF3F70A9-6AB9-4FAD-BD3D-798796D9FE19}" type="pres">
      <dgm:prSet presAssocID="{EFDCD6A6-F0B1-4714-A4B8-93D481FB8C99}" presName="vertSpace2b" presStyleCnt="0"/>
      <dgm:spPr/>
    </dgm:pt>
    <dgm:pt modelId="{734DCCE8-1DE5-4F02-A3AC-1F71B0799FB6}" type="pres">
      <dgm:prSet presAssocID="{DE7D9557-7438-4CD8-BADB-EB04A71C6E4B}" presName="horz2" presStyleCnt="0"/>
      <dgm:spPr/>
    </dgm:pt>
    <dgm:pt modelId="{A9D9A4C7-3DBA-470A-930D-079C049656B2}" type="pres">
      <dgm:prSet presAssocID="{DE7D9557-7438-4CD8-BADB-EB04A71C6E4B}" presName="horzSpace2" presStyleCnt="0"/>
      <dgm:spPr/>
    </dgm:pt>
    <dgm:pt modelId="{0DE0FD2C-E778-4EEF-A95F-A81D8D3126F3}" type="pres">
      <dgm:prSet presAssocID="{DE7D9557-7438-4CD8-BADB-EB04A71C6E4B}" presName="tx2" presStyleLbl="revTx" presStyleIdx="12" presStyleCnt="14" custScaleY="60659"/>
      <dgm:spPr/>
      <dgm:t>
        <a:bodyPr/>
        <a:lstStyle/>
        <a:p>
          <a:endParaRPr lang="es-CL"/>
        </a:p>
      </dgm:t>
    </dgm:pt>
    <dgm:pt modelId="{F6215CAA-C6E3-4754-9FC1-09A278A41DF1}" type="pres">
      <dgm:prSet presAssocID="{DE7D9557-7438-4CD8-BADB-EB04A71C6E4B}" presName="vert2" presStyleCnt="0"/>
      <dgm:spPr/>
    </dgm:pt>
    <dgm:pt modelId="{E62243F0-192A-40C7-B0C6-AE1CD09A09D2}" type="pres">
      <dgm:prSet presAssocID="{DE7D9557-7438-4CD8-BADB-EB04A71C6E4B}" presName="thinLine2b" presStyleLbl="callout" presStyleIdx="10" presStyleCnt="12" custLinFactY="93744" custLinFactNeighborX="-118" custLinFactNeighborY="100000"/>
      <dgm:spPr/>
    </dgm:pt>
    <dgm:pt modelId="{90A80D41-45D8-40CA-B442-DE3D0E98B6BB}" type="pres">
      <dgm:prSet presAssocID="{DE7D9557-7438-4CD8-BADB-EB04A71C6E4B}" presName="vertSpace2b" presStyleCnt="0"/>
      <dgm:spPr/>
    </dgm:pt>
    <dgm:pt modelId="{EC5C2E24-F370-438A-8DF2-CAC17A42073D}" type="pres">
      <dgm:prSet presAssocID="{EBC509DE-EE59-442F-9661-A8ED019D9861}" presName="horz2" presStyleCnt="0"/>
      <dgm:spPr/>
    </dgm:pt>
    <dgm:pt modelId="{AF7B9775-1F17-4877-949F-B55105AD06B2}" type="pres">
      <dgm:prSet presAssocID="{EBC509DE-EE59-442F-9661-A8ED019D9861}" presName="horzSpace2" presStyleCnt="0"/>
      <dgm:spPr/>
    </dgm:pt>
    <dgm:pt modelId="{5520FE0D-920C-41B5-9707-E7EAF6E512B4}" type="pres">
      <dgm:prSet presAssocID="{EBC509DE-EE59-442F-9661-A8ED019D9861}" presName="tx2" presStyleLbl="revTx" presStyleIdx="13" presStyleCnt="14" custScaleY="59143"/>
      <dgm:spPr/>
      <dgm:t>
        <a:bodyPr/>
        <a:lstStyle/>
        <a:p>
          <a:endParaRPr lang="es-CL"/>
        </a:p>
      </dgm:t>
    </dgm:pt>
    <dgm:pt modelId="{8A31DD3B-CDF6-4FA7-A1E1-646E241B87D0}" type="pres">
      <dgm:prSet presAssocID="{EBC509DE-EE59-442F-9661-A8ED019D9861}" presName="vert2" presStyleCnt="0"/>
      <dgm:spPr/>
    </dgm:pt>
    <dgm:pt modelId="{17447A41-EE5A-4030-85A0-1C081C9184FC}" type="pres">
      <dgm:prSet presAssocID="{EBC509DE-EE59-442F-9661-A8ED019D9861}" presName="thinLine2b" presStyleLbl="callout" presStyleIdx="11" presStyleCnt="12"/>
      <dgm:spPr/>
    </dgm:pt>
    <dgm:pt modelId="{FBEB9512-9A4C-45AE-BA74-3F92D1826C33}" type="pres">
      <dgm:prSet presAssocID="{EBC509DE-EE59-442F-9661-A8ED019D9861}" presName="vertSpace2b" presStyleCnt="0"/>
      <dgm:spPr/>
    </dgm:pt>
  </dgm:ptLst>
  <dgm:cxnLst>
    <dgm:cxn modelId="{48A706E2-1E29-4CD1-AD2D-FB3363A1042A}" srcId="{A1478AB2-3AAD-42C2-8BF0-EAD6BF9B3FB3}" destId="{BBD639AB-7153-48FF-8304-64374969460A}" srcOrd="0" destOrd="0" parTransId="{2D09DC81-1705-4374-ABE8-757B304A4421}" sibTransId="{C1C890CC-A6AE-43C1-9B42-0E1D97A3413A}"/>
    <dgm:cxn modelId="{74945A1C-9E5A-4914-880E-DEAB451BA0E1}" type="presOf" srcId="{870BB30C-DFA2-4A76-88CC-69E633EB68D0}" destId="{970AD290-C6A9-43B2-83AD-8763802225C1}" srcOrd="0" destOrd="0" presId="urn:microsoft.com/office/officeart/2008/layout/LinedList"/>
    <dgm:cxn modelId="{4E2F23F4-CD1E-437B-B578-0A1ACBDAE718}" srcId="{4C9FD334-7510-4A4E-981C-D1BBFFEDB4E1}" destId="{1D7BB672-5714-409C-877F-65EC3922FFC3}" srcOrd="0" destOrd="0" parTransId="{CFFFBD10-344E-403C-A401-1EDB621CB68C}" sibTransId="{F1B373A7-9A6C-449D-BFD8-B04FDCD15E7C}"/>
    <dgm:cxn modelId="{C5862B42-45B0-4CD9-89C9-38B80003D0C8}" srcId="{4C9FD334-7510-4A4E-981C-D1BBFFEDB4E1}" destId="{EBC509DE-EE59-442F-9661-A8ED019D9861}" srcOrd="7" destOrd="0" parTransId="{0E70A98A-F43E-4D8C-96E2-FAAA9E8BBBB2}" sibTransId="{3C324191-2D45-472D-B03C-39C1028BBB13}"/>
    <dgm:cxn modelId="{7D564CC7-9EAD-4016-802F-A47BBC4EE293}" srcId="{4C9FD334-7510-4A4E-981C-D1BBFFEDB4E1}" destId="{B0DFC0CC-B5F9-47D7-9FB8-7F495F518859}" srcOrd="2" destOrd="0" parTransId="{733CEACD-11A3-4F45-87A2-47D8AFFB9640}" sibTransId="{BAFD06B8-2459-446E-A4A5-2C80AFDEC222}"/>
    <dgm:cxn modelId="{C693C45F-135E-42AD-9745-BCF3D18FF56B}" srcId="{4C9FD334-7510-4A4E-981C-D1BBFFEDB4E1}" destId="{EFDCD6A6-F0B1-4714-A4B8-93D481FB8C99}" srcOrd="5" destOrd="0" parTransId="{A4B9F21B-E679-4EE2-BCCB-AC92E8688DD5}" sibTransId="{6658E4D7-8E3B-42C2-95DB-737BB9CFE492}"/>
    <dgm:cxn modelId="{1CB632AC-B1B4-44CD-922D-CEB6EF104124}" srcId="{4C9FD334-7510-4A4E-981C-D1BBFFEDB4E1}" destId="{B7F3C28F-519F-4D51-BD26-251FA7759FCF}" srcOrd="1" destOrd="0" parTransId="{1E11B796-458D-49BE-AF91-9E8BAE5BA67D}" sibTransId="{4C60C7FE-6D82-4CB8-B0B9-281385E086F6}"/>
    <dgm:cxn modelId="{76B16C6E-3F4F-4B0A-92B4-6295E129DC36}" type="presOf" srcId="{1D7BB672-5714-409C-877F-65EC3922FFC3}" destId="{F6096364-7255-4773-AD99-F9563878792C}" srcOrd="0" destOrd="0" presId="urn:microsoft.com/office/officeart/2008/layout/LinedList"/>
    <dgm:cxn modelId="{3AC61382-A35F-48C8-9E69-A6755B6B5A22}" srcId="{4C9FD334-7510-4A4E-981C-D1BBFFEDB4E1}" destId="{DE7D9557-7438-4CD8-BADB-EB04A71C6E4B}" srcOrd="6" destOrd="0" parTransId="{3FE1B09E-DCCC-4EA6-B1B9-F4D077CBFE11}" sibTransId="{A29A23BE-2E69-4560-A8F9-1E80258220D9}"/>
    <dgm:cxn modelId="{CB2841D8-5559-4E9C-95E3-7FED978CBCBC}" type="presOf" srcId="{4C9FD334-7510-4A4E-981C-D1BBFFEDB4E1}" destId="{08779D3D-5187-4F0C-811C-963BDCB086A2}" srcOrd="0" destOrd="0" presId="urn:microsoft.com/office/officeart/2008/layout/LinedList"/>
    <dgm:cxn modelId="{6CDFC5CD-173C-4342-9101-BAA252F5F303}" type="presOf" srcId="{EFDCD6A6-F0B1-4714-A4B8-93D481FB8C99}" destId="{B6BD8910-2E0D-4629-B780-EAF3FFC51487}" srcOrd="0" destOrd="0" presId="urn:microsoft.com/office/officeart/2008/layout/LinedList"/>
    <dgm:cxn modelId="{A5802FFB-DB44-4E56-91B3-C946F41B6783}" type="presOf" srcId="{D0BB051A-1B7C-47F6-8D6B-9935AD9AB9F8}" destId="{2640339A-E288-4D25-8C4D-F166362AC482}" srcOrd="0" destOrd="0" presId="urn:microsoft.com/office/officeart/2008/layout/LinedList"/>
    <dgm:cxn modelId="{5EAB6BA9-8087-4564-8F7A-D9BC6AC2F357}" srcId="{870BB30C-DFA2-4A76-88CC-69E633EB68D0}" destId="{4C9FD334-7510-4A4E-981C-D1BBFFEDB4E1}" srcOrd="0" destOrd="0" parTransId="{062DFD86-691F-489A-BC56-1BBC236173C1}" sibTransId="{180E8F7B-EE85-4BC1-8EFA-9CF3279239C9}"/>
    <dgm:cxn modelId="{F875F0B2-5274-45E2-8F64-7FF30CB052B4}" srcId="{A1478AB2-3AAD-42C2-8BF0-EAD6BF9B3FB3}" destId="{3780482B-42E4-4A99-824C-9E50EEB7B150}" srcOrd="2" destOrd="0" parTransId="{D561BABB-4889-4329-88C8-9B516D500B2D}" sibTransId="{A8475C58-91CB-484A-91C1-F1CCC0D72B25}"/>
    <dgm:cxn modelId="{E223CD25-C80C-4456-A617-7EB53982363C}" type="presOf" srcId="{DE7D9557-7438-4CD8-BADB-EB04A71C6E4B}" destId="{0DE0FD2C-E778-4EEF-A95F-A81D8D3126F3}" srcOrd="0" destOrd="0" presId="urn:microsoft.com/office/officeart/2008/layout/LinedList"/>
    <dgm:cxn modelId="{7B805588-67BD-4A56-ADB1-7F038FCA9DE2}" srcId="{4C9FD334-7510-4A4E-981C-D1BBFFEDB4E1}" destId="{D0BB051A-1B7C-47F6-8D6B-9935AD9AB9F8}" srcOrd="4" destOrd="0" parTransId="{FBCA4D1D-D740-46CA-8D65-D97E68F4A65A}" sibTransId="{C70A36FB-7DC0-4535-9BF5-6E402F2D9DEB}"/>
    <dgm:cxn modelId="{EE19ADAD-E7E4-445E-A4AD-C3337BCBFB30}" type="presOf" srcId="{2C7B07DF-DE1A-418F-B374-0F7253F8B539}" destId="{8144AE55-25C8-4134-A865-350C124D8369}" srcOrd="0" destOrd="0" presId="urn:microsoft.com/office/officeart/2008/layout/LinedList"/>
    <dgm:cxn modelId="{804FAE6C-463F-465C-8115-E301D30E4E89}" type="presOf" srcId="{EBC509DE-EE59-442F-9661-A8ED019D9861}" destId="{5520FE0D-920C-41B5-9707-E7EAF6E512B4}" srcOrd="0" destOrd="0" presId="urn:microsoft.com/office/officeart/2008/layout/LinedList"/>
    <dgm:cxn modelId="{1B694581-CCC3-47C8-B749-C9B04B28F1A8}" type="presOf" srcId="{1187C3B4-DAA7-4C9C-A14E-7BDBD2E38570}" destId="{C1497B3D-52F8-49DD-B7D1-A9CC57847C16}" srcOrd="0" destOrd="0" presId="urn:microsoft.com/office/officeart/2008/layout/LinedList"/>
    <dgm:cxn modelId="{01333032-3651-42B0-80ED-12A33873E39F}" type="presOf" srcId="{B7F3C28F-519F-4D51-BD26-251FA7759FCF}" destId="{67D3D53E-3A29-4367-8F87-485C7F0CBEBD}" srcOrd="0" destOrd="0" presId="urn:microsoft.com/office/officeart/2008/layout/LinedList"/>
    <dgm:cxn modelId="{6A7B2922-A6E8-47FB-93B5-064A35C16068}" srcId="{A1478AB2-3AAD-42C2-8BF0-EAD6BF9B3FB3}" destId="{1187C3B4-DAA7-4C9C-A14E-7BDBD2E38570}" srcOrd="3" destOrd="0" parTransId="{5DA3B390-9FA5-473B-8CCB-EB351EDF645F}" sibTransId="{75BEF50B-B61A-4BE1-90AB-0276B46896B2}"/>
    <dgm:cxn modelId="{BA1E641B-BBC5-48EF-BBEB-4CAE3A16DE53}" type="presOf" srcId="{BBD639AB-7153-48FF-8304-64374969460A}" destId="{EF96CFF8-02D7-489F-98E1-18AFE5AFB8CD}" srcOrd="0" destOrd="0" presId="urn:microsoft.com/office/officeart/2008/layout/LinedList"/>
    <dgm:cxn modelId="{4AFFA4E0-B14E-4788-AA58-914EFCA5A47D}" type="presOf" srcId="{A1478AB2-3AAD-42C2-8BF0-EAD6BF9B3FB3}" destId="{AE44314B-E3A6-499C-B1EC-A84B834F76CE}" srcOrd="0" destOrd="0" presId="urn:microsoft.com/office/officeart/2008/layout/LinedList"/>
    <dgm:cxn modelId="{91083521-C4C9-4AA4-BFAC-A71EEDB6E4F5}" type="presOf" srcId="{B0DFC0CC-B5F9-47D7-9FB8-7F495F518859}" destId="{9F7F8C87-A701-479C-8C3F-29A95E128933}" srcOrd="0" destOrd="0" presId="urn:microsoft.com/office/officeart/2008/layout/LinedList"/>
    <dgm:cxn modelId="{D8DECEC4-F5AA-490D-8261-102C20859F33}" type="presOf" srcId="{3780482B-42E4-4A99-824C-9E50EEB7B150}" destId="{80DE09EC-0AB8-4463-8FBA-F95EA7F9CC6F}" srcOrd="0" destOrd="0" presId="urn:microsoft.com/office/officeart/2008/layout/LinedList"/>
    <dgm:cxn modelId="{4B833DD8-E934-4972-AC00-560E742E914D}" type="presOf" srcId="{816981BC-E186-4002-A580-9CC4C82F69E9}" destId="{46B36900-15ED-4A91-8BCE-B911E050F42A}" srcOrd="0" destOrd="0" presId="urn:microsoft.com/office/officeart/2008/layout/LinedList"/>
    <dgm:cxn modelId="{82C2E1A5-B2C7-4558-BB96-5C2A94D5DC8C}" srcId="{4C9FD334-7510-4A4E-981C-D1BBFFEDB4E1}" destId="{A1478AB2-3AAD-42C2-8BF0-EAD6BF9B3FB3}" srcOrd="3" destOrd="0" parTransId="{61139EAB-7EA0-444C-8327-542C3F13C935}" sibTransId="{67C5552C-9C7A-492D-933D-8DB6BAA3279A}"/>
    <dgm:cxn modelId="{C242E17D-43A6-42EA-B317-964C6C94C263}" srcId="{A1478AB2-3AAD-42C2-8BF0-EAD6BF9B3FB3}" destId="{816981BC-E186-4002-A580-9CC4C82F69E9}" srcOrd="4" destOrd="0" parTransId="{0D956E26-9BF2-4554-B06A-4530B1B6F49A}" sibTransId="{4B1EA44D-5D5C-4A10-B869-4A308ED04CF8}"/>
    <dgm:cxn modelId="{9CC65789-D854-40E6-B78E-A69E698F4B37}" srcId="{A1478AB2-3AAD-42C2-8BF0-EAD6BF9B3FB3}" destId="{2C7B07DF-DE1A-418F-B374-0F7253F8B539}" srcOrd="1" destOrd="0" parTransId="{4CBF07A8-6EED-4980-BCF9-C3D54FC0410E}" sibTransId="{D10C09C0-395A-4272-B369-D8090B46E1CE}"/>
    <dgm:cxn modelId="{70A4E27A-E71C-476B-959C-6DA28079B6E1}" type="presParOf" srcId="{970AD290-C6A9-43B2-83AD-8763802225C1}" destId="{62D0961B-F757-4942-9D5B-96AD0B7B9126}" srcOrd="0" destOrd="0" presId="urn:microsoft.com/office/officeart/2008/layout/LinedList"/>
    <dgm:cxn modelId="{BA06AFD7-6655-4F88-8D5B-53B69AA85105}" type="presParOf" srcId="{970AD290-C6A9-43B2-83AD-8763802225C1}" destId="{E2261024-6B5D-44CF-9BCA-2395DA90BE5F}" srcOrd="1" destOrd="0" presId="urn:microsoft.com/office/officeart/2008/layout/LinedList"/>
    <dgm:cxn modelId="{0F414DC6-63A8-499E-B781-47812A1D31AA}" type="presParOf" srcId="{E2261024-6B5D-44CF-9BCA-2395DA90BE5F}" destId="{08779D3D-5187-4F0C-811C-963BDCB086A2}" srcOrd="0" destOrd="0" presId="urn:microsoft.com/office/officeart/2008/layout/LinedList"/>
    <dgm:cxn modelId="{542D443F-AEC4-4F98-AEEE-B25BECD3AC4C}" type="presParOf" srcId="{E2261024-6B5D-44CF-9BCA-2395DA90BE5F}" destId="{3A108500-61F9-4FA1-8FC6-3D4622CBF6FD}" srcOrd="1" destOrd="0" presId="urn:microsoft.com/office/officeart/2008/layout/LinedList"/>
    <dgm:cxn modelId="{442FAE29-7278-4F30-AE9D-2F041C250BC5}" type="presParOf" srcId="{3A108500-61F9-4FA1-8FC6-3D4622CBF6FD}" destId="{9DDF76B6-874B-470E-A933-D881A50B900D}" srcOrd="0" destOrd="0" presId="urn:microsoft.com/office/officeart/2008/layout/LinedList"/>
    <dgm:cxn modelId="{B2DEC590-3E6D-4584-AF5D-3C7AD3E82BDB}" type="presParOf" srcId="{3A108500-61F9-4FA1-8FC6-3D4622CBF6FD}" destId="{B4214439-53C1-45B4-970E-A33D036A496F}" srcOrd="1" destOrd="0" presId="urn:microsoft.com/office/officeart/2008/layout/LinedList"/>
    <dgm:cxn modelId="{A867DF98-0B92-4FBF-8F9F-59CB32CDB820}" type="presParOf" srcId="{B4214439-53C1-45B4-970E-A33D036A496F}" destId="{2AD578CF-5A4F-46C5-9C40-476FE569C986}" srcOrd="0" destOrd="0" presId="urn:microsoft.com/office/officeart/2008/layout/LinedList"/>
    <dgm:cxn modelId="{13B9C969-8C5C-4649-AB3A-5A851C7FFFFF}" type="presParOf" srcId="{B4214439-53C1-45B4-970E-A33D036A496F}" destId="{F6096364-7255-4773-AD99-F9563878792C}" srcOrd="1" destOrd="0" presId="urn:microsoft.com/office/officeart/2008/layout/LinedList"/>
    <dgm:cxn modelId="{F0A8488B-FB92-4395-9DFB-5399C635BD94}" type="presParOf" srcId="{B4214439-53C1-45B4-970E-A33D036A496F}" destId="{080A12AF-AFA6-48FB-A00C-41BAB4FE84A6}" srcOrd="2" destOrd="0" presId="urn:microsoft.com/office/officeart/2008/layout/LinedList"/>
    <dgm:cxn modelId="{9F6705C8-0DC6-46CD-B5D0-87BB9573488E}" type="presParOf" srcId="{3A108500-61F9-4FA1-8FC6-3D4622CBF6FD}" destId="{2868D251-8F24-4C09-BB43-12B845EB4E3D}" srcOrd="2" destOrd="0" presId="urn:microsoft.com/office/officeart/2008/layout/LinedList"/>
    <dgm:cxn modelId="{2103A6E5-2F14-47AE-8BD0-632E00C7E422}" type="presParOf" srcId="{3A108500-61F9-4FA1-8FC6-3D4622CBF6FD}" destId="{35DFE160-2270-4B09-8A64-8AC7B4B9107E}" srcOrd="3" destOrd="0" presId="urn:microsoft.com/office/officeart/2008/layout/LinedList"/>
    <dgm:cxn modelId="{12904642-BD95-4017-AE2E-730F923B5D65}" type="presParOf" srcId="{3A108500-61F9-4FA1-8FC6-3D4622CBF6FD}" destId="{F5DFCA07-D87E-451F-B663-BE2AC3A683AE}" srcOrd="4" destOrd="0" presId="urn:microsoft.com/office/officeart/2008/layout/LinedList"/>
    <dgm:cxn modelId="{7630B724-3DC9-4EA0-9F8F-ECEFFC508317}" type="presParOf" srcId="{F5DFCA07-D87E-451F-B663-BE2AC3A683AE}" destId="{7525AC85-F5D9-47E4-84FC-2B561AF9DF6D}" srcOrd="0" destOrd="0" presId="urn:microsoft.com/office/officeart/2008/layout/LinedList"/>
    <dgm:cxn modelId="{468F6584-3928-45A4-8E14-3FBF3920796C}" type="presParOf" srcId="{F5DFCA07-D87E-451F-B663-BE2AC3A683AE}" destId="{67D3D53E-3A29-4367-8F87-485C7F0CBEBD}" srcOrd="1" destOrd="0" presId="urn:microsoft.com/office/officeart/2008/layout/LinedList"/>
    <dgm:cxn modelId="{0D029BAC-6F73-4FBC-AB3B-E70724EC4ABB}" type="presParOf" srcId="{F5DFCA07-D87E-451F-B663-BE2AC3A683AE}" destId="{1BDB5D63-D067-4E68-A025-04957AD07F24}" srcOrd="2" destOrd="0" presId="urn:microsoft.com/office/officeart/2008/layout/LinedList"/>
    <dgm:cxn modelId="{C4D33A24-9ABE-4F38-9B88-874A2A85E0DC}" type="presParOf" srcId="{3A108500-61F9-4FA1-8FC6-3D4622CBF6FD}" destId="{B2C2A800-6D81-4C4D-8C0E-FADB40E25B64}" srcOrd="5" destOrd="0" presId="urn:microsoft.com/office/officeart/2008/layout/LinedList"/>
    <dgm:cxn modelId="{FEFC7D81-B084-41EB-8687-6E557AEDC977}" type="presParOf" srcId="{3A108500-61F9-4FA1-8FC6-3D4622CBF6FD}" destId="{BD42482C-B8E9-422E-823F-BC044A0B1222}" srcOrd="6" destOrd="0" presId="urn:microsoft.com/office/officeart/2008/layout/LinedList"/>
    <dgm:cxn modelId="{83230C83-D0AD-41EB-BB48-2613F3C99A28}" type="presParOf" srcId="{3A108500-61F9-4FA1-8FC6-3D4622CBF6FD}" destId="{AF400ED9-DF11-4CD5-ACF8-12B9E93FEFCD}" srcOrd="7" destOrd="0" presId="urn:microsoft.com/office/officeart/2008/layout/LinedList"/>
    <dgm:cxn modelId="{0B98C816-7DF8-4A1E-98EE-F088DD2D7316}" type="presParOf" srcId="{AF400ED9-DF11-4CD5-ACF8-12B9E93FEFCD}" destId="{D08A3D13-1A68-468C-9E69-7D8440E11B0E}" srcOrd="0" destOrd="0" presId="urn:microsoft.com/office/officeart/2008/layout/LinedList"/>
    <dgm:cxn modelId="{0CEE3B8D-3896-4D5C-A522-726FE408010B}" type="presParOf" srcId="{AF400ED9-DF11-4CD5-ACF8-12B9E93FEFCD}" destId="{9F7F8C87-A701-479C-8C3F-29A95E128933}" srcOrd="1" destOrd="0" presId="urn:microsoft.com/office/officeart/2008/layout/LinedList"/>
    <dgm:cxn modelId="{1274605B-C249-470F-B57B-E214D5123EFE}" type="presParOf" srcId="{AF400ED9-DF11-4CD5-ACF8-12B9E93FEFCD}" destId="{2FCE7BE3-7C40-4FC7-8CC1-3F7BA6FAA0C7}" srcOrd="2" destOrd="0" presId="urn:microsoft.com/office/officeart/2008/layout/LinedList"/>
    <dgm:cxn modelId="{A165177C-8196-44BE-928F-3E2C870A17CF}" type="presParOf" srcId="{3A108500-61F9-4FA1-8FC6-3D4622CBF6FD}" destId="{28266052-0487-4485-9866-B77B13469817}" srcOrd="8" destOrd="0" presId="urn:microsoft.com/office/officeart/2008/layout/LinedList"/>
    <dgm:cxn modelId="{4F7F5FC0-1E87-42E6-9380-3D8AF0D4345C}" type="presParOf" srcId="{3A108500-61F9-4FA1-8FC6-3D4622CBF6FD}" destId="{8D722A6B-7820-4001-9AE0-AF4E5124FA48}" srcOrd="9" destOrd="0" presId="urn:microsoft.com/office/officeart/2008/layout/LinedList"/>
    <dgm:cxn modelId="{CEED4225-E59D-4614-A24C-A900FA7309D6}" type="presParOf" srcId="{3A108500-61F9-4FA1-8FC6-3D4622CBF6FD}" destId="{CFB5419B-E87B-4B07-B236-57898ED9BE21}" srcOrd="10" destOrd="0" presId="urn:microsoft.com/office/officeart/2008/layout/LinedList"/>
    <dgm:cxn modelId="{F559C50C-3E95-4C28-A85A-FD1434C74A7A}" type="presParOf" srcId="{CFB5419B-E87B-4B07-B236-57898ED9BE21}" destId="{6A0917C7-19D9-46E4-AFF4-F4E35430F42E}" srcOrd="0" destOrd="0" presId="urn:microsoft.com/office/officeart/2008/layout/LinedList"/>
    <dgm:cxn modelId="{82EBA8B8-E236-4D1A-AFF0-B26D7329900D}" type="presParOf" srcId="{CFB5419B-E87B-4B07-B236-57898ED9BE21}" destId="{AE44314B-E3A6-499C-B1EC-A84B834F76CE}" srcOrd="1" destOrd="0" presId="urn:microsoft.com/office/officeart/2008/layout/LinedList"/>
    <dgm:cxn modelId="{B76384AE-F107-42AB-8596-261BCFAA8B4D}" type="presParOf" srcId="{CFB5419B-E87B-4B07-B236-57898ED9BE21}" destId="{788CF46D-77B8-45D0-AA98-F5F4BDD88F65}" srcOrd="2" destOrd="0" presId="urn:microsoft.com/office/officeart/2008/layout/LinedList"/>
    <dgm:cxn modelId="{8B611748-CA51-4AAE-8D46-ACFF8056993C}" type="presParOf" srcId="{788CF46D-77B8-45D0-AA98-F5F4BDD88F65}" destId="{36DB9269-D98C-4C1D-8DAF-A8C8FDB1FB31}" srcOrd="0" destOrd="0" presId="urn:microsoft.com/office/officeart/2008/layout/LinedList"/>
    <dgm:cxn modelId="{2306FA0D-3DCB-493E-A39B-FEE57511561C}" type="presParOf" srcId="{36DB9269-D98C-4C1D-8DAF-A8C8FDB1FB31}" destId="{0F961054-BA4F-41A7-B6CE-F0B4E9A27CCE}" srcOrd="0" destOrd="0" presId="urn:microsoft.com/office/officeart/2008/layout/LinedList"/>
    <dgm:cxn modelId="{5270925B-97BF-4DFF-9ABC-8C7AD38C8F8A}" type="presParOf" srcId="{36DB9269-D98C-4C1D-8DAF-A8C8FDB1FB31}" destId="{EF96CFF8-02D7-489F-98E1-18AFE5AFB8CD}" srcOrd="1" destOrd="0" presId="urn:microsoft.com/office/officeart/2008/layout/LinedList"/>
    <dgm:cxn modelId="{23841B85-96A4-4395-B062-589E6CBE3B80}" type="presParOf" srcId="{36DB9269-D98C-4C1D-8DAF-A8C8FDB1FB31}" destId="{2E1F1AB5-405A-4983-8E10-AD07F9B66D55}" srcOrd="2" destOrd="0" presId="urn:microsoft.com/office/officeart/2008/layout/LinedList"/>
    <dgm:cxn modelId="{FB22589F-F143-449F-BB8C-EDE95B8DC4BC}" type="presParOf" srcId="{788CF46D-77B8-45D0-AA98-F5F4BDD88F65}" destId="{1B9C95F1-3293-4233-AE42-5FE4E9224ACE}" srcOrd="1" destOrd="0" presId="urn:microsoft.com/office/officeart/2008/layout/LinedList"/>
    <dgm:cxn modelId="{ECD77012-96BB-4305-9A7D-C0B7B89302EA}" type="presParOf" srcId="{788CF46D-77B8-45D0-AA98-F5F4BDD88F65}" destId="{76C35A10-1FF3-4A47-A9FA-F1752E7C88A2}" srcOrd="2" destOrd="0" presId="urn:microsoft.com/office/officeart/2008/layout/LinedList"/>
    <dgm:cxn modelId="{86B39910-5C96-4F2D-A3B8-EF6286EAF45C}" type="presParOf" srcId="{76C35A10-1FF3-4A47-A9FA-F1752E7C88A2}" destId="{ED9BD8E0-E801-4F16-831D-447B8C23BE72}" srcOrd="0" destOrd="0" presId="urn:microsoft.com/office/officeart/2008/layout/LinedList"/>
    <dgm:cxn modelId="{CC7D9958-AD87-49E6-9DF8-61D680647A32}" type="presParOf" srcId="{76C35A10-1FF3-4A47-A9FA-F1752E7C88A2}" destId="{8144AE55-25C8-4134-A865-350C124D8369}" srcOrd="1" destOrd="0" presId="urn:microsoft.com/office/officeart/2008/layout/LinedList"/>
    <dgm:cxn modelId="{5CE936D4-1498-4EAC-8649-AAE41915FB3C}" type="presParOf" srcId="{76C35A10-1FF3-4A47-A9FA-F1752E7C88A2}" destId="{14FC386A-C82E-439C-BECC-67B91022FAED}" srcOrd="2" destOrd="0" presId="urn:microsoft.com/office/officeart/2008/layout/LinedList"/>
    <dgm:cxn modelId="{10DA4A64-4859-4210-B2FA-1312237A1250}" type="presParOf" srcId="{788CF46D-77B8-45D0-AA98-F5F4BDD88F65}" destId="{5F2ECC02-E365-4527-82DE-5038C5EBC454}" srcOrd="3" destOrd="0" presId="urn:microsoft.com/office/officeart/2008/layout/LinedList"/>
    <dgm:cxn modelId="{EA9F985B-3A50-42B4-8B7C-99D79A93678B}" type="presParOf" srcId="{788CF46D-77B8-45D0-AA98-F5F4BDD88F65}" destId="{FC76866C-0CC7-43AA-BA43-DA989FCE978D}" srcOrd="4" destOrd="0" presId="urn:microsoft.com/office/officeart/2008/layout/LinedList"/>
    <dgm:cxn modelId="{101307E1-6263-4E2D-BD3E-FC0F244313F9}" type="presParOf" srcId="{FC76866C-0CC7-43AA-BA43-DA989FCE978D}" destId="{0EE6BFA8-D8B0-4EB5-8E3F-B845B699FDE7}" srcOrd="0" destOrd="0" presId="urn:microsoft.com/office/officeart/2008/layout/LinedList"/>
    <dgm:cxn modelId="{814C4ACF-B87B-45A8-A51C-4FECACAE1D2B}" type="presParOf" srcId="{FC76866C-0CC7-43AA-BA43-DA989FCE978D}" destId="{80DE09EC-0AB8-4463-8FBA-F95EA7F9CC6F}" srcOrd="1" destOrd="0" presId="urn:microsoft.com/office/officeart/2008/layout/LinedList"/>
    <dgm:cxn modelId="{4079241C-FF01-4CB6-8EA5-DDD19C18E2BA}" type="presParOf" srcId="{FC76866C-0CC7-43AA-BA43-DA989FCE978D}" destId="{DC1C90CF-721E-4B73-8FC0-E5F004B47619}" srcOrd="2" destOrd="0" presId="urn:microsoft.com/office/officeart/2008/layout/LinedList"/>
    <dgm:cxn modelId="{EAAFB449-88AB-461E-8EE6-D0FE9F9DD142}" type="presParOf" srcId="{788CF46D-77B8-45D0-AA98-F5F4BDD88F65}" destId="{4FAF52E8-BE32-4F48-80F5-E579CC7DE294}" srcOrd="5" destOrd="0" presId="urn:microsoft.com/office/officeart/2008/layout/LinedList"/>
    <dgm:cxn modelId="{71564723-4070-43A0-9FF4-4C03727DCD85}" type="presParOf" srcId="{788CF46D-77B8-45D0-AA98-F5F4BDD88F65}" destId="{0D60C485-F8D3-4513-9313-D6F76E868C13}" srcOrd="6" destOrd="0" presId="urn:microsoft.com/office/officeart/2008/layout/LinedList"/>
    <dgm:cxn modelId="{A22DD31F-9DB4-4AD5-8ACE-B79A2AA62CFC}" type="presParOf" srcId="{0D60C485-F8D3-4513-9313-D6F76E868C13}" destId="{3749E1E3-F665-4CDE-B994-E97E752D7FAB}" srcOrd="0" destOrd="0" presId="urn:microsoft.com/office/officeart/2008/layout/LinedList"/>
    <dgm:cxn modelId="{17C87EDB-B36C-4939-8BCA-DFF65EA75056}" type="presParOf" srcId="{0D60C485-F8D3-4513-9313-D6F76E868C13}" destId="{C1497B3D-52F8-49DD-B7D1-A9CC57847C16}" srcOrd="1" destOrd="0" presId="urn:microsoft.com/office/officeart/2008/layout/LinedList"/>
    <dgm:cxn modelId="{C9629462-CE40-420C-A01A-9F576A98F1CD}" type="presParOf" srcId="{0D60C485-F8D3-4513-9313-D6F76E868C13}" destId="{79E0D3F2-6306-4A27-8406-7CB42718EFB4}" srcOrd="2" destOrd="0" presId="urn:microsoft.com/office/officeart/2008/layout/LinedList"/>
    <dgm:cxn modelId="{4EFBA0AB-35E8-49B1-92B5-BE5E0F5C16FB}" type="presParOf" srcId="{788CF46D-77B8-45D0-AA98-F5F4BDD88F65}" destId="{035CBADF-EB11-478A-8F59-239E54907FB0}" srcOrd="7" destOrd="0" presId="urn:microsoft.com/office/officeart/2008/layout/LinedList"/>
    <dgm:cxn modelId="{028186A7-E611-4E42-B54E-860778A10578}" type="presParOf" srcId="{788CF46D-77B8-45D0-AA98-F5F4BDD88F65}" destId="{15B8E5A8-2662-4498-9D64-7D930CB85D59}" srcOrd="8" destOrd="0" presId="urn:microsoft.com/office/officeart/2008/layout/LinedList"/>
    <dgm:cxn modelId="{CB3B9BFD-14E6-4788-AB52-67F087E6685C}" type="presParOf" srcId="{15B8E5A8-2662-4498-9D64-7D930CB85D59}" destId="{A1F272D2-1833-48E9-99DA-3CEBC84DE752}" srcOrd="0" destOrd="0" presId="urn:microsoft.com/office/officeart/2008/layout/LinedList"/>
    <dgm:cxn modelId="{E3FAAE09-3FDD-40C0-89CE-79CB018C0E16}" type="presParOf" srcId="{15B8E5A8-2662-4498-9D64-7D930CB85D59}" destId="{46B36900-15ED-4A91-8BCE-B911E050F42A}" srcOrd="1" destOrd="0" presId="urn:microsoft.com/office/officeart/2008/layout/LinedList"/>
    <dgm:cxn modelId="{B084E421-C710-42FA-92E5-8C2C4A966445}" type="presParOf" srcId="{15B8E5A8-2662-4498-9D64-7D930CB85D59}" destId="{9FE3233B-3657-424C-B9D2-AD78B2F1F983}" srcOrd="2" destOrd="0" presId="urn:microsoft.com/office/officeart/2008/layout/LinedList"/>
    <dgm:cxn modelId="{7355AB6C-EF59-4265-A99A-465C1929FF09}" type="presParOf" srcId="{3A108500-61F9-4FA1-8FC6-3D4622CBF6FD}" destId="{17440AE0-0613-41BB-AA6A-8C079CE75DAF}" srcOrd="11" destOrd="0" presId="urn:microsoft.com/office/officeart/2008/layout/LinedList"/>
    <dgm:cxn modelId="{1C3858A5-5EE4-4624-8E04-7D2934CCADE5}" type="presParOf" srcId="{3A108500-61F9-4FA1-8FC6-3D4622CBF6FD}" destId="{2D61D836-EA20-40FD-8A28-80A656AF5B9E}" srcOrd="12" destOrd="0" presId="urn:microsoft.com/office/officeart/2008/layout/LinedList"/>
    <dgm:cxn modelId="{9CF0825E-F1DA-4668-AB8A-A560BA1AF15E}" type="presParOf" srcId="{3A108500-61F9-4FA1-8FC6-3D4622CBF6FD}" destId="{AAF94D45-AFF7-488E-9E29-187DE236CB5A}" srcOrd="13" destOrd="0" presId="urn:microsoft.com/office/officeart/2008/layout/LinedList"/>
    <dgm:cxn modelId="{A020C731-EF31-49CE-89A6-F2C265E238E3}" type="presParOf" srcId="{AAF94D45-AFF7-488E-9E29-187DE236CB5A}" destId="{33896BAA-2B83-4CBD-B029-4F91DE2C841D}" srcOrd="0" destOrd="0" presId="urn:microsoft.com/office/officeart/2008/layout/LinedList"/>
    <dgm:cxn modelId="{157900A6-3457-490C-BE62-D377C6FCB0E2}" type="presParOf" srcId="{AAF94D45-AFF7-488E-9E29-187DE236CB5A}" destId="{2640339A-E288-4D25-8C4D-F166362AC482}" srcOrd="1" destOrd="0" presId="urn:microsoft.com/office/officeart/2008/layout/LinedList"/>
    <dgm:cxn modelId="{7075302A-FF36-47DF-A05E-C733ACAB3AEF}" type="presParOf" srcId="{AAF94D45-AFF7-488E-9E29-187DE236CB5A}" destId="{7917A26A-556B-4162-A873-61AE39B3EBE4}" srcOrd="2" destOrd="0" presId="urn:microsoft.com/office/officeart/2008/layout/LinedList"/>
    <dgm:cxn modelId="{5D944F42-2AA4-42AB-887C-5A7400EA0045}" type="presParOf" srcId="{3A108500-61F9-4FA1-8FC6-3D4622CBF6FD}" destId="{1649783C-D2A9-4171-A554-B2ADB7F889C2}" srcOrd="14" destOrd="0" presId="urn:microsoft.com/office/officeart/2008/layout/LinedList"/>
    <dgm:cxn modelId="{9888E8FB-6CA3-4DB0-AD47-C3184E050F29}" type="presParOf" srcId="{3A108500-61F9-4FA1-8FC6-3D4622CBF6FD}" destId="{8201B5A5-2DE2-4FB0-AAA5-483AB730902F}" srcOrd="15" destOrd="0" presId="urn:microsoft.com/office/officeart/2008/layout/LinedList"/>
    <dgm:cxn modelId="{AC22C1B5-1A8A-42CD-9F72-4B6D79E1DEDC}" type="presParOf" srcId="{3A108500-61F9-4FA1-8FC6-3D4622CBF6FD}" destId="{9A2C6503-6EB0-40C3-8102-75075B85D955}" srcOrd="16" destOrd="0" presId="urn:microsoft.com/office/officeart/2008/layout/LinedList"/>
    <dgm:cxn modelId="{5F553124-8A8E-4076-9C5E-7AD0B86C2502}" type="presParOf" srcId="{9A2C6503-6EB0-40C3-8102-75075B85D955}" destId="{70F80305-D8B7-4C82-9A9F-928BF5945DB0}" srcOrd="0" destOrd="0" presId="urn:microsoft.com/office/officeart/2008/layout/LinedList"/>
    <dgm:cxn modelId="{16A9DFFE-0E4B-4AD9-8D62-94ABF2DAFD77}" type="presParOf" srcId="{9A2C6503-6EB0-40C3-8102-75075B85D955}" destId="{B6BD8910-2E0D-4629-B780-EAF3FFC51487}" srcOrd="1" destOrd="0" presId="urn:microsoft.com/office/officeart/2008/layout/LinedList"/>
    <dgm:cxn modelId="{B3B53354-E3BF-4D24-83DB-94D0AF871E67}" type="presParOf" srcId="{9A2C6503-6EB0-40C3-8102-75075B85D955}" destId="{CA40CA63-FF71-434A-B70B-F23DB82C22DB}" srcOrd="2" destOrd="0" presId="urn:microsoft.com/office/officeart/2008/layout/LinedList"/>
    <dgm:cxn modelId="{30A101BE-FB2C-4919-B891-6B8192DA51E3}" type="presParOf" srcId="{3A108500-61F9-4FA1-8FC6-3D4622CBF6FD}" destId="{F0707FD1-2C54-47A3-B40B-5E285DF2AFB2}" srcOrd="17" destOrd="0" presId="urn:microsoft.com/office/officeart/2008/layout/LinedList"/>
    <dgm:cxn modelId="{BB6B74BE-D3BB-4ACF-A456-082CB5A00A59}" type="presParOf" srcId="{3A108500-61F9-4FA1-8FC6-3D4622CBF6FD}" destId="{FF3F70A9-6AB9-4FAD-BD3D-798796D9FE19}" srcOrd="18" destOrd="0" presId="urn:microsoft.com/office/officeart/2008/layout/LinedList"/>
    <dgm:cxn modelId="{9E768B75-4774-4A04-94C2-7B0E012018B4}" type="presParOf" srcId="{3A108500-61F9-4FA1-8FC6-3D4622CBF6FD}" destId="{734DCCE8-1DE5-4F02-A3AC-1F71B0799FB6}" srcOrd="19" destOrd="0" presId="urn:microsoft.com/office/officeart/2008/layout/LinedList"/>
    <dgm:cxn modelId="{0C22138E-4202-4011-8D17-C4D096A8C8AC}" type="presParOf" srcId="{734DCCE8-1DE5-4F02-A3AC-1F71B0799FB6}" destId="{A9D9A4C7-3DBA-470A-930D-079C049656B2}" srcOrd="0" destOrd="0" presId="urn:microsoft.com/office/officeart/2008/layout/LinedList"/>
    <dgm:cxn modelId="{21C7D175-79AA-4E67-B487-56B7A393C42F}" type="presParOf" srcId="{734DCCE8-1DE5-4F02-A3AC-1F71B0799FB6}" destId="{0DE0FD2C-E778-4EEF-A95F-A81D8D3126F3}" srcOrd="1" destOrd="0" presId="urn:microsoft.com/office/officeart/2008/layout/LinedList"/>
    <dgm:cxn modelId="{AECE9566-E88E-4513-AE42-F702AFBD0E77}" type="presParOf" srcId="{734DCCE8-1DE5-4F02-A3AC-1F71B0799FB6}" destId="{F6215CAA-C6E3-4754-9FC1-09A278A41DF1}" srcOrd="2" destOrd="0" presId="urn:microsoft.com/office/officeart/2008/layout/LinedList"/>
    <dgm:cxn modelId="{9079E788-A73E-4A83-8F5D-7ED2BE698963}" type="presParOf" srcId="{3A108500-61F9-4FA1-8FC6-3D4622CBF6FD}" destId="{E62243F0-192A-40C7-B0C6-AE1CD09A09D2}" srcOrd="20" destOrd="0" presId="urn:microsoft.com/office/officeart/2008/layout/LinedList"/>
    <dgm:cxn modelId="{A72A9EEB-5C6D-4309-9E68-2D45991A80AD}" type="presParOf" srcId="{3A108500-61F9-4FA1-8FC6-3D4622CBF6FD}" destId="{90A80D41-45D8-40CA-B442-DE3D0E98B6BB}" srcOrd="21" destOrd="0" presId="urn:microsoft.com/office/officeart/2008/layout/LinedList"/>
    <dgm:cxn modelId="{BDD3C95E-5B00-48DE-9A4D-7638E2178EC6}" type="presParOf" srcId="{3A108500-61F9-4FA1-8FC6-3D4622CBF6FD}" destId="{EC5C2E24-F370-438A-8DF2-CAC17A42073D}" srcOrd="22" destOrd="0" presId="urn:microsoft.com/office/officeart/2008/layout/LinedList"/>
    <dgm:cxn modelId="{5E38BDA8-5696-4F32-A6E1-D519D624EFC9}" type="presParOf" srcId="{EC5C2E24-F370-438A-8DF2-CAC17A42073D}" destId="{AF7B9775-1F17-4877-949F-B55105AD06B2}" srcOrd="0" destOrd="0" presId="urn:microsoft.com/office/officeart/2008/layout/LinedList"/>
    <dgm:cxn modelId="{3B99822A-5994-4539-9A96-92A2E31E6D59}" type="presParOf" srcId="{EC5C2E24-F370-438A-8DF2-CAC17A42073D}" destId="{5520FE0D-920C-41B5-9707-E7EAF6E512B4}" srcOrd="1" destOrd="0" presId="urn:microsoft.com/office/officeart/2008/layout/LinedList"/>
    <dgm:cxn modelId="{1BF350C1-D4B4-4837-B12E-EF12FD62D852}" type="presParOf" srcId="{EC5C2E24-F370-438A-8DF2-CAC17A42073D}" destId="{8A31DD3B-CDF6-4FA7-A1E1-646E241B87D0}" srcOrd="2" destOrd="0" presId="urn:microsoft.com/office/officeart/2008/layout/LinedList"/>
    <dgm:cxn modelId="{5C91B2AD-0698-49DF-A309-A79219E3E6F2}" type="presParOf" srcId="{3A108500-61F9-4FA1-8FC6-3D4622CBF6FD}" destId="{17447A41-EE5A-4030-85A0-1C081C9184FC}" srcOrd="23" destOrd="0" presId="urn:microsoft.com/office/officeart/2008/layout/LinedList"/>
    <dgm:cxn modelId="{B5F81E6A-3EA6-4FCE-A374-EB6E8EA8EC7C}" type="presParOf" srcId="{3A108500-61F9-4FA1-8FC6-3D4622CBF6FD}" destId="{FBEB9512-9A4C-45AE-BA74-3F92D1826C33}" srcOrd="24"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F7B060F-9FDE-473E-85A5-DAACFFDE83E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CL"/>
        </a:p>
      </dgm:t>
    </dgm:pt>
    <dgm:pt modelId="{95718B15-14CD-4ABC-B856-80E00FDC05EA}">
      <dgm:prSet phldrT="[Texto]"/>
      <dgm:spPr/>
      <dgm:t>
        <a:bodyPr/>
        <a:lstStyle/>
        <a:p>
          <a:r>
            <a:rPr lang="es-CL" dirty="0" smtClean="0"/>
            <a:t>Módulo de Rendiciones</a:t>
          </a:r>
          <a:endParaRPr lang="es-CL" dirty="0"/>
        </a:p>
      </dgm:t>
    </dgm:pt>
    <dgm:pt modelId="{A2FCE3FE-8078-4DAA-BC67-A0F4C872B9FF}" type="parTrans" cxnId="{5F58AF2C-EF68-4ECE-AE6E-A0AD7B828FCD}">
      <dgm:prSet/>
      <dgm:spPr/>
      <dgm:t>
        <a:bodyPr/>
        <a:lstStyle/>
        <a:p>
          <a:endParaRPr lang="es-CL"/>
        </a:p>
      </dgm:t>
    </dgm:pt>
    <dgm:pt modelId="{ACC473ED-6ADA-4B84-A0B1-13AA3666CB14}" type="sibTrans" cxnId="{5F58AF2C-EF68-4ECE-AE6E-A0AD7B828FCD}">
      <dgm:prSet/>
      <dgm:spPr/>
      <dgm:t>
        <a:bodyPr/>
        <a:lstStyle/>
        <a:p>
          <a:endParaRPr lang="es-CL"/>
        </a:p>
      </dgm:t>
    </dgm:pt>
    <dgm:pt modelId="{FC444D21-C01F-4A39-BBFA-B02CD3EA0ABE}">
      <dgm:prSet phldrT="[Texto]"/>
      <dgm:spPr/>
      <dgm:t>
        <a:bodyPr/>
        <a:lstStyle/>
        <a:p>
          <a:r>
            <a:rPr lang="es-CL" dirty="0" smtClean="0"/>
            <a:t>Permitirá subir archivos (boletas, fotos, </a:t>
          </a:r>
          <a:r>
            <a:rPr lang="es-CL" dirty="0" err="1" smtClean="0"/>
            <a:t>etc</a:t>
          </a:r>
          <a:r>
            <a:rPr lang="es-CL" dirty="0" smtClean="0"/>
            <a:t>) y almacenar la información asociada a un Ingreso o Egreso de Dinero por parte del Centro de Padres.</a:t>
          </a:r>
          <a:endParaRPr lang="es-CL" dirty="0"/>
        </a:p>
      </dgm:t>
    </dgm:pt>
    <dgm:pt modelId="{534ED502-88BE-40E8-ADF4-06AA30E675A2}" type="parTrans" cxnId="{8CFBBFD2-8138-4184-8E88-6DC51A3F025C}">
      <dgm:prSet/>
      <dgm:spPr/>
      <dgm:t>
        <a:bodyPr/>
        <a:lstStyle/>
        <a:p>
          <a:endParaRPr lang="es-CL"/>
        </a:p>
      </dgm:t>
    </dgm:pt>
    <dgm:pt modelId="{CDDCFD07-348A-42C3-833F-59C74FC4EE68}" type="sibTrans" cxnId="{8CFBBFD2-8138-4184-8E88-6DC51A3F025C}">
      <dgm:prSet/>
      <dgm:spPr/>
      <dgm:t>
        <a:bodyPr/>
        <a:lstStyle/>
        <a:p>
          <a:endParaRPr lang="es-CL"/>
        </a:p>
      </dgm:t>
    </dgm:pt>
    <dgm:pt modelId="{55EB340E-A9F7-464E-959D-C02B2D5BDAD0}">
      <dgm:prSet phldrT="[Texto]"/>
      <dgm:spPr/>
      <dgm:t>
        <a:bodyPr/>
        <a:lstStyle/>
        <a:p>
          <a:r>
            <a:rPr lang="es-CL" dirty="0" smtClean="0"/>
            <a:t>Módulo de Documentos</a:t>
          </a:r>
          <a:endParaRPr lang="es-CL" dirty="0"/>
        </a:p>
      </dgm:t>
    </dgm:pt>
    <dgm:pt modelId="{B1A16C56-2EB6-4A27-AF70-A3103DAF7CA4}" type="parTrans" cxnId="{CA584E66-556D-4258-B8A4-68EE9548620A}">
      <dgm:prSet/>
      <dgm:spPr/>
      <dgm:t>
        <a:bodyPr/>
        <a:lstStyle/>
        <a:p>
          <a:endParaRPr lang="es-CL"/>
        </a:p>
      </dgm:t>
    </dgm:pt>
    <dgm:pt modelId="{F12401C8-AC73-4338-AA36-78E9A34E8D7B}" type="sibTrans" cxnId="{CA584E66-556D-4258-B8A4-68EE9548620A}">
      <dgm:prSet/>
      <dgm:spPr/>
      <dgm:t>
        <a:bodyPr/>
        <a:lstStyle/>
        <a:p>
          <a:endParaRPr lang="es-CL"/>
        </a:p>
      </dgm:t>
    </dgm:pt>
    <dgm:pt modelId="{8C0960A2-C5A3-498E-AB04-AB8948956701}">
      <dgm:prSet phldrT="[Texto]"/>
      <dgm:spPr/>
      <dgm:t>
        <a:bodyPr/>
        <a:lstStyle/>
        <a:p>
          <a:r>
            <a:rPr lang="es-CL" dirty="0" smtClean="0"/>
            <a:t>Módulo de Proyectos</a:t>
          </a:r>
          <a:endParaRPr lang="es-CL" dirty="0"/>
        </a:p>
      </dgm:t>
    </dgm:pt>
    <dgm:pt modelId="{6D41B128-AC32-4002-A174-6A93E0BD7F54}" type="parTrans" cxnId="{8A5B958E-10E0-45C9-80EE-8EF048796B77}">
      <dgm:prSet/>
      <dgm:spPr/>
      <dgm:t>
        <a:bodyPr/>
        <a:lstStyle/>
        <a:p>
          <a:endParaRPr lang="es-CL"/>
        </a:p>
      </dgm:t>
    </dgm:pt>
    <dgm:pt modelId="{509C5C74-3038-4A97-B433-C24B2E3E1401}" type="sibTrans" cxnId="{8A5B958E-10E0-45C9-80EE-8EF048796B77}">
      <dgm:prSet/>
      <dgm:spPr/>
      <dgm:t>
        <a:bodyPr/>
        <a:lstStyle/>
        <a:p>
          <a:endParaRPr lang="es-CL"/>
        </a:p>
      </dgm:t>
    </dgm:pt>
    <dgm:pt modelId="{3ACF0A82-4019-496A-A8FA-83C7754BF652}">
      <dgm:prSet phldrT="[Texto]"/>
      <dgm:spPr/>
      <dgm:t>
        <a:bodyPr/>
        <a:lstStyle/>
        <a:p>
          <a:r>
            <a:rPr lang="es-CL" dirty="0" smtClean="0"/>
            <a:t>Permitirá crear, editar, eliminar Proyectos propuestos por el Centro de Padres y Apoderados, los cuales podrán ser votados por los apoderados.</a:t>
          </a:r>
          <a:endParaRPr lang="es-CL" dirty="0"/>
        </a:p>
      </dgm:t>
    </dgm:pt>
    <dgm:pt modelId="{AC63F2FF-771C-4CB4-B976-73E2668A3DEA}" type="parTrans" cxnId="{B0EFACE5-3485-4567-A890-0BE6C117CDD2}">
      <dgm:prSet/>
      <dgm:spPr/>
      <dgm:t>
        <a:bodyPr/>
        <a:lstStyle/>
        <a:p>
          <a:endParaRPr lang="es-CL"/>
        </a:p>
      </dgm:t>
    </dgm:pt>
    <dgm:pt modelId="{AAE40933-A28A-4DF0-B84F-0B4F76FCA416}" type="sibTrans" cxnId="{B0EFACE5-3485-4567-A890-0BE6C117CDD2}">
      <dgm:prSet/>
      <dgm:spPr/>
      <dgm:t>
        <a:bodyPr/>
        <a:lstStyle/>
        <a:p>
          <a:endParaRPr lang="es-CL"/>
        </a:p>
      </dgm:t>
    </dgm:pt>
    <dgm:pt modelId="{2CD96343-6F67-497F-9861-B625BC354122}">
      <dgm:prSet phldrT="[Texto]"/>
      <dgm:spPr/>
      <dgm:t>
        <a:bodyPr/>
        <a:lstStyle/>
        <a:p>
          <a:r>
            <a:rPr lang="es-CL" dirty="0" smtClean="0"/>
            <a:t>Permitirá subir y almacenar la información de un Documento de interés para los Apoderados y el Centro de Padres.</a:t>
          </a:r>
          <a:endParaRPr lang="es-CL" dirty="0"/>
        </a:p>
      </dgm:t>
    </dgm:pt>
    <dgm:pt modelId="{0664B142-9D6C-4A1B-A322-C37FBD4E8FBF}" type="parTrans" cxnId="{2A6625FA-7A43-4425-B55C-363344440331}">
      <dgm:prSet/>
      <dgm:spPr/>
      <dgm:t>
        <a:bodyPr/>
        <a:lstStyle/>
        <a:p>
          <a:endParaRPr lang="es-CL"/>
        </a:p>
      </dgm:t>
    </dgm:pt>
    <dgm:pt modelId="{278B2352-2ACF-4A39-B597-E25B2DFF7113}" type="sibTrans" cxnId="{2A6625FA-7A43-4425-B55C-363344440331}">
      <dgm:prSet/>
      <dgm:spPr/>
      <dgm:t>
        <a:bodyPr/>
        <a:lstStyle/>
        <a:p>
          <a:endParaRPr lang="es-CL"/>
        </a:p>
      </dgm:t>
    </dgm:pt>
    <dgm:pt modelId="{70FD4234-A9BF-4849-806D-C2006F468A5C}">
      <dgm:prSet phldrT="[Texto]"/>
      <dgm:spPr/>
      <dgm:t>
        <a:bodyPr/>
        <a:lstStyle/>
        <a:p>
          <a:r>
            <a:rPr lang="es-CL" dirty="0" smtClean="0"/>
            <a:t>Módulo de </a:t>
          </a:r>
          <a:r>
            <a:rPr lang="es-CL" dirty="0" err="1" smtClean="0"/>
            <a:t>Tricel</a:t>
          </a:r>
          <a:endParaRPr lang="es-CL" dirty="0"/>
        </a:p>
      </dgm:t>
    </dgm:pt>
    <dgm:pt modelId="{6C5D5EED-5672-4501-B9F2-2057944653FC}" type="parTrans" cxnId="{51912113-8D87-4921-AE19-FD5F207F8C79}">
      <dgm:prSet/>
      <dgm:spPr/>
      <dgm:t>
        <a:bodyPr/>
        <a:lstStyle/>
        <a:p>
          <a:endParaRPr lang="es-CL"/>
        </a:p>
      </dgm:t>
    </dgm:pt>
    <dgm:pt modelId="{A90D5481-8B66-4E2F-8478-F031CBFE609B}" type="sibTrans" cxnId="{51912113-8D87-4921-AE19-FD5F207F8C79}">
      <dgm:prSet/>
      <dgm:spPr/>
      <dgm:t>
        <a:bodyPr/>
        <a:lstStyle/>
        <a:p>
          <a:endParaRPr lang="es-CL"/>
        </a:p>
      </dgm:t>
    </dgm:pt>
    <dgm:pt modelId="{49C30C9A-5654-4AD1-ACFE-DBC200857896}">
      <dgm:prSet phldrT="[Texto]"/>
      <dgm:spPr/>
      <dgm:t>
        <a:bodyPr/>
        <a:lstStyle/>
        <a:p>
          <a:r>
            <a:rPr lang="es-CL" dirty="0" smtClean="0"/>
            <a:t>Permitirá crear, editar, eliminar Listas de Votaciones para el Tribunal Calificador de Elecciones del Centro de Padres y Apoderados, estas Listas creadas podrán ser Votadas por los Apoderados del establecimiento.</a:t>
          </a:r>
          <a:endParaRPr lang="es-CL" dirty="0"/>
        </a:p>
      </dgm:t>
    </dgm:pt>
    <dgm:pt modelId="{ABB8189A-A2A4-4AA6-AA0C-3BE4438F9D42}" type="parTrans" cxnId="{AD2BFA9F-6E10-455B-9923-40AA05E57FAB}">
      <dgm:prSet/>
      <dgm:spPr/>
      <dgm:t>
        <a:bodyPr/>
        <a:lstStyle/>
        <a:p>
          <a:endParaRPr lang="es-CL"/>
        </a:p>
      </dgm:t>
    </dgm:pt>
    <dgm:pt modelId="{C141976F-A6F4-4407-911E-3354DB1DC897}" type="sibTrans" cxnId="{AD2BFA9F-6E10-455B-9923-40AA05E57FAB}">
      <dgm:prSet/>
      <dgm:spPr/>
      <dgm:t>
        <a:bodyPr/>
        <a:lstStyle/>
        <a:p>
          <a:endParaRPr lang="es-CL"/>
        </a:p>
      </dgm:t>
    </dgm:pt>
    <dgm:pt modelId="{CFB28CEC-3CD7-48AB-9D14-BE4A5F7A031A}" type="pres">
      <dgm:prSet presAssocID="{5F7B060F-9FDE-473E-85A5-DAACFFDE83E5}" presName="linear" presStyleCnt="0">
        <dgm:presLayoutVars>
          <dgm:animLvl val="lvl"/>
          <dgm:resizeHandles val="exact"/>
        </dgm:presLayoutVars>
      </dgm:prSet>
      <dgm:spPr/>
      <dgm:t>
        <a:bodyPr/>
        <a:lstStyle/>
        <a:p>
          <a:endParaRPr lang="es-CL"/>
        </a:p>
      </dgm:t>
    </dgm:pt>
    <dgm:pt modelId="{10A4B128-1796-49CB-B802-89DA2D7E876D}" type="pres">
      <dgm:prSet presAssocID="{95718B15-14CD-4ABC-B856-80E00FDC05EA}" presName="parentText" presStyleLbl="node1" presStyleIdx="0" presStyleCnt="4">
        <dgm:presLayoutVars>
          <dgm:chMax val="0"/>
          <dgm:bulletEnabled val="1"/>
        </dgm:presLayoutVars>
      </dgm:prSet>
      <dgm:spPr/>
      <dgm:t>
        <a:bodyPr/>
        <a:lstStyle/>
        <a:p>
          <a:endParaRPr lang="es-CL"/>
        </a:p>
      </dgm:t>
    </dgm:pt>
    <dgm:pt modelId="{46FF8C5D-1624-4830-B5B1-0090141BD0C9}" type="pres">
      <dgm:prSet presAssocID="{95718B15-14CD-4ABC-B856-80E00FDC05EA}" presName="childText" presStyleLbl="revTx" presStyleIdx="0" presStyleCnt="4">
        <dgm:presLayoutVars>
          <dgm:bulletEnabled val="1"/>
        </dgm:presLayoutVars>
      </dgm:prSet>
      <dgm:spPr/>
      <dgm:t>
        <a:bodyPr/>
        <a:lstStyle/>
        <a:p>
          <a:endParaRPr lang="es-CL"/>
        </a:p>
      </dgm:t>
    </dgm:pt>
    <dgm:pt modelId="{11B075CA-1588-41D6-AC8E-4C464E720BB5}" type="pres">
      <dgm:prSet presAssocID="{55EB340E-A9F7-464E-959D-C02B2D5BDAD0}" presName="parentText" presStyleLbl="node1" presStyleIdx="1" presStyleCnt="4">
        <dgm:presLayoutVars>
          <dgm:chMax val="0"/>
          <dgm:bulletEnabled val="1"/>
        </dgm:presLayoutVars>
      </dgm:prSet>
      <dgm:spPr/>
      <dgm:t>
        <a:bodyPr/>
        <a:lstStyle/>
        <a:p>
          <a:endParaRPr lang="es-CL"/>
        </a:p>
      </dgm:t>
    </dgm:pt>
    <dgm:pt modelId="{DBF5FB9B-8F30-493D-BB00-754C8C2BEA29}" type="pres">
      <dgm:prSet presAssocID="{55EB340E-A9F7-464E-959D-C02B2D5BDAD0}" presName="childText" presStyleLbl="revTx" presStyleIdx="1" presStyleCnt="4">
        <dgm:presLayoutVars>
          <dgm:bulletEnabled val="1"/>
        </dgm:presLayoutVars>
      </dgm:prSet>
      <dgm:spPr/>
      <dgm:t>
        <a:bodyPr/>
        <a:lstStyle/>
        <a:p>
          <a:endParaRPr lang="es-CL"/>
        </a:p>
      </dgm:t>
    </dgm:pt>
    <dgm:pt modelId="{2BA6171A-6662-4A7E-BCD5-64F54B343A63}" type="pres">
      <dgm:prSet presAssocID="{8C0960A2-C5A3-498E-AB04-AB8948956701}" presName="parentText" presStyleLbl="node1" presStyleIdx="2" presStyleCnt="4">
        <dgm:presLayoutVars>
          <dgm:chMax val="0"/>
          <dgm:bulletEnabled val="1"/>
        </dgm:presLayoutVars>
      </dgm:prSet>
      <dgm:spPr/>
      <dgm:t>
        <a:bodyPr/>
        <a:lstStyle/>
        <a:p>
          <a:endParaRPr lang="es-CL"/>
        </a:p>
      </dgm:t>
    </dgm:pt>
    <dgm:pt modelId="{756C67CA-107E-42DE-9E45-155460A84AC5}" type="pres">
      <dgm:prSet presAssocID="{8C0960A2-C5A3-498E-AB04-AB8948956701}" presName="childText" presStyleLbl="revTx" presStyleIdx="2" presStyleCnt="4">
        <dgm:presLayoutVars>
          <dgm:bulletEnabled val="1"/>
        </dgm:presLayoutVars>
      </dgm:prSet>
      <dgm:spPr/>
      <dgm:t>
        <a:bodyPr/>
        <a:lstStyle/>
        <a:p>
          <a:endParaRPr lang="es-CL"/>
        </a:p>
      </dgm:t>
    </dgm:pt>
    <dgm:pt modelId="{2820FBAC-AD93-4E20-89ED-6434DD01C753}" type="pres">
      <dgm:prSet presAssocID="{70FD4234-A9BF-4849-806D-C2006F468A5C}" presName="parentText" presStyleLbl="node1" presStyleIdx="3" presStyleCnt="4">
        <dgm:presLayoutVars>
          <dgm:chMax val="0"/>
          <dgm:bulletEnabled val="1"/>
        </dgm:presLayoutVars>
      </dgm:prSet>
      <dgm:spPr/>
      <dgm:t>
        <a:bodyPr/>
        <a:lstStyle/>
        <a:p>
          <a:endParaRPr lang="es-CL"/>
        </a:p>
      </dgm:t>
    </dgm:pt>
    <dgm:pt modelId="{C90A5AE5-200E-491C-AAC6-12DD3503DECD}" type="pres">
      <dgm:prSet presAssocID="{70FD4234-A9BF-4849-806D-C2006F468A5C}" presName="childText" presStyleLbl="revTx" presStyleIdx="3" presStyleCnt="4">
        <dgm:presLayoutVars>
          <dgm:bulletEnabled val="1"/>
        </dgm:presLayoutVars>
      </dgm:prSet>
      <dgm:spPr/>
      <dgm:t>
        <a:bodyPr/>
        <a:lstStyle/>
        <a:p>
          <a:endParaRPr lang="es-CL"/>
        </a:p>
      </dgm:t>
    </dgm:pt>
  </dgm:ptLst>
  <dgm:cxnLst>
    <dgm:cxn modelId="{8A5B958E-10E0-45C9-80EE-8EF048796B77}" srcId="{5F7B060F-9FDE-473E-85A5-DAACFFDE83E5}" destId="{8C0960A2-C5A3-498E-AB04-AB8948956701}" srcOrd="2" destOrd="0" parTransId="{6D41B128-AC32-4002-A174-6A93E0BD7F54}" sibTransId="{509C5C74-3038-4A97-B433-C24B2E3E1401}"/>
    <dgm:cxn modelId="{444107DB-1226-4007-BD47-02B50A5A045A}" type="presOf" srcId="{3ACF0A82-4019-496A-A8FA-83C7754BF652}" destId="{756C67CA-107E-42DE-9E45-155460A84AC5}" srcOrd="0" destOrd="0" presId="urn:microsoft.com/office/officeart/2005/8/layout/vList2"/>
    <dgm:cxn modelId="{CFF87584-2083-43ED-975B-675BD7F0E8B2}" type="presOf" srcId="{95718B15-14CD-4ABC-B856-80E00FDC05EA}" destId="{10A4B128-1796-49CB-B802-89DA2D7E876D}" srcOrd="0" destOrd="0" presId="urn:microsoft.com/office/officeart/2005/8/layout/vList2"/>
    <dgm:cxn modelId="{8CFBBFD2-8138-4184-8E88-6DC51A3F025C}" srcId="{95718B15-14CD-4ABC-B856-80E00FDC05EA}" destId="{FC444D21-C01F-4A39-BBFA-B02CD3EA0ABE}" srcOrd="0" destOrd="0" parTransId="{534ED502-88BE-40E8-ADF4-06AA30E675A2}" sibTransId="{CDDCFD07-348A-42C3-833F-59C74FC4EE68}"/>
    <dgm:cxn modelId="{CAD70E18-5548-4F78-93C6-430821D631C9}" type="presOf" srcId="{FC444D21-C01F-4A39-BBFA-B02CD3EA0ABE}" destId="{46FF8C5D-1624-4830-B5B1-0090141BD0C9}" srcOrd="0" destOrd="0" presId="urn:microsoft.com/office/officeart/2005/8/layout/vList2"/>
    <dgm:cxn modelId="{51912113-8D87-4921-AE19-FD5F207F8C79}" srcId="{5F7B060F-9FDE-473E-85A5-DAACFFDE83E5}" destId="{70FD4234-A9BF-4849-806D-C2006F468A5C}" srcOrd="3" destOrd="0" parTransId="{6C5D5EED-5672-4501-B9F2-2057944653FC}" sibTransId="{A90D5481-8B66-4E2F-8478-F031CBFE609B}"/>
    <dgm:cxn modelId="{CA584E66-556D-4258-B8A4-68EE9548620A}" srcId="{5F7B060F-9FDE-473E-85A5-DAACFFDE83E5}" destId="{55EB340E-A9F7-464E-959D-C02B2D5BDAD0}" srcOrd="1" destOrd="0" parTransId="{B1A16C56-2EB6-4A27-AF70-A3103DAF7CA4}" sibTransId="{F12401C8-AC73-4338-AA36-78E9A34E8D7B}"/>
    <dgm:cxn modelId="{EC2D1024-2E17-4EE0-B75F-4CAF16FFA5F9}" type="presOf" srcId="{8C0960A2-C5A3-498E-AB04-AB8948956701}" destId="{2BA6171A-6662-4A7E-BCD5-64F54B343A63}" srcOrd="0" destOrd="0" presId="urn:microsoft.com/office/officeart/2005/8/layout/vList2"/>
    <dgm:cxn modelId="{5F58AF2C-EF68-4ECE-AE6E-A0AD7B828FCD}" srcId="{5F7B060F-9FDE-473E-85A5-DAACFFDE83E5}" destId="{95718B15-14CD-4ABC-B856-80E00FDC05EA}" srcOrd="0" destOrd="0" parTransId="{A2FCE3FE-8078-4DAA-BC67-A0F4C872B9FF}" sibTransId="{ACC473ED-6ADA-4B84-A0B1-13AA3666CB14}"/>
    <dgm:cxn modelId="{46F3636A-7722-4FAC-B9CC-DD9852BAF9E4}" type="presOf" srcId="{49C30C9A-5654-4AD1-ACFE-DBC200857896}" destId="{C90A5AE5-200E-491C-AAC6-12DD3503DECD}" srcOrd="0" destOrd="0" presId="urn:microsoft.com/office/officeart/2005/8/layout/vList2"/>
    <dgm:cxn modelId="{9BF5628B-3C46-4FF8-9096-89533F1B5565}" type="presOf" srcId="{2CD96343-6F67-497F-9861-B625BC354122}" destId="{DBF5FB9B-8F30-493D-BB00-754C8C2BEA29}" srcOrd="0" destOrd="0" presId="urn:microsoft.com/office/officeart/2005/8/layout/vList2"/>
    <dgm:cxn modelId="{9F8A5B76-E171-4048-B41E-99A01CCC5643}" type="presOf" srcId="{70FD4234-A9BF-4849-806D-C2006F468A5C}" destId="{2820FBAC-AD93-4E20-89ED-6434DD01C753}" srcOrd="0" destOrd="0" presId="urn:microsoft.com/office/officeart/2005/8/layout/vList2"/>
    <dgm:cxn modelId="{2A6625FA-7A43-4425-B55C-363344440331}" srcId="{55EB340E-A9F7-464E-959D-C02B2D5BDAD0}" destId="{2CD96343-6F67-497F-9861-B625BC354122}" srcOrd="0" destOrd="0" parTransId="{0664B142-9D6C-4A1B-A322-C37FBD4E8FBF}" sibTransId="{278B2352-2ACF-4A39-B597-E25B2DFF7113}"/>
    <dgm:cxn modelId="{B0EFACE5-3485-4567-A890-0BE6C117CDD2}" srcId="{8C0960A2-C5A3-498E-AB04-AB8948956701}" destId="{3ACF0A82-4019-496A-A8FA-83C7754BF652}" srcOrd="0" destOrd="0" parTransId="{AC63F2FF-771C-4CB4-B976-73E2668A3DEA}" sibTransId="{AAE40933-A28A-4DF0-B84F-0B4F76FCA416}"/>
    <dgm:cxn modelId="{D9149F20-08AA-44A2-A104-F45313C6F57F}" type="presOf" srcId="{55EB340E-A9F7-464E-959D-C02B2D5BDAD0}" destId="{11B075CA-1588-41D6-AC8E-4C464E720BB5}" srcOrd="0" destOrd="0" presId="urn:microsoft.com/office/officeart/2005/8/layout/vList2"/>
    <dgm:cxn modelId="{AD2BFA9F-6E10-455B-9923-40AA05E57FAB}" srcId="{70FD4234-A9BF-4849-806D-C2006F468A5C}" destId="{49C30C9A-5654-4AD1-ACFE-DBC200857896}" srcOrd="0" destOrd="0" parTransId="{ABB8189A-A2A4-4AA6-AA0C-3BE4438F9D42}" sibTransId="{C141976F-A6F4-4407-911E-3354DB1DC897}"/>
    <dgm:cxn modelId="{4CEFA8F3-8F63-401D-9598-C818F97EBEB4}" type="presOf" srcId="{5F7B060F-9FDE-473E-85A5-DAACFFDE83E5}" destId="{CFB28CEC-3CD7-48AB-9D14-BE4A5F7A031A}" srcOrd="0" destOrd="0" presId="urn:microsoft.com/office/officeart/2005/8/layout/vList2"/>
    <dgm:cxn modelId="{99FD05BA-67FD-44AB-80A2-83A0E80B507C}" type="presParOf" srcId="{CFB28CEC-3CD7-48AB-9D14-BE4A5F7A031A}" destId="{10A4B128-1796-49CB-B802-89DA2D7E876D}" srcOrd="0" destOrd="0" presId="urn:microsoft.com/office/officeart/2005/8/layout/vList2"/>
    <dgm:cxn modelId="{A0EA04A7-E0C2-4A4A-9060-7461F9B9356B}" type="presParOf" srcId="{CFB28CEC-3CD7-48AB-9D14-BE4A5F7A031A}" destId="{46FF8C5D-1624-4830-B5B1-0090141BD0C9}" srcOrd="1" destOrd="0" presId="urn:microsoft.com/office/officeart/2005/8/layout/vList2"/>
    <dgm:cxn modelId="{4899BFBB-C2F3-48B1-A202-7977C2E1B8DF}" type="presParOf" srcId="{CFB28CEC-3CD7-48AB-9D14-BE4A5F7A031A}" destId="{11B075CA-1588-41D6-AC8E-4C464E720BB5}" srcOrd="2" destOrd="0" presId="urn:microsoft.com/office/officeart/2005/8/layout/vList2"/>
    <dgm:cxn modelId="{6F7CD7DC-DA1D-497C-8B53-BE8E3DFFF492}" type="presParOf" srcId="{CFB28CEC-3CD7-48AB-9D14-BE4A5F7A031A}" destId="{DBF5FB9B-8F30-493D-BB00-754C8C2BEA29}" srcOrd="3" destOrd="0" presId="urn:microsoft.com/office/officeart/2005/8/layout/vList2"/>
    <dgm:cxn modelId="{AD0CFC06-2C2E-4BA3-9905-0D2D420E66CA}" type="presParOf" srcId="{CFB28CEC-3CD7-48AB-9D14-BE4A5F7A031A}" destId="{2BA6171A-6662-4A7E-BCD5-64F54B343A63}" srcOrd="4" destOrd="0" presId="urn:microsoft.com/office/officeart/2005/8/layout/vList2"/>
    <dgm:cxn modelId="{DEBEB13A-07C8-4CE5-AC7C-C58B68456900}" type="presParOf" srcId="{CFB28CEC-3CD7-48AB-9D14-BE4A5F7A031A}" destId="{756C67CA-107E-42DE-9E45-155460A84AC5}" srcOrd="5" destOrd="0" presId="urn:microsoft.com/office/officeart/2005/8/layout/vList2"/>
    <dgm:cxn modelId="{9C89F0C0-FC6D-4686-A471-3A8876E60167}" type="presParOf" srcId="{CFB28CEC-3CD7-48AB-9D14-BE4A5F7A031A}" destId="{2820FBAC-AD93-4E20-89ED-6434DD01C753}" srcOrd="6" destOrd="0" presId="urn:microsoft.com/office/officeart/2005/8/layout/vList2"/>
    <dgm:cxn modelId="{E2609A7D-73CA-4FD8-A43D-63710BA95E92}" type="presParOf" srcId="{CFB28CEC-3CD7-48AB-9D14-BE4A5F7A031A}" destId="{C90A5AE5-200E-491C-AAC6-12DD3503DECD}"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C6C576F-332E-4D23-B02B-47BED15BC9CF}"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s-CL"/>
        </a:p>
      </dgm:t>
    </dgm:pt>
    <dgm:pt modelId="{5D728300-5B8F-4085-AF13-3BE059125C8B}">
      <dgm:prSet phldrT="[Texto]"/>
      <dgm:spPr/>
      <dgm:t>
        <a:bodyPr/>
        <a:lstStyle/>
        <a:p>
          <a:r>
            <a:rPr lang="es-CL" dirty="0" err="1" smtClean="0"/>
            <a:t>Prototipado</a:t>
          </a:r>
          <a:r>
            <a:rPr lang="es-CL" dirty="0" smtClean="0"/>
            <a:t> Reutilizable</a:t>
          </a:r>
        </a:p>
        <a:p>
          <a:r>
            <a:rPr lang="es-CL" dirty="0" smtClean="0"/>
            <a:t>¿Por qué?</a:t>
          </a:r>
          <a:endParaRPr lang="es-CL" dirty="0"/>
        </a:p>
      </dgm:t>
    </dgm:pt>
    <dgm:pt modelId="{7F3A5707-88F8-4C7B-8FCA-B727BADC9B18}" type="parTrans" cxnId="{A62B70B9-DB79-4AEB-B94B-EC3D2D038F13}">
      <dgm:prSet/>
      <dgm:spPr/>
      <dgm:t>
        <a:bodyPr/>
        <a:lstStyle/>
        <a:p>
          <a:endParaRPr lang="es-CL"/>
        </a:p>
      </dgm:t>
    </dgm:pt>
    <dgm:pt modelId="{D83C4180-6682-47A9-B791-9CECDEC10E46}" type="sibTrans" cxnId="{A62B70B9-DB79-4AEB-B94B-EC3D2D038F13}">
      <dgm:prSet/>
      <dgm:spPr/>
      <dgm:t>
        <a:bodyPr/>
        <a:lstStyle/>
        <a:p>
          <a:endParaRPr lang="es-CL"/>
        </a:p>
      </dgm:t>
    </dgm:pt>
    <dgm:pt modelId="{9900A28E-3729-4B44-A4BA-A358B8EC921D}">
      <dgm:prSet phldrT="[Texto]"/>
      <dgm:spPr/>
      <dgm:t>
        <a:bodyPr/>
        <a:lstStyle/>
        <a:p>
          <a:r>
            <a:rPr lang="es-CL" dirty="0" smtClean="0"/>
            <a:t>El Prototipo de usará para construir el Producto Final.</a:t>
          </a:r>
          <a:endParaRPr lang="es-CL" dirty="0"/>
        </a:p>
      </dgm:t>
    </dgm:pt>
    <dgm:pt modelId="{2F472E6E-00D5-4C1D-96AC-4C1741C3325B}" type="parTrans" cxnId="{DA9DC4AF-BE63-42D5-96C6-6EF4AD0D4E97}">
      <dgm:prSet/>
      <dgm:spPr/>
      <dgm:t>
        <a:bodyPr/>
        <a:lstStyle/>
        <a:p>
          <a:endParaRPr lang="es-CL"/>
        </a:p>
      </dgm:t>
    </dgm:pt>
    <dgm:pt modelId="{643E1FB8-B5DC-4FA5-8716-C8AE9453106E}" type="sibTrans" cxnId="{DA9DC4AF-BE63-42D5-96C6-6EF4AD0D4E97}">
      <dgm:prSet/>
      <dgm:spPr/>
      <dgm:t>
        <a:bodyPr/>
        <a:lstStyle/>
        <a:p>
          <a:endParaRPr lang="es-CL"/>
        </a:p>
      </dgm:t>
    </dgm:pt>
    <dgm:pt modelId="{755AEE78-4F4D-4B46-ABF4-5B3FA89D3547}">
      <dgm:prSet phldrT="[Texto]"/>
      <dgm:spPr/>
      <dgm:t>
        <a:bodyPr/>
        <a:lstStyle/>
        <a:p>
          <a:r>
            <a:rPr lang="es-CL" dirty="0" smtClean="0"/>
            <a:t>Es barato de construir.</a:t>
          </a:r>
          <a:endParaRPr lang="es-CL" dirty="0"/>
        </a:p>
      </dgm:t>
    </dgm:pt>
    <dgm:pt modelId="{1AF02561-A00B-4DBB-83B7-F288D94B4DF2}" type="parTrans" cxnId="{5C23F196-9C3E-4A19-A2E6-2D991A526473}">
      <dgm:prSet/>
      <dgm:spPr/>
      <dgm:t>
        <a:bodyPr/>
        <a:lstStyle/>
        <a:p>
          <a:endParaRPr lang="es-CL"/>
        </a:p>
      </dgm:t>
    </dgm:pt>
    <dgm:pt modelId="{43F346E2-C72A-4975-A98A-7959319644BA}" type="sibTrans" cxnId="{5C23F196-9C3E-4A19-A2E6-2D991A526473}">
      <dgm:prSet/>
      <dgm:spPr/>
      <dgm:t>
        <a:bodyPr/>
        <a:lstStyle/>
        <a:p>
          <a:endParaRPr lang="es-CL"/>
        </a:p>
      </dgm:t>
    </dgm:pt>
    <dgm:pt modelId="{A01C19ED-F5BC-4CE1-AEB9-9478ED933FDD}">
      <dgm:prSet phldrT="[Texto]"/>
      <dgm:spPr/>
      <dgm:t>
        <a:bodyPr/>
        <a:lstStyle/>
        <a:p>
          <a:r>
            <a:rPr lang="es-CL" dirty="0" smtClean="0"/>
            <a:t>Se conocen los objetivos Generales.</a:t>
          </a:r>
          <a:endParaRPr lang="es-CL" dirty="0"/>
        </a:p>
      </dgm:t>
    </dgm:pt>
    <dgm:pt modelId="{9EBF0B8F-133D-4E7C-88FF-82E8B926B23F}" type="parTrans" cxnId="{319DCE81-B105-4C97-8BE5-C4D3FA3353F0}">
      <dgm:prSet/>
      <dgm:spPr/>
      <dgm:t>
        <a:bodyPr/>
        <a:lstStyle/>
        <a:p>
          <a:endParaRPr lang="es-CL"/>
        </a:p>
      </dgm:t>
    </dgm:pt>
    <dgm:pt modelId="{91B82AE6-544C-4BFF-B547-1A8CA14017B7}" type="sibTrans" cxnId="{319DCE81-B105-4C97-8BE5-C4D3FA3353F0}">
      <dgm:prSet/>
      <dgm:spPr/>
      <dgm:t>
        <a:bodyPr/>
        <a:lstStyle/>
        <a:p>
          <a:endParaRPr lang="es-CL"/>
        </a:p>
      </dgm:t>
    </dgm:pt>
    <dgm:pt modelId="{B90E6465-72BE-424C-BB99-DDC1F86C32FA}">
      <dgm:prSet phldrT="[Texto]"/>
      <dgm:spPr/>
      <dgm:t>
        <a:bodyPr/>
        <a:lstStyle/>
        <a:p>
          <a:r>
            <a:rPr lang="es-CL" dirty="0" smtClean="0"/>
            <a:t>Es rápido de Construir.</a:t>
          </a:r>
          <a:endParaRPr lang="es-CL" dirty="0"/>
        </a:p>
      </dgm:t>
    </dgm:pt>
    <dgm:pt modelId="{D9416CEE-EC02-41DE-831C-6B45AF841DDF}" type="parTrans" cxnId="{6BE56250-25EE-4B36-94E0-9F257D32F6B5}">
      <dgm:prSet/>
      <dgm:spPr/>
      <dgm:t>
        <a:bodyPr/>
        <a:lstStyle/>
        <a:p>
          <a:endParaRPr lang="es-CL"/>
        </a:p>
      </dgm:t>
    </dgm:pt>
    <dgm:pt modelId="{6D0CB7C7-E999-4004-AC9D-76B38A099835}" type="sibTrans" cxnId="{6BE56250-25EE-4B36-94E0-9F257D32F6B5}">
      <dgm:prSet/>
      <dgm:spPr/>
      <dgm:t>
        <a:bodyPr/>
        <a:lstStyle/>
        <a:p>
          <a:endParaRPr lang="es-CL"/>
        </a:p>
      </dgm:t>
    </dgm:pt>
    <dgm:pt modelId="{8D5B0D6B-2A42-40EF-BEA3-BC18773701EC}" type="pres">
      <dgm:prSet presAssocID="{6C6C576F-332E-4D23-B02B-47BED15BC9CF}" presName="Name0" presStyleCnt="0">
        <dgm:presLayoutVars>
          <dgm:chMax val="1"/>
          <dgm:dir/>
          <dgm:animLvl val="ctr"/>
          <dgm:resizeHandles val="exact"/>
        </dgm:presLayoutVars>
      </dgm:prSet>
      <dgm:spPr/>
      <dgm:t>
        <a:bodyPr/>
        <a:lstStyle/>
        <a:p>
          <a:endParaRPr lang="es-CL"/>
        </a:p>
      </dgm:t>
    </dgm:pt>
    <dgm:pt modelId="{5D4EF486-D4A5-4ABD-BC8F-E4B2DC062930}" type="pres">
      <dgm:prSet presAssocID="{5D728300-5B8F-4085-AF13-3BE059125C8B}" presName="centerShape" presStyleLbl="node0" presStyleIdx="0" presStyleCnt="1"/>
      <dgm:spPr/>
      <dgm:t>
        <a:bodyPr/>
        <a:lstStyle/>
        <a:p>
          <a:endParaRPr lang="es-CL"/>
        </a:p>
      </dgm:t>
    </dgm:pt>
    <dgm:pt modelId="{36E598E4-9240-4023-9C0B-8C54ACED96ED}" type="pres">
      <dgm:prSet presAssocID="{9900A28E-3729-4B44-A4BA-A358B8EC921D}" presName="node" presStyleLbl="node1" presStyleIdx="0" presStyleCnt="4">
        <dgm:presLayoutVars>
          <dgm:bulletEnabled val="1"/>
        </dgm:presLayoutVars>
      </dgm:prSet>
      <dgm:spPr/>
      <dgm:t>
        <a:bodyPr/>
        <a:lstStyle/>
        <a:p>
          <a:endParaRPr lang="es-CL"/>
        </a:p>
      </dgm:t>
    </dgm:pt>
    <dgm:pt modelId="{C2F04483-A91C-4BD5-A506-AC4CF6C81A2B}" type="pres">
      <dgm:prSet presAssocID="{9900A28E-3729-4B44-A4BA-A358B8EC921D}" presName="dummy" presStyleCnt="0"/>
      <dgm:spPr/>
    </dgm:pt>
    <dgm:pt modelId="{9F50145D-75FA-49FF-A2CF-C7AFADBAB2F7}" type="pres">
      <dgm:prSet presAssocID="{643E1FB8-B5DC-4FA5-8716-C8AE9453106E}" presName="sibTrans" presStyleLbl="sibTrans2D1" presStyleIdx="0" presStyleCnt="4"/>
      <dgm:spPr/>
      <dgm:t>
        <a:bodyPr/>
        <a:lstStyle/>
        <a:p>
          <a:endParaRPr lang="es-CL"/>
        </a:p>
      </dgm:t>
    </dgm:pt>
    <dgm:pt modelId="{64B01BD5-61BA-4B5F-8F24-3F8579C6AED6}" type="pres">
      <dgm:prSet presAssocID="{755AEE78-4F4D-4B46-ABF4-5B3FA89D3547}" presName="node" presStyleLbl="node1" presStyleIdx="1" presStyleCnt="4">
        <dgm:presLayoutVars>
          <dgm:bulletEnabled val="1"/>
        </dgm:presLayoutVars>
      </dgm:prSet>
      <dgm:spPr/>
      <dgm:t>
        <a:bodyPr/>
        <a:lstStyle/>
        <a:p>
          <a:endParaRPr lang="es-CL"/>
        </a:p>
      </dgm:t>
    </dgm:pt>
    <dgm:pt modelId="{A71E0678-6C3E-482D-9447-054C36D2179E}" type="pres">
      <dgm:prSet presAssocID="{755AEE78-4F4D-4B46-ABF4-5B3FA89D3547}" presName="dummy" presStyleCnt="0"/>
      <dgm:spPr/>
    </dgm:pt>
    <dgm:pt modelId="{104184B1-1FAA-4973-84A7-F34E6961FBE3}" type="pres">
      <dgm:prSet presAssocID="{43F346E2-C72A-4975-A98A-7959319644BA}" presName="sibTrans" presStyleLbl="sibTrans2D1" presStyleIdx="1" presStyleCnt="4"/>
      <dgm:spPr/>
      <dgm:t>
        <a:bodyPr/>
        <a:lstStyle/>
        <a:p>
          <a:endParaRPr lang="es-CL"/>
        </a:p>
      </dgm:t>
    </dgm:pt>
    <dgm:pt modelId="{729EFCCF-3475-47BF-B745-3399D1B1518C}" type="pres">
      <dgm:prSet presAssocID="{A01C19ED-F5BC-4CE1-AEB9-9478ED933FDD}" presName="node" presStyleLbl="node1" presStyleIdx="2" presStyleCnt="4">
        <dgm:presLayoutVars>
          <dgm:bulletEnabled val="1"/>
        </dgm:presLayoutVars>
      </dgm:prSet>
      <dgm:spPr/>
      <dgm:t>
        <a:bodyPr/>
        <a:lstStyle/>
        <a:p>
          <a:endParaRPr lang="es-CL"/>
        </a:p>
      </dgm:t>
    </dgm:pt>
    <dgm:pt modelId="{E0E13C17-1127-4A26-AF78-AE0CFED66599}" type="pres">
      <dgm:prSet presAssocID="{A01C19ED-F5BC-4CE1-AEB9-9478ED933FDD}" presName="dummy" presStyleCnt="0"/>
      <dgm:spPr/>
    </dgm:pt>
    <dgm:pt modelId="{928ED027-DBEB-402F-A41B-1481C27F51E0}" type="pres">
      <dgm:prSet presAssocID="{91B82AE6-544C-4BFF-B547-1A8CA14017B7}" presName="sibTrans" presStyleLbl="sibTrans2D1" presStyleIdx="2" presStyleCnt="4"/>
      <dgm:spPr/>
      <dgm:t>
        <a:bodyPr/>
        <a:lstStyle/>
        <a:p>
          <a:endParaRPr lang="es-CL"/>
        </a:p>
      </dgm:t>
    </dgm:pt>
    <dgm:pt modelId="{F6D44866-FA34-4249-85DD-F88A1EAC1895}" type="pres">
      <dgm:prSet presAssocID="{B90E6465-72BE-424C-BB99-DDC1F86C32FA}" presName="node" presStyleLbl="node1" presStyleIdx="3" presStyleCnt="4">
        <dgm:presLayoutVars>
          <dgm:bulletEnabled val="1"/>
        </dgm:presLayoutVars>
      </dgm:prSet>
      <dgm:spPr/>
      <dgm:t>
        <a:bodyPr/>
        <a:lstStyle/>
        <a:p>
          <a:endParaRPr lang="es-CL"/>
        </a:p>
      </dgm:t>
    </dgm:pt>
    <dgm:pt modelId="{75D6704A-E9AE-458E-BCFD-C5ADB41E322C}" type="pres">
      <dgm:prSet presAssocID="{B90E6465-72BE-424C-BB99-DDC1F86C32FA}" presName="dummy" presStyleCnt="0"/>
      <dgm:spPr/>
    </dgm:pt>
    <dgm:pt modelId="{E688D6CB-DD4E-4CAC-8E61-1014D6FF1981}" type="pres">
      <dgm:prSet presAssocID="{6D0CB7C7-E999-4004-AC9D-76B38A099835}" presName="sibTrans" presStyleLbl="sibTrans2D1" presStyleIdx="3" presStyleCnt="4"/>
      <dgm:spPr/>
      <dgm:t>
        <a:bodyPr/>
        <a:lstStyle/>
        <a:p>
          <a:endParaRPr lang="es-CL"/>
        </a:p>
      </dgm:t>
    </dgm:pt>
  </dgm:ptLst>
  <dgm:cxnLst>
    <dgm:cxn modelId="{D9087306-5B77-438D-A8E1-896F3F158C13}" type="presOf" srcId="{5D728300-5B8F-4085-AF13-3BE059125C8B}" destId="{5D4EF486-D4A5-4ABD-BC8F-E4B2DC062930}" srcOrd="0" destOrd="0" presId="urn:microsoft.com/office/officeart/2005/8/layout/radial6"/>
    <dgm:cxn modelId="{6BE56250-25EE-4B36-94E0-9F257D32F6B5}" srcId="{5D728300-5B8F-4085-AF13-3BE059125C8B}" destId="{B90E6465-72BE-424C-BB99-DDC1F86C32FA}" srcOrd="3" destOrd="0" parTransId="{D9416CEE-EC02-41DE-831C-6B45AF841DDF}" sibTransId="{6D0CB7C7-E999-4004-AC9D-76B38A099835}"/>
    <dgm:cxn modelId="{ED4B1F97-A7B2-4ED0-9A2D-A094CFAF0BCF}" type="presOf" srcId="{6D0CB7C7-E999-4004-AC9D-76B38A099835}" destId="{E688D6CB-DD4E-4CAC-8E61-1014D6FF1981}" srcOrd="0" destOrd="0" presId="urn:microsoft.com/office/officeart/2005/8/layout/radial6"/>
    <dgm:cxn modelId="{C3F68509-8ED2-4EA0-993F-91CA737B86FA}" type="presOf" srcId="{91B82AE6-544C-4BFF-B547-1A8CA14017B7}" destId="{928ED027-DBEB-402F-A41B-1481C27F51E0}" srcOrd="0" destOrd="0" presId="urn:microsoft.com/office/officeart/2005/8/layout/radial6"/>
    <dgm:cxn modelId="{319DCE81-B105-4C97-8BE5-C4D3FA3353F0}" srcId="{5D728300-5B8F-4085-AF13-3BE059125C8B}" destId="{A01C19ED-F5BC-4CE1-AEB9-9478ED933FDD}" srcOrd="2" destOrd="0" parTransId="{9EBF0B8F-133D-4E7C-88FF-82E8B926B23F}" sibTransId="{91B82AE6-544C-4BFF-B547-1A8CA14017B7}"/>
    <dgm:cxn modelId="{DA9DC4AF-BE63-42D5-96C6-6EF4AD0D4E97}" srcId="{5D728300-5B8F-4085-AF13-3BE059125C8B}" destId="{9900A28E-3729-4B44-A4BA-A358B8EC921D}" srcOrd="0" destOrd="0" parTransId="{2F472E6E-00D5-4C1D-96AC-4C1741C3325B}" sibTransId="{643E1FB8-B5DC-4FA5-8716-C8AE9453106E}"/>
    <dgm:cxn modelId="{EB9868A8-08DE-4E73-AF22-7628B06442F3}" type="presOf" srcId="{643E1FB8-B5DC-4FA5-8716-C8AE9453106E}" destId="{9F50145D-75FA-49FF-A2CF-C7AFADBAB2F7}" srcOrd="0" destOrd="0" presId="urn:microsoft.com/office/officeart/2005/8/layout/radial6"/>
    <dgm:cxn modelId="{EB7BB83F-6886-478C-B889-09A1C8E17AA0}" type="presOf" srcId="{755AEE78-4F4D-4B46-ABF4-5B3FA89D3547}" destId="{64B01BD5-61BA-4B5F-8F24-3F8579C6AED6}" srcOrd="0" destOrd="0" presId="urn:microsoft.com/office/officeart/2005/8/layout/radial6"/>
    <dgm:cxn modelId="{EB9C135E-CCBB-4C1D-94C1-D6836408FC7F}" type="presOf" srcId="{B90E6465-72BE-424C-BB99-DDC1F86C32FA}" destId="{F6D44866-FA34-4249-85DD-F88A1EAC1895}" srcOrd="0" destOrd="0" presId="urn:microsoft.com/office/officeart/2005/8/layout/radial6"/>
    <dgm:cxn modelId="{91E0AAF5-79F7-477F-BBF3-E21DB1B9E79C}" type="presOf" srcId="{A01C19ED-F5BC-4CE1-AEB9-9478ED933FDD}" destId="{729EFCCF-3475-47BF-B745-3399D1B1518C}" srcOrd="0" destOrd="0" presId="urn:microsoft.com/office/officeart/2005/8/layout/radial6"/>
    <dgm:cxn modelId="{207AA7CB-7C3A-41AC-AAAF-B40CC028C6A0}" type="presOf" srcId="{6C6C576F-332E-4D23-B02B-47BED15BC9CF}" destId="{8D5B0D6B-2A42-40EF-BEA3-BC18773701EC}" srcOrd="0" destOrd="0" presId="urn:microsoft.com/office/officeart/2005/8/layout/radial6"/>
    <dgm:cxn modelId="{7A1E04C5-13B3-4546-829A-515639AC960A}" type="presOf" srcId="{9900A28E-3729-4B44-A4BA-A358B8EC921D}" destId="{36E598E4-9240-4023-9C0B-8C54ACED96ED}" srcOrd="0" destOrd="0" presId="urn:microsoft.com/office/officeart/2005/8/layout/radial6"/>
    <dgm:cxn modelId="{5DAFAFE3-B717-4495-8FCE-664E058AB7B9}" type="presOf" srcId="{43F346E2-C72A-4975-A98A-7959319644BA}" destId="{104184B1-1FAA-4973-84A7-F34E6961FBE3}" srcOrd="0" destOrd="0" presId="urn:microsoft.com/office/officeart/2005/8/layout/radial6"/>
    <dgm:cxn modelId="{A62B70B9-DB79-4AEB-B94B-EC3D2D038F13}" srcId="{6C6C576F-332E-4D23-B02B-47BED15BC9CF}" destId="{5D728300-5B8F-4085-AF13-3BE059125C8B}" srcOrd="0" destOrd="0" parTransId="{7F3A5707-88F8-4C7B-8FCA-B727BADC9B18}" sibTransId="{D83C4180-6682-47A9-B791-9CECDEC10E46}"/>
    <dgm:cxn modelId="{5C23F196-9C3E-4A19-A2E6-2D991A526473}" srcId="{5D728300-5B8F-4085-AF13-3BE059125C8B}" destId="{755AEE78-4F4D-4B46-ABF4-5B3FA89D3547}" srcOrd="1" destOrd="0" parTransId="{1AF02561-A00B-4DBB-83B7-F288D94B4DF2}" sibTransId="{43F346E2-C72A-4975-A98A-7959319644BA}"/>
    <dgm:cxn modelId="{8A6D22C5-FC25-482A-B61F-08A8D8933744}" type="presParOf" srcId="{8D5B0D6B-2A42-40EF-BEA3-BC18773701EC}" destId="{5D4EF486-D4A5-4ABD-BC8F-E4B2DC062930}" srcOrd="0" destOrd="0" presId="urn:microsoft.com/office/officeart/2005/8/layout/radial6"/>
    <dgm:cxn modelId="{54982C67-0882-470E-9070-4FD478F12DC8}" type="presParOf" srcId="{8D5B0D6B-2A42-40EF-BEA3-BC18773701EC}" destId="{36E598E4-9240-4023-9C0B-8C54ACED96ED}" srcOrd="1" destOrd="0" presId="urn:microsoft.com/office/officeart/2005/8/layout/radial6"/>
    <dgm:cxn modelId="{256A1FA9-D468-44C2-BC0C-75C80472ED81}" type="presParOf" srcId="{8D5B0D6B-2A42-40EF-BEA3-BC18773701EC}" destId="{C2F04483-A91C-4BD5-A506-AC4CF6C81A2B}" srcOrd="2" destOrd="0" presId="urn:microsoft.com/office/officeart/2005/8/layout/radial6"/>
    <dgm:cxn modelId="{DE408D44-75A6-48A4-BFB5-CDEC07DE9664}" type="presParOf" srcId="{8D5B0D6B-2A42-40EF-BEA3-BC18773701EC}" destId="{9F50145D-75FA-49FF-A2CF-C7AFADBAB2F7}" srcOrd="3" destOrd="0" presId="urn:microsoft.com/office/officeart/2005/8/layout/radial6"/>
    <dgm:cxn modelId="{E0B278A6-EE0F-4E87-89C7-71DD93635232}" type="presParOf" srcId="{8D5B0D6B-2A42-40EF-BEA3-BC18773701EC}" destId="{64B01BD5-61BA-4B5F-8F24-3F8579C6AED6}" srcOrd="4" destOrd="0" presId="urn:microsoft.com/office/officeart/2005/8/layout/radial6"/>
    <dgm:cxn modelId="{D25A9592-3402-4C00-941D-511CF5119B4A}" type="presParOf" srcId="{8D5B0D6B-2A42-40EF-BEA3-BC18773701EC}" destId="{A71E0678-6C3E-482D-9447-054C36D2179E}" srcOrd="5" destOrd="0" presId="urn:microsoft.com/office/officeart/2005/8/layout/radial6"/>
    <dgm:cxn modelId="{3A1F29D2-669B-4264-967A-BBED90FA3149}" type="presParOf" srcId="{8D5B0D6B-2A42-40EF-BEA3-BC18773701EC}" destId="{104184B1-1FAA-4973-84A7-F34E6961FBE3}" srcOrd="6" destOrd="0" presId="urn:microsoft.com/office/officeart/2005/8/layout/radial6"/>
    <dgm:cxn modelId="{476C82AC-E833-477B-9E5E-AAE52CD60DE0}" type="presParOf" srcId="{8D5B0D6B-2A42-40EF-BEA3-BC18773701EC}" destId="{729EFCCF-3475-47BF-B745-3399D1B1518C}" srcOrd="7" destOrd="0" presId="urn:microsoft.com/office/officeart/2005/8/layout/radial6"/>
    <dgm:cxn modelId="{14020494-1735-42A3-9557-B5568BCBF2C5}" type="presParOf" srcId="{8D5B0D6B-2A42-40EF-BEA3-BC18773701EC}" destId="{E0E13C17-1127-4A26-AF78-AE0CFED66599}" srcOrd="8" destOrd="0" presId="urn:microsoft.com/office/officeart/2005/8/layout/radial6"/>
    <dgm:cxn modelId="{EAF2A32A-416F-4031-BA25-A047FEACF77B}" type="presParOf" srcId="{8D5B0D6B-2A42-40EF-BEA3-BC18773701EC}" destId="{928ED027-DBEB-402F-A41B-1481C27F51E0}" srcOrd="9" destOrd="0" presId="urn:microsoft.com/office/officeart/2005/8/layout/radial6"/>
    <dgm:cxn modelId="{88D3033B-A490-47A0-8B65-DB8E0F09A218}" type="presParOf" srcId="{8D5B0D6B-2A42-40EF-BEA3-BC18773701EC}" destId="{F6D44866-FA34-4249-85DD-F88A1EAC1895}" srcOrd="10" destOrd="0" presId="urn:microsoft.com/office/officeart/2005/8/layout/radial6"/>
    <dgm:cxn modelId="{6E1B5DA1-FE88-43DA-9F0D-2B0DF17215B5}" type="presParOf" srcId="{8D5B0D6B-2A42-40EF-BEA3-BC18773701EC}" destId="{75D6704A-E9AE-458E-BCFD-C5ADB41E322C}" srcOrd="11" destOrd="0" presId="urn:microsoft.com/office/officeart/2005/8/layout/radial6"/>
    <dgm:cxn modelId="{CD495E96-DB5A-4F8A-A12B-EE04146DC32A}" type="presParOf" srcId="{8D5B0D6B-2A42-40EF-BEA3-BC18773701EC}" destId="{E688D6CB-DD4E-4CAC-8E61-1014D6FF1981}"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BBDCFF9-5BEE-4D16-8FA2-C453397C0831}" type="doc">
      <dgm:prSet loTypeId="urn:microsoft.com/office/officeart/2005/8/layout/cycle2" loCatId="cycle" qsTypeId="urn:microsoft.com/office/officeart/2005/8/quickstyle/simple1" qsCatId="simple" csTypeId="urn:microsoft.com/office/officeart/2005/8/colors/accent5_4" csCatId="accent5" phldr="1"/>
      <dgm:spPr/>
      <dgm:t>
        <a:bodyPr/>
        <a:lstStyle/>
        <a:p>
          <a:endParaRPr lang="es-CL"/>
        </a:p>
      </dgm:t>
    </dgm:pt>
    <dgm:pt modelId="{51F8AFDD-123E-4D1C-A883-2F2E514C6C1E}">
      <dgm:prSet phldrT="[Texto]"/>
      <dgm:spPr/>
      <dgm:t>
        <a:bodyPr/>
        <a:lstStyle/>
        <a:p>
          <a:r>
            <a:rPr lang="es-CL" dirty="0" smtClean="0"/>
            <a:t>Recolección y Refinamiento de Requisitos</a:t>
          </a:r>
          <a:endParaRPr lang="es-CL" dirty="0"/>
        </a:p>
      </dgm:t>
    </dgm:pt>
    <dgm:pt modelId="{1682A598-8E83-46DA-9C5E-DF4993831368}" type="parTrans" cxnId="{6BCAB247-ADD6-4FFC-B5BE-C7EF3DAAAB36}">
      <dgm:prSet/>
      <dgm:spPr/>
      <dgm:t>
        <a:bodyPr/>
        <a:lstStyle/>
        <a:p>
          <a:endParaRPr lang="es-CL"/>
        </a:p>
      </dgm:t>
    </dgm:pt>
    <dgm:pt modelId="{0D40CB12-B94B-4932-B4E7-D11E1FF9AFD8}" type="sibTrans" cxnId="{6BCAB247-ADD6-4FFC-B5BE-C7EF3DAAAB36}">
      <dgm:prSet/>
      <dgm:spPr/>
      <dgm:t>
        <a:bodyPr/>
        <a:lstStyle/>
        <a:p>
          <a:endParaRPr lang="es-CL"/>
        </a:p>
      </dgm:t>
    </dgm:pt>
    <dgm:pt modelId="{E33FCCAF-D084-48E3-91A7-4608C0DE2608}">
      <dgm:prSet phldrT="[Texto]"/>
      <dgm:spPr/>
      <dgm:t>
        <a:bodyPr/>
        <a:lstStyle/>
        <a:p>
          <a:r>
            <a:rPr lang="es-CL" dirty="0" smtClean="0"/>
            <a:t>Construcción del Prototipo</a:t>
          </a:r>
          <a:endParaRPr lang="es-CL" dirty="0"/>
        </a:p>
      </dgm:t>
    </dgm:pt>
    <dgm:pt modelId="{19A73410-4214-4344-AD57-F707C48E7C7C}" type="parTrans" cxnId="{CF20B056-8DE8-4156-BFDB-22B572DAF8B3}">
      <dgm:prSet/>
      <dgm:spPr/>
      <dgm:t>
        <a:bodyPr/>
        <a:lstStyle/>
        <a:p>
          <a:endParaRPr lang="es-CL"/>
        </a:p>
      </dgm:t>
    </dgm:pt>
    <dgm:pt modelId="{876403C3-745F-414C-B608-E9D7845865BB}" type="sibTrans" cxnId="{CF20B056-8DE8-4156-BFDB-22B572DAF8B3}">
      <dgm:prSet/>
      <dgm:spPr/>
      <dgm:t>
        <a:bodyPr/>
        <a:lstStyle/>
        <a:p>
          <a:endParaRPr lang="es-CL"/>
        </a:p>
      </dgm:t>
    </dgm:pt>
    <dgm:pt modelId="{C5C3D202-91AF-4A2D-8741-C497506A73CB}">
      <dgm:prSet phldrT="[Texto]"/>
      <dgm:spPr/>
      <dgm:t>
        <a:bodyPr/>
        <a:lstStyle/>
        <a:p>
          <a:r>
            <a:rPr lang="es-CL" dirty="0" smtClean="0"/>
            <a:t>Evolución del Prototipo</a:t>
          </a:r>
          <a:endParaRPr lang="es-CL" dirty="0"/>
        </a:p>
      </dgm:t>
    </dgm:pt>
    <dgm:pt modelId="{514AFDD2-A1CF-407B-B462-C715217C0C77}" type="parTrans" cxnId="{30115CDE-B5CD-4717-8EF9-16BE14C326EF}">
      <dgm:prSet/>
      <dgm:spPr/>
      <dgm:t>
        <a:bodyPr/>
        <a:lstStyle/>
        <a:p>
          <a:endParaRPr lang="es-CL"/>
        </a:p>
      </dgm:t>
    </dgm:pt>
    <dgm:pt modelId="{9A866AB5-27A3-4228-ABC4-61319EA271BA}" type="sibTrans" cxnId="{30115CDE-B5CD-4717-8EF9-16BE14C326EF}">
      <dgm:prSet/>
      <dgm:spPr/>
      <dgm:t>
        <a:bodyPr/>
        <a:lstStyle/>
        <a:p>
          <a:endParaRPr lang="es-CL"/>
        </a:p>
      </dgm:t>
    </dgm:pt>
    <dgm:pt modelId="{9121A774-4587-473F-ACBC-80E8C9B8C11E}">
      <dgm:prSet phldrT="[Texto]"/>
      <dgm:spPr/>
      <dgm:t>
        <a:bodyPr/>
        <a:lstStyle/>
        <a:p>
          <a:r>
            <a:rPr lang="es-CL" dirty="0" smtClean="0"/>
            <a:t>Refinamiento del Prototipo</a:t>
          </a:r>
          <a:endParaRPr lang="es-CL" dirty="0"/>
        </a:p>
      </dgm:t>
    </dgm:pt>
    <dgm:pt modelId="{23A583B9-9590-4C40-BA38-951DA9B386CB}" type="parTrans" cxnId="{CF588109-D918-48A1-8798-774E71292962}">
      <dgm:prSet/>
      <dgm:spPr/>
      <dgm:t>
        <a:bodyPr/>
        <a:lstStyle/>
        <a:p>
          <a:endParaRPr lang="es-CL"/>
        </a:p>
      </dgm:t>
    </dgm:pt>
    <dgm:pt modelId="{98489829-F223-42C0-B13A-5073E9179F46}" type="sibTrans" cxnId="{CF588109-D918-48A1-8798-774E71292962}">
      <dgm:prSet/>
      <dgm:spPr/>
      <dgm:t>
        <a:bodyPr/>
        <a:lstStyle/>
        <a:p>
          <a:endParaRPr lang="es-CL"/>
        </a:p>
      </dgm:t>
    </dgm:pt>
    <dgm:pt modelId="{9BE065C7-F7EB-44FF-87DA-0FC909C6B6D8}">
      <dgm:prSet phldrT="[Texto]"/>
      <dgm:spPr/>
      <dgm:t>
        <a:bodyPr/>
        <a:lstStyle/>
        <a:p>
          <a:r>
            <a:rPr lang="es-CL" dirty="0" smtClean="0"/>
            <a:t>Producto Final</a:t>
          </a:r>
          <a:endParaRPr lang="es-CL" dirty="0"/>
        </a:p>
      </dgm:t>
    </dgm:pt>
    <dgm:pt modelId="{101C26FA-8611-408B-BEC9-1504E7B0BCF0}" type="parTrans" cxnId="{3F0C3EC8-3209-4C20-8078-7C106424185F}">
      <dgm:prSet/>
      <dgm:spPr/>
      <dgm:t>
        <a:bodyPr/>
        <a:lstStyle/>
        <a:p>
          <a:endParaRPr lang="es-CL"/>
        </a:p>
      </dgm:t>
    </dgm:pt>
    <dgm:pt modelId="{E6015BCC-E9D3-4CBF-91F9-7D44141D8BBF}" type="sibTrans" cxnId="{3F0C3EC8-3209-4C20-8078-7C106424185F}">
      <dgm:prSet/>
      <dgm:spPr/>
      <dgm:t>
        <a:bodyPr/>
        <a:lstStyle/>
        <a:p>
          <a:endParaRPr lang="es-CL"/>
        </a:p>
      </dgm:t>
    </dgm:pt>
    <dgm:pt modelId="{1019CEFD-76D8-45A1-BE30-B6613E653B43}">
      <dgm:prSet phldrT="[Texto]"/>
      <dgm:spPr/>
      <dgm:t>
        <a:bodyPr/>
        <a:lstStyle/>
        <a:p>
          <a:r>
            <a:rPr lang="es-CL" dirty="0" smtClean="0"/>
            <a:t>Modelado y Diseño rápido</a:t>
          </a:r>
          <a:endParaRPr lang="es-CL" dirty="0"/>
        </a:p>
      </dgm:t>
    </dgm:pt>
    <dgm:pt modelId="{A65DF7CF-CC12-442B-8A75-B2578823C03B}" type="parTrans" cxnId="{D8484E82-6289-4C50-8564-CFB60BB224B6}">
      <dgm:prSet/>
      <dgm:spPr/>
      <dgm:t>
        <a:bodyPr/>
        <a:lstStyle/>
        <a:p>
          <a:endParaRPr lang="es-CL"/>
        </a:p>
      </dgm:t>
    </dgm:pt>
    <dgm:pt modelId="{64D28762-C502-42AB-A19C-D4899F8579AA}" type="sibTrans" cxnId="{D8484E82-6289-4C50-8564-CFB60BB224B6}">
      <dgm:prSet/>
      <dgm:spPr/>
      <dgm:t>
        <a:bodyPr/>
        <a:lstStyle/>
        <a:p>
          <a:endParaRPr lang="es-CL"/>
        </a:p>
      </dgm:t>
    </dgm:pt>
    <dgm:pt modelId="{AE6B2071-5C29-4ED9-A0F4-907906BCFEAC}" type="pres">
      <dgm:prSet presAssocID="{DBBDCFF9-5BEE-4D16-8FA2-C453397C0831}" presName="cycle" presStyleCnt="0">
        <dgm:presLayoutVars>
          <dgm:dir/>
          <dgm:resizeHandles val="exact"/>
        </dgm:presLayoutVars>
      </dgm:prSet>
      <dgm:spPr/>
      <dgm:t>
        <a:bodyPr/>
        <a:lstStyle/>
        <a:p>
          <a:endParaRPr lang="es-CL"/>
        </a:p>
      </dgm:t>
    </dgm:pt>
    <dgm:pt modelId="{8BFA5F44-DFC9-43D3-A04B-280446AD6273}" type="pres">
      <dgm:prSet presAssocID="{51F8AFDD-123E-4D1C-A883-2F2E514C6C1E}" presName="node" presStyleLbl="node1" presStyleIdx="0" presStyleCnt="6">
        <dgm:presLayoutVars>
          <dgm:bulletEnabled val="1"/>
        </dgm:presLayoutVars>
      </dgm:prSet>
      <dgm:spPr/>
      <dgm:t>
        <a:bodyPr/>
        <a:lstStyle/>
        <a:p>
          <a:endParaRPr lang="es-CL"/>
        </a:p>
      </dgm:t>
    </dgm:pt>
    <dgm:pt modelId="{A7B06B9E-2BE5-4C06-A909-DD8F226C2AFD}" type="pres">
      <dgm:prSet presAssocID="{0D40CB12-B94B-4932-B4E7-D11E1FF9AFD8}" presName="sibTrans" presStyleLbl="sibTrans2D1" presStyleIdx="0" presStyleCnt="6"/>
      <dgm:spPr/>
      <dgm:t>
        <a:bodyPr/>
        <a:lstStyle/>
        <a:p>
          <a:endParaRPr lang="es-CL"/>
        </a:p>
      </dgm:t>
    </dgm:pt>
    <dgm:pt modelId="{530EB42E-B2F7-4FEF-AF04-AD166341AF37}" type="pres">
      <dgm:prSet presAssocID="{0D40CB12-B94B-4932-B4E7-D11E1FF9AFD8}" presName="connectorText" presStyleLbl="sibTrans2D1" presStyleIdx="0" presStyleCnt="6"/>
      <dgm:spPr/>
      <dgm:t>
        <a:bodyPr/>
        <a:lstStyle/>
        <a:p>
          <a:endParaRPr lang="es-CL"/>
        </a:p>
      </dgm:t>
    </dgm:pt>
    <dgm:pt modelId="{80417CF9-F3E1-4464-A4F6-0A17AC07EFD0}" type="pres">
      <dgm:prSet presAssocID="{1019CEFD-76D8-45A1-BE30-B6613E653B43}" presName="node" presStyleLbl="node1" presStyleIdx="1" presStyleCnt="6">
        <dgm:presLayoutVars>
          <dgm:bulletEnabled val="1"/>
        </dgm:presLayoutVars>
      </dgm:prSet>
      <dgm:spPr/>
      <dgm:t>
        <a:bodyPr/>
        <a:lstStyle/>
        <a:p>
          <a:endParaRPr lang="es-CL"/>
        </a:p>
      </dgm:t>
    </dgm:pt>
    <dgm:pt modelId="{60B374D8-458E-4448-8281-28964989847A}" type="pres">
      <dgm:prSet presAssocID="{64D28762-C502-42AB-A19C-D4899F8579AA}" presName="sibTrans" presStyleLbl="sibTrans2D1" presStyleIdx="1" presStyleCnt="6"/>
      <dgm:spPr/>
      <dgm:t>
        <a:bodyPr/>
        <a:lstStyle/>
        <a:p>
          <a:endParaRPr lang="es-CL"/>
        </a:p>
      </dgm:t>
    </dgm:pt>
    <dgm:pt modelId="{FEF37386-72CF-41A4-B84C-E02BB63268D0}" type="pres">
      <dgm:prSet presAssocID="{64D28762-C502-42AB-A19C-D4899F8579AA}" presName="connectorText" presStyleLbl="sibTrans2D1" presStyleIdx="1" presStyleCnt="6"/>
      <dgm:spPr/>
      <dgm:t>
        <a:bodyPr/>
        <a:lstStyle/>
        <a:p>
          <a:endParaRPr lang="es-CL"/>
        </a:p>
      </dgm:t>
    </dgm:pt>
    <dgm:pt modelId="{993859D2-355C-4D2E-86A8-508C3F66FD9C}" type="pres">
      <dgm:prSet presAssocID="{E33FCCAF-D084-48E3-91A7-4608C0DE2608}" presName="node" presStyleLbl="node1" presStyleIdx="2" presStyleCnt="6">
        <dgm:presLayoutVars>
          <dgm:bulletEnabled val="1"/>
        </dgm:presLayoutVars>
      </dgm:prSet>
      <dgm:spPr/>
      <dgm:t>
        <a:bodyPr/>
        <a:lstStyle/>
        <a:p>
          <a:endParaRPr lang="es-CL"/>
        </a:p>
      </dgm:t>
    </dgm:pt>
    <dgm:pt modelId="{D05352B6-111C-4BEF-BD33-E8A1645B941D}" type="pres">
      <dgm:prSet presAssocID="{876403C3-745F-414C-B608-E9D7845865BB}" presName="sibTrans" presStyleLbl="sibTrans2D1" presStyleIdx="2" presStyleCnt="6"/>
      <dgm:spPr/>
      <dgm:t>
        <a:bodyPr/>
        <a:lstStyle/>
        <a:p>
          <a:endParaRPr lang="es-CL"/>
        </a:p>
      </dgm:t>
    </dgm:pt>
    <dgm:pt modelId="{CAEBBEB1-0789-4676-8290-F2A003919460}" type="pres">
      <dgm:prSet presAssocID="{876403C3-745F-414C-B608-E9D7845865BB}" presName="connectorText" presStyleLbl="sibTrans2D1" presStyleIdx="2" presStyleCnt="6"/>
      <dgm:spPr/>
      <dgm:t>
        <a:bodyPr/>
        <a:lstStyle/>
        <a:p>
          <a:endParaRPr lang="es-CL"/>
        </a:p>
      </dgm:t>
    </dgm:pt>
    <dgm:pt modelId="{AC06D17A-FA79-44BE-B804-109D39341752}" type="pres">
      <dgm:prSet presAssocID="{C5C3D202-91AF-4A2D-8741-C497506A73CB}" presName="node" presStyleLbl="node1" presStyleIdx="3" presStyleCnt="6">
        <dgm:presLayoutVars>
          <dgm:bulletEnabled val="1"/>
        </dgm:presLayoutVars>
      </dgm:prSet>
      <dgm:spPr/>
      <dgm:t>
        <a:bodyPr/>
        <a:lstStyle/>
        <a:p>
          <a:endParaRPr lang="es-CL"/>
        </a:p>
      </dgm:t>
    </dgm:pt>
    <dgm:pt modelId="{EAA924B4-523A-4522-85C6-28CC3F8910AF}" type="pres">
      <dgm:prSet presAssocID="{9A866AB5-27A3-4228-ABC4-61319EA271BA}" presName="sibTrans" presStyleLbl="sibTrans2D1" presStyleIdx="3" presStyleCnt="6"/>
      <dgm:spPr/>
      <dgm:t>
        <a:bodyPr/>
        <a:lstStyle/>
        <a:p>
          <a:endParaRPr lang="es-CL"/>
        </a:p>
      </dgm:t>
    </dgm:pt>
    <dgm:pt modelId="{6E10FA7B-8F84-49DE-95BC-7050F572945D}" type="pres">
      <dgm:prSet presAssocID="{9A866AB5-27A3-4228-ABC4-61319EA271BA}" presName="connectorText" presStyleLbl="sibTrans2D1" presStyleIdx="3" presStyleCnt="6"/>
      <dgm:spPr/>
      <dgm:t>
        <a:bodyPr/>
        <a:lstStyle/>
        <a:p>
          <a:endParaRPr lang="es-CL"/>
        </a:p>
      </dgm:t>
    </dgm:pt>
    <dgm:pt modelId="{51CD0F58-60BF-415C-8D00-5062C8BB3B8E}" type="pres">
      <dgm:prSet presAssocID="{9121A774-4587-473F-ACBC-80E8C9B8C11E}" presName="node" presStyleLbl="node1" presStyleIdx="4" presStyleCnt="6">
        <dgm:presLayoutVars>
          <dgm:bulletEnabled val="1"/>
        </dgm:presLayoutVars>
      </dgm:prSet>
      <dgm:spPr/>
      <dgm:t>
        <a:bodyPr/>
        <a:lstStyle/>
        <a:p>
          <a:endParaRPr lang="es-CL"/>
        </a:p>
      </dgm:t>
    </dgm:pt>
    <dgm:pt modelId="{49FE5568-A552-455D-9F69-E7ED1C52ABF7}" type="pres">
      <dgm:prSet presAssocID="{98489829-F223-42C0-B13A-5073E9179F46}" presName="sibTrans" presStyleLbl="sibTrans2D1" presStyleIdx="4" presStyleCnt="6"/>
      <dgm:spPr/>
      <dgm:t>
        <a:bodyPr/>
        <a:lstStyle/>
        <a:p>
          <a:endParaRPr lang="es-CL"/>
        </a:p>
      </dgm:t>
    </dgm:pt>
    <dgm:pt modelId="{B1EE0D6B-0C51-420A-B9B3-4556D09D558E}" type="pres">
      <dgm:prSet presAssocID="{98489829-F223-42C0-B13A-5073E9179F46}" presName="connectorText" presStyleLbl="sibTrans2D1" presStyleIdx="4" presStyleCnt="6"/>
      <dgm:spPr/>
      <dgm:t>
        <a:bodyPr/>
        <a:lstStyle/>
        <a:p>
          <a:endParaRPr lang="es-CL"/>
        </a:p>
      </dgm:t>
    </dgm:pt>
    <dgm:pt modelId="{A093BBCA-BDD0-49EA-99BE-0CAAF425F2A4}" type="pres">
      <dgm:prSet presAssocID="{9BE065C7-F7EB-44FF-87DA-0FC909C6B6D8}" presName="node" presStyleLbl="node1" presStyleIdx="5" presStyleCnt="6">
        <dgm:presLayoutVars>
          <dgm:bulletEnabled val="1"/>
        </dgm:presLayoutVars>
      </dgm:prSet>
      <dgm:spPr/>
      <dgm:t>
        <a:bodyPr/>
        <a:lstStyle/>
        <a:p>
          <a:endParaRPr lang="es-CL"/>
        </a:p>
      </dgm:t>
    </dgm:pt>
    <dgm:pt modelId="{52A0F26A-AEE8-4713-BCC1-3E37463D84B9}" type="pres">
      <dgm:prSet presAssocID="{E6015BCC-E9D3-4CBF-91F9-7D44141D8BBF}" presName="sibTrans" presStyleLbl="sibTrans2D1" presStyleIdx="5" presStyleCnt="6"/>
      <dgm:spPr/>
      <dgm:t>
        <a:bodyPr/>
        <a:lstStyle/>
        <a:p>
          <a:endParaRPr lang="es-CL"/>
        </a:p>
      </dgm:t>
    </dgm:pt>
    <dgm:pt modelId="{796C195A-2920-4692-A1B8-7DCC6DAE9638}" type="pres">
      <dgm:prSet presAssocID="{E6015BCC-E9D3-4CBF-91F9-7D44141D8BBF}" presName="connectorText" presStyleLbl="sibTrans2D1" presStyleIdx="5" presStyleCnt="6"/>
      <dgm:spPr/>
      <dgm:t>
        <a:bodyPr/>
        <a:lstStyle/>
        <a:p>
          <a:endParaRPr lang="es-CL"/>
        </a:p>
      </dgm:t>
    </dgm:pt>
  </dgm:ptLst>
  <dgm:cxnLst>
    <dgm:cxn modelId="{D2E2EB00-EC30-47AB-8260-C8187AA0BFA9}" type="presOf" srcId="{E33FCCAF-D084-48E3-91A7-4608C0DE2608}" destId="{993859D2-355C-4D2E-86A8-508C3F66FD9C}" srcOrd="0" destOrd="0" presId="urn:microsoft.com/office/officeart/2005/8/layout/cycle2"/>
    <dgm:cxn modelId="{E65DA802-C7E4-4D15-9FAA-4534E6A2D505}" type="presOf" srcId="{98489829-F223-42C0-B13A-5073E9179F46}" destId="{49FE5568-A552-455D-9F69-E7ED1C52ABF7}" srcOrd="0" destOrd="0" presId="urn:microsoft.com/office/officeart/2005/8/layout/cycle2"/>
    <dgm:cxn modelId="{99262AAC-33F8-48ED-BB0D-AC3044932291}" type="presOf" srcId="{1019CEFD-76D8-45A1-BE30-B6613E653B43}" destId="{80417CF9-F3E1-4464-A4F6-0A17AC07EFD0}" srcOrd="0" destOrd="0" presId="urn:microsoft.com/office/officeart/2005/8/layout/cycle2"/>
    <dgm:cxn modelId="{3F0C3EC8-3209-4C20-8078-7C106424185F}" srcId="{DBBDCFF9-5BEE-4D16-8FA2-C453397C0831}" destId="{9BE065C7-F7EB-44FF-87DA-0FC909C6B6D8}" srcOrd="5" destOrd="0" parTransId="{101C26FA-8611-408B-BEC9-1504E7B0BCF0}" sibTransId="{E6015BCC-E9D3-4CBF-91F9-7D44141D8BBF}"/>
    <dgm:cxn modelId="{8331F7C3-BF3E-4F4E-831D-188BFDA8FA17}" type="presOf" srcId="{98489829-F223-42C0-B13A-5073E9179F46}" destId="{B1EE0D6B-0C51-420A-B9B3-4556D09D558E}" srcOrd="1" destOrd="0" presId="urn:microsoft.com/office/officeart/2005/8/layout/cycle2"/>
    <dgm:cxn modelId="{6BCAB247-ADD6-4FFC-B5BE-C7EF3DAAAB36}" srcId="{DBBDCFF9-5BEE-4D16-8FA2-C453397C0831}" destId="{51F8AFDD-123E-4D1C-A883-2F2E514C6C1E}" srcOrd="0" destOrd="0" parTransId="{1682A598-8E83-46DA-9C5E-DF4993831368}" sibTransId="{0D40CB12-B94B-4932-B4E7-D11E1FF9AFD8}"/>
    <dgm:cxn modelId="{CF20B056-8DE8-4156-BFDB-22B572DAF8B3}" srcId="{DBBDCFF9-5BEE-4D16-8FA2-C453397C0831}" destId="{E33FCCAF-D084-48E3-91A7-4608C0DE2608}" srcOrd="2" destOrd="0" parTransId="{19A73410-4214-4344-AD57-F707C48E7C7C}" sibTransId="{876403C3-745F-414C-B608-E9D7845865BB}"/>
    <dgm:cxn modelId="{C2D2DA82-ABA7-4B6D-86D8-027BECAF6E26}" type="presOf" srcId="{0D40CB12-B94B-4932-B4E7-D11E1FF9AFD8}" destId="{A7B06B9E-2BE5-4C06-A909-DD8F226C2AFD}" srcOrd="0" destOrd="0" presId="urn:microsoft.com/office/officeart/2005/8/layout/cycle2"/>
    <dgm:cxn modelId="{1B6EA274-80A2-458F-A359-43867736352A}" type="presOf" srcId="{0D40CB12-B94B-4932-B4E7-D11E1FF9AFD8}" destId="{530EB42E-B2F7-4FEF-AF04-AD166341AF37}" srcOrd="1" destOrd="0" presId="urn:microsoft.com/office/officeart/2005/8/layout/cycle2"/>
    <dgm:cxn modelId="{2EEB6A01-4236-45E5-B207-C5B0B83D0DFE}" type="presOf" srcId="{DBBDCFF9-5BEE-4D16-8FA2-C453397C0831}" destId="{AE6B2071-5C29-4ED9-A0F4-907906BCFEAC}" srcOrd="0" destOrd="0" presId="urn:microsoft.com/office/officeart/2005/8/layout/cycle2"/>
    <dgm:cxn modelId="{15BECD08-302D-4521-AB14-6EBA787A66D5}" type="presOf" srcId="{876403C3-745F-414C-B608-E9D7845865BB}" destId="{D05352B6-111C-4BEF-BD33-E8A1645B941D}" srcOrd="0" destOrd="0" presId="urn:microsoft.com/office/officeart/2005/8/layout/cycle2"/>
    <dgm:cxn modelId="{F99D1734-AD9C-402D-B7FC-17169276C413}" type="presOf" srcId="{64D28762-C502-42AB-A19C-D4899F8579AA}" destId="{60B374D8-458E-4448-8281-28964989847A}" srcOrd="0" destOrd="0" presId="urn:microsoft.com/office/officeart/2005/8/layout/cycle2"/>
    <dgm:cxn modelId="{1E0D7A40-6BC8-448B-848E-5DC9CF26CB3B}" type="presOf" srcId="{64D28762-C502-42AB-A19C-D4899F8579AA}" destId="{FEF37386-72CF-41A4-B84C-E02BB63268D0}" srcOrd="1" destOrd="0" presId="urn:microsoft.com/office/officeart/2005/8/layout/cycle2"/>
    <dgm:cxn modelId="{11805068-E745-41B8-81BB-1CC72797B6F7}" type="presOf" srcId="{9A866AB5-27A3-4228-ABC4-61319EA271BA}" destId="{EAA924B4-523A-4522-85C6-28CC3F8910AF}" srcOrd="0" destOrd="0" presId="urn:microsoft.com/office/officeart/2005/8/layout/cycle2"/>
    <dgm:cxn modelId="{30115CDE-B5CD-4717-8EF9-16BE14C326EF}" srcId="{DBBDCFF9-5BEE-4D16-8FA2-C453397C0831}" destId="{C5C3D202-91AF-4A2D-8741-C497506A73CB}" srcOrd="3" destOrd="0" parTransId="{514AFDD2-A1CF-407B-B462-C715217C0C77}" sibTransId="{9A866AB5-27A3-4228-ABC4-61319EA271BA}"/>
    <dgm:cxn modelId="{93577AC1-7B46-4458-BBCB-868A3F058533}" type="presOf" srcId="{876403C3-745F-414C-B608-E9D7845865BB}" destId="{CAEBBEB1-0789-4676-8290-F2A003919460}" srcOrd="1" destOrd="0" presId="urn:microsoft.com/office/officeart/2005/8/layout/cycle2"/>
    <dgm:cxn modelId="{5B2160A8-981B-4E41-95E8-38BD1FF9AB0A}" type="presOf" srcId="{9BE065C7-F7EB-44FF-87DA-0FC909C6B6D8}" destId="{A093BBCA-BDD0-49EA-99BE-0CAAF425F2A4}" srcOrd="0" destOrd="0" presId="urn:microsoft.com/office/officeart/2005/8/layout/cycle2"/>
    <dgm:cxn modelId="{4F7B40A5-2E5C-45F5-B4C8-C1B32675230B}" type="presOf" srcId="{9121A774-4587-473F-ACBC-80E8C9B8C11E}" destId="{51CD0F58-60BF-415C-8D00-5062C8BB3B8E}" srcOrd="0" destOrd="0" presId="urn:microsoft.com/office/officeart/2005/8/layout/cycle2"/>
    <dgm:cxn modelId="{8F0040E0-C0E3-42A1-AE36-00A89AD7B445}" type="presOf" srcId="{E6015BCC-E9D3-4CBF-91F9-7D44141D8BBF}" destId="{52A0F26A-AEE8-4713-BCC1-3E37463D84B9}" srcOrd="0" destOrd="0" presId="urn:microsoft.com/office/officeart/2005/8/layout/cycle2"/>
    <dgm:cxn modelId="{A1471453-6E6B-4CD9-ADA0-CCE29C7969E8}" type="presOf" srcId="{C5C3D202-91AF-4A2D-8741-C497506A73CB}" destId="{AC06D17A-FA79-44BE-B804-109D39341752}" srcOrd="0" destOrd="0" presId="urn:microsoft.com/office/officeart/2005/8/layout/cycle2"/>
    <dgm:cxn modelId="{A18A967A-3967-47F9-9487-564418FB47E2}" type="presOf" srcId="{9A866AB5-27A3-4228-ABC4-61319EA271BA}" destId="{6E10FA7B-8F84-49DE-95BC-7050F572945D}" srcOrd="1" destOrd="0" presId="urn:microsoft.com/office/officeart/2005/8/layout/cycle2"/>
    <dgm:cxn modelId="{2D5B9823-0655-479C-932C-D93E29E90701}" type="presOf" srcId="{51F8AFDD-123E-4D1C-A883-2F2E514C6C1E}" destId="{8BFA5F44-DFC9-43D3-A04B-280446AD6273}" srcOrd="0" destOrd="0" presId="urn:microsoft.com/office/officeart/2005/8/layout/cycle2"/>
    <dgm:cxn modelId="{CF588109-D918-48A1-8798-774E71292962}" srcId="{DBBDCFF9-5BEE-4D16-8FA2-C453397C0831}" destId="{9121A774-4587-473F-ACBC-80E8C9B8C11E}" srcOrd="4" destOrd="0" parTransId="{23A583B9-9590-4C40-BA38-951DA9B386CB}" sibTransId="{98489829-F223-42C0-B13A-5073E9179F46}"/>
    <dgm:cxn modelId="{4742738E-6D65-417D-AE88-14599512CBA4}" type="presOf" srcId="{E6015BCC-E9D3-4CBF-91F9-7D44141D8BBF}" destId="{796C195A-2920-4692-A1B8-7DCC6DAE9638}" srcOrd="1" destOrd="0" presId="urn:microsoft.com/office/officeart/2005/8/layout/cycle2"/>
    <dgm:cxn modelId="{D8484E82-6289-4C50-8564-CFB60BB224B6}" srcId="{DBBDCFF9-5BEE-4D16-8FA2-C453397C0831}" destId="{1019CEFD-76D8-45A1-BE30-B6613E653B43}" srcOrd="1" destOrd="0" parTransId="{A65DF7CF-CC12-442B-8A75-B2578823C03B}" sibTransId="{64D28762-C502-42AB-A19C-D4899F8579AA}"/>
    <dgm:cxn modelId="{49016C9A-FB6A-4069-B3AE-0D5554AA8D1C}" type="presParOf" srcId="{AE6B2071-5C29-4ED9-A0F4-907906BCFEAC}" destId="{8BFA5F44-DFC9-43D3-A04B-280446AD6273}" srcOrd="0" destOrd="0" presId="urn:microsoft.com/office/officeart/2005/8/layout/cycle2"/>
    <dgm:cxn modelId="{CF0603E1-1422-476B-BE29-19FE5D9C6A2A}" type="presParOf" srcId="{AE6B2071-5C29-4ED9-A0F4-907906BCFEAC}" destId="{A7B06B9E-2BE5-4C06-A909-DD8F226C2AFD}" srcOrd="1" destOrd="0" presId="urn:microsoft.com/office/officeart/2005/8/layout/cycle2"/>
    <dgm:cxn modelId="{862144C2-58D3-44EF-BB4D-F2F5ECE18B7B}" type="presParOf" srcId="{A7B06B9E-2BE5-4C06-A909-DD8F226C2AFD}" destId="{530EB42E-B2F7-4FEF-AF04-AD166341AF37}" srcOrd="0" destOrd="0" presId="urn:microsoft.com/office/officeart/2005/8/layout/cycle2"/>
    <dgm:cxn modelId="{A7C83EBE-ED26-44AD-BBB3-DA70FEE486E2}" type="presParOf" srcId="{AE6B2071-5C29-4ED9-A0F4-907906BCFEAC}" destId="{80417CF9-F3E1-4464-A4F6-0A17AC07EFD0}" srcOrd="2" destOrd="0" presId="urn:microsoft.com/office/officeart/2005/8/layout/cycle2"/>
    <dgm:cxn modelId="{6F91D8FB-F037-421B-9617-6713D725A4B9}" type="presParOf" srcId="{AE6B2071-5C29-4ED9-A0F4-907906BCFEAC}" destId="{60B374D8-458E-4448-8281-28964989847A}" srcOrd="3" destOrd="0" presId="urn:microsoft.com/office/officeart/2005/8/layout/cycle2"/>
    <dgm:cxn modelId="{9B219413-DB60-44CC-9F25-B37D6E899DC2}" type="presParOf" srcId="{60B374D8-458E-4448-8281-28964989847A}" destId="{FEF37386-72CF-41A4-B84C-E02BB63268D0}" srcOrd="0" destOrd="0" presId="urn:microsoft.com/office/officeart/2005/8/layout/cycle2"/>
    <dgm:cxn modelId="{5ED170A7-DBD7-4D8B-A89B-809CB2735823}" type="presParOf" srcId="{AE6B2071-5C29-4ED9-A0F4-907906BCFEAC}" destId="{993859D2-355C-4D2E-86A8-508C3F66FD9C}" srcOrd="4" destOrd="0" presId="urn:microsoft.com/office/officeart/2005/8/layout/cycle2"/>
    <dgm:cxn modelId="{EB0259FD-DD43-4DCE-BAF8-ED85C79BC066}" type="presParOf" srcId="{AE6B2071-5C29-4ED9-A0F4-907906BCFEAC}" destId="{D05352B6-111C-4BEF-BD33-E8A1645B941D}" srcOrd="5" destOrd="0" presId="urn:microsoft.com/office/officeart/2005/8/layout/cycle2"/>
    <dgm:cxn modelId="{09F384C7-1A56-41AE-9CE3-4615AFA52AFB}" type="presParOf" srcId="{D05352B6-111C-4BEF-BD33-E8A1645B941D}" destId="{CAEBBEB1-0789-4676-8290-F2A003919460}" srcOrd="0" destOrd="0" presId="urn:microsoft.com/office/officeart/2005/8/layout/cycle2"/>
    <dgm:cxn modelId="{17DC2178-5217-42D3-9F8E-7A71713432A3}" type="presParOf" srcId="{AE6B2071-5C29-4ED9-A0F4-907906BCFEAC}" destId="{AC06D17A-FA79-44BE-B804-109D39341752}" srcOrd="6" destOrd="0" presId="urn:microsoft.com/office/officeart/2005/8/layout/cycle2"/>
    <dgm:cxn modelId="{D761D184-9C93-4D7F-8342-6B1D6DF34F18}" type="presParOf" srcId="{AE6B2071-5C29-4ED9-A0F4-907906BCFEAC}" destId="{EAA924B4-523A-4522-85C6-28CC3F8910AF}" srcOrd="7" destOrd="0" presId="urn:microsoft.com/office/officeart/2005/8/layout/cycle2"/>
    <dgm:cxn modelId="{611351D8-88D0-4FB1-9D54-D540C90E8C7E}" type="presParOf" srcId="{EAA924B4-523A-4522-85C6-28CC3F8910AF}" destId="{6E10FA7B-8F84-49DE-95BC-7050F572945D}" srcOrd="0" destOrd="0" presId="urn:microsoft.com/office/officeart/2005/8/layout/cycle2"/>
    <dgm:cxn modelId="{A1E1B462-E669-418B-AC45-BEE926CD9238}" type="presParOf" srcId="{AE6B2071-5C29-4ED9-A0F4-907906BCFEAC}" destId="{51CD0F58-60BF-415C-8D00-5062C8BB3B8E}" srcOrd="8" destOrd="0" presId="urn:microsoft.com/office/officeart/2005/8/layout/cycle2"/>
    <dgm:cxn modelId="{5BCE5DA5-665E-47EE-95EB-94509DA39AE8}" type="presParOf" srcId="{AE6B2071-5C29-4ED9-A0F4-907906BCFEAC}" destId="{49FE5568-A552-455D-9F69-E7ED1C52ABF7}" srcOrd="9" destOrd="0" presId="urn:microsoft.com/office/officeart/2005/8/layout/cycle2"/>
    <dgm:cxn modelId="{028C7DF2-4D06-4282-882E-D26AE82A67E8}" type="presParOf" srcId="{49FE5568-A552-455D-9F69-E7ED1C52ABF7}" destId="{B1EE0D6B-0C51-420A-B9B3-4556D09D558E}" srcOrd="0" destOrd="0" presId="urn:microsoft.com/office/officeart/2005/8/layout/cycle2"/>
    <dgm:cxn modelId="{38756883-776C-4AF9-A0EE-C4DFBE5F3321}" type="presParOf" srcId="{AE6B2071-5C29-4ED9-A0F4-907906BCFEAC}" destId="{A093BBCA-BDD0-49EA-99BE-0CAAF425F2A4}" srcOrd="10" destOrd="0" presId="urn:microsoft.com/office/officeart/2005/8/layout/cycle2"/>
    <dgm:cxn modelId="{204E723E-26E3-4A64-AEA5-007F5903566F}" type="presParOf" srcId="{AE6B2071-5C29-4ED9-A0F4-907906BCFEAC}" destId="{52A0F26A-AEE8-4713-BCC1-3E37463D84B9}" srcOrd="11" destOrd="0" presId="urn:microsoft.com/office/officeart/2005/8/layout/cycle2"/>
    <dgm:cxn modelId="{A65164C1-7507-4119-AE30-F7581B8E0B8D}" type="presParOf" srcId="{52A0F26A-AEE8-4713-BCC1-3E37463D84B9}" destId="{796C195A-2920-4692-A1B8-7DCC6DAE9638}"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F7B060F-9FDE-473E-85A5-DAACFFDE83E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CL"/>
        </a:p>
      </dgm:t>
    </dgm:pt>
    <dgm:pt modelId="{95718B15-14CD-4ABC-B856-80E00FDC05EA}">
      <dgm:prSet phldrT="[Texto]"/>
      <dgm:spPr/>
      <dgm:t>
        <a:bodyPr/>
        <a:lstStyle/>
        <a:p>
          <a:r>
            <a:rPr lang="es-CL" dirty="0" smtClean="0"/>
            <a:t>Plan de Gestión del Alcance</a:t>
          </a:r>
          <a:endParaRPr lang="es-CL" dirty="0"/>
        </a:p>
      </dgm:t>
    </dgm:pt>
    <dgm:pt modelId="{A2FCE3FE-8078-4DAA-BC67-A0F4C872B9FF}" type="parTrans" cxnId="{5F58AF2C-EF68-4ECE-AE6E-A0AD7B828FCD}">
      <dgm:prSet/>
      <dgm:spPr/>
      <dgm:t>
        <a:bodyPr/>
        <a:lstStyle/>
        <a:p>
          <a:endParaRPr lang="es-CL"/>
        </a:p>
      </dgm:t>
    </dgm:pt>
    <dgm:pt modelId="{ACC473ED-6ADA-4B84-A0B1-13AA3666CB14}" type="sibTrans" cxnId="{5F58AF2C-EF68-4ECE-AE6E-A0AD7B828FCD}">
      <dgm:prSet/>
      <dgm:spPr/>
      <dgm:t>
        <a:bodyPr/>
        <a:lstStyle/>
        <a:p>
          <a:endParaRPr lang="es-CL"/>
        </a:p>
      </dgm:t>
    </dgm:pt>
    <dgm:pt modelId="{FC444D21-C01F-4A39-BBFA-B02CD3EA0ABE}">
      <dgm:prSet phldrT="[Texto]"/>
      <dgm:spPr/>
      <dgm:t>
        <a:bodyPr/>
        <a:lstStyle/>
        <a:p>
          <a:r>
            <a:rPr lang="es-CL" dirty="0" smtClean="0"/>
            <a:t>WBS (EDT)</a:t>
          </a:r>
          <a:endParaRPr lang="es-CL" dirty="0"/>
        </a:p>
      </dgm:t>
    </dgm:pt>
    <dgm:pt modelId="{534ED502-88BE-40E8-ADF4-06AA30E675A2}" type="parTrans" cxnId="{8CFBBFD2-8138-4184-8E88-6DC51A3F025C}">
      <dgm:prSet/>
      <dgm:spPr/>
      <dgm:t>
        <a:bodyPr/>
        <a:lstStyle/>
        <a:p>
          <a:endParaRPr lang="es-CL"/>
        </a:p>
      </dgm:t>
    </dgm:pt>
    <dgm:pt modelId="{CDDCFD07-348A-42C3-833F-59C74FC4EE68}" type="sibTrans" cxnId="{8CFBBFD2-8138-4184-8E88-6DC51A3F025C}">
      <dgm:prSet/>
      <dgm:spPr/>
      <dgm:t>
        <a:bodyPr/>
        <a:lstStyle/>
        <a:p>
          <a:endParaRPr lang="es-CL"/>
        </a:p>
      </dgm:t>
    </dgm:pt>
    <dgm:pt modelId="{55EB340E-A9F7-464E-959D-C02B2D5BDAD0}">
      <dgm:prSet phldrT="[Texto]"/>
      <dgm:spPr/>
      <dgm:t>
        <a:bodyPr/>
        <a:lstStyle/>
        <a:p>
          <a:r>
            <a:rPr lang="es-CL" dirty="0" smtClean="0"/>
            <a:t>Plan de Gestión del Tiempo</a:t>
          </a:r>
          <a:endParaRPr lang="es-CL" dirty="0"/>
        </a:p>
      </dgm:t>
    </dgm:pt>
    <dgm:pt modelId="{B1A16C56-2EB6-4A27-AF70-A3103DAF7CA4}" type="parTrans" cxnId="{CA584E66-556D-4258-B8A4-68EE9548620A}">
      <dgm:prSet/>
      <dgm:spPr/>
      <dgm:t>
        <a:bodyPr/>
        <a:lstStyle/>
        <a:p>
          <a:endParaRPr lang="es-CL"/>
        </a:p>
      </dgm:t>
    </dgm:pt>
    <dgm:pt modelId="{F12401C8-AC73-4338-AA36-78E9A34E8D7B}" type="sibTrans" cxnId="{CA584E66-556D-4258-B8A4-68EE9548620A}">
      <dgm:prSet/>
      <dgm:spPr/>
      <dgm:t>
        <a:bodyPr/>
        <a:lstStyle/>
        <a:p>
          <a:endParaRPr lang="es-CL"/>
        </a:p>
      </dgm:t>
    </dgm:pt>
    <dgm:pt modelId="{8C0960A2-C5A3-498E-AB04-AB8948956701}">
      <dgm:prSet phldrT="[Texto]"/>
      <dgm:spPr/>
      <dgm:t>
        <a:bodyPr/>
        <a:lstStyle/>
        <a:p>
          <a:r>
            <a:rPr lang="es-CL" dirty="0" smtClean="0"/>
            <a:t>Plan de Gestión de Riesgos</a:t>
          </a:r>
          <a:endParaRPr lang="es-CL" dirty="0"/>
        </a:p>
      </dgm:t>
    </dgm:pt>
    <dgm:pt modelId="{6D41B128-AC32-4002-A174-6A93E0BD7F54}" type="parTrans" cxnId="{8A5B958E-10E0-45C9-80EE-8EF048796B77}">
      <dgm:prSet/>
      <dgm:spPr/>
      <dgm:t>
        <a:bodyPr/>
        <a:lstStyle/>
        <a:p>
          <a:endParaRPr lang="es-CL"/>
        </a:p>
      </dgm:t>
    </dgm:pt>
    <dgm:pt modelId="{509C5C74-3038-4A97-B433-C24B2E3E1401}" type="sibTrans" cxnId="{8A5B958E-10E0-45C9-80EE-8EF048796B77}">
      <dgm:prSet/>
      <dgm:spPr/>
      <dgm:t>
        <a:bodyPr/>
        <a:lstStyle/>
        <a:p>
          <a:endParaRPr lang="es-CL"/>
        </a:p>
      </dgm:t>
    </dgm:pt>
    <dgm:pt modelId="{3ACF0A82-4019-496A-A8FA-83C7754BF652}">
      <dgm:prSet phldrT="[Texto]"/>
      <dgm:spPr/>
      <dgm:t>
        <a:bodyPr/>
        <a:lstStyle/>
        <a:p>
          <a:r>
            <a:rPr lang="es-CL" dirty="0" smtClean="0"/>
            <a:t>Identificación de los Riesgos del Proyecto</a:t>
          </a:r>
          <a:endParaRPr lang="es-CL" dirty="0"/>
        </a:p>
      </dgm:t>
    </dgm:pt>
    <dgm:pt modelId="{AC63F2FF-771C-4CB4-B976-73E2668A3DEA}" type="parTrans" cxnId="{B0EFACE5-3485-4567-A890-0BE6C117CDD2}">
      <dgm:prSet/>
      <dgm:spPr/>
      <dgm:t>
        <a:bodyPr/>
        <a:lstStyle/>
        <a:p>
          <a:endParaRPr lang="es-CL"/>
        </a:p>
      </dgm:t>
    </dgm:pt>
    <dgm:pt modelId="{AAE40933-A28A-4DF0-B84F-0B4F76FCA416}" type="sibTrans" cxnId="{B0EFACE5-3485-4567-A890-0BE6C117CDD2}">
      <dgm:prSet/>
      <dgm:spPr/>
      <dgm:t>
        <a:bodyPr/>
        <a:lstStyle/>
        <a:p>
          <a:endParaRPr lang="es-CL"/>
        </a:p>
      </dgm:t>
    </dgm:pt>
    <dgm:pt modelId="{2CD96343-6F67-497F-9861-B625BC354122}">
      <dgm:prSet phldrT="[Texto]"/>
      <dgm:spPr/>
      <dgm:t>
        <a:bodyPr/>
        <a:lstStyle/>
        <a:p>
          <a:r>
            <a:rPr lang="es-CL" dirty="0" smtClean="0"/>
            <a:t>Cronograma</a:t>
          </a:r>
          <a:endParaRPr lang="es-CL" dirty="0"/>
        </a:p>
      </dgm:t>
    </dgm:pt>
    <dgm:pt modelId="{0664B142-9D6C-4A1B-A322-C37FBD4E8FBF}" type="parTrans" cxnId="{2A6625FA-7A43-4425-B55C-363344440331}">
      <dgm:prSet/>
      <dgm:spPr/>
      <dgm:t>
        <a:bodyPr/>
        <a:lstStyle/>
        <a:p>
          <a:endParaRPr lang="es-CL"/>
        </a:p>
      </dgm:t>
    </dgm:pt>
    <dgm:pt modelId="{278B2352-2ACF-4A39-B597-E25B2DFF7113}" type="sibTrans" cxnId="{2A6625FA-7A43-4425-B55C-363344440331}">
      <dgm:prSet/>
      <dgm:spPr/>
      <dgm:t>
        <a:bodyPr/>
        <a:lstStyle/>
        <a:p>
          <a:endParaRPr lang="es-CL"/>
        </a:p>
      </dgm:t>
    </dgm:pt>
    <dgm:pt modelId="{70FD4234-A9BF-4849-806D-C2006F468A5C}">
      <dgm:prSet phldrT="[Texto]"/>
      <dgm:spPr/>
      <dgm:t>
        <a:bodyPr/>
        <a:lstStyle/>
        <a:p>
          <a:r>
            <a:rPr lang="es-CL" dirty="0" smtClean="0"/>
            <a:t>Plan de Gestión de Recursos</a:t>
          </a:r>
          <a:endParaRPr lang="es-CL" dirty="0"/>
        </a:p>
      </dgm:t>
    </dgm:pt>
    <dgm:pt modelId="{6C5D5EED-5672-4501-B9F2-2057944653FC}" type="parTrans" cxnId="{51912113-8D87-4921-AE19-FD5F207F8C79}">
      <dgm:prSet/>
      <dgm:spPr/>
      <dgm:t>
        <a:bodyPr/>
        <a:lstStyle/>
        <a:p>
          <a:endParaRPr lang="es-CL"/>
        </a:p>
      </dgm:t>
    </dgm:pt>
    <dgm:pt modelId="{A90D5481-8B66-4E2F-8478-F031CBFE609B}" type="sibTrans" cxnId="{51912113-8D87-4921-AE19-FD5F207F8C79}">
      <dgm:prSet/>
      <dgm:spPr/>
      <dgm:t>
        <a:bodyPr/>
        <a:lstStyle/>
        <a:p>
          <a:endParaRPr lang="es-CL"/>
        </a:p>
      </dgm:t>
    </dgm:pt>
    <dgm:pt modelId="{49C30C9A-5654-4AD1-ACFE-DBC200857896}">
      <dgm:prSet phldrT="[Texto]"/>
      <dgm:spPr/>
      <dgm:t>
        <a:bodyPr/>
        <a:lstStyle/>
        <a:p>
          <a:r>
            <a:rPr lang="es-CL" dirty="0" smtClean="0"/>
            <a:t>Métrica Punto Casos de Uso.</a:t>
          </a:r>
          <a:endParaRPr lang="es-CL" dirty="0"/>
        </a:p>
      </dgm:t>
    </dgm:pt>
    <dgm:pt modelId="{ABB8189A-A2A4-4AA6-AA0C-3BE4438F9D42}" type="parTrans" cxnId="{AD2BFA9F-6E10-455B-9923-40AA05E57FAB}">
      <dgm:prSet/>
      <dgm:spPr/>
      <dgm:t>
        <a:bodyPr/>
        <a:lstStyle/>
        <a:p>
          <a:endParaRPr lang="es-CL"/>
        </a:p>
      </dgm:t>
    </dgm:pt>
    <dgm:pt modelId="{C141976F-A6F4-4407-911E-3354DB1DC897}" type="sibTrans" cxnId="{AD2BFA9F-6E10-455B-9923-40AA05E57FAB}">
      <dgm:prSet/>
      <dgm:spPr/>
      <dgm:t>
        <a:bodyPr/>
        <a:lstStyle/>
        <a:p>
          <a:endParaRPr lang="es-CL"/>
        </a:p>
      </dgm:t>
    </dgm:pt>
    <dgm:pt modelId="{CFB28CEC-3CD7-48AB-9D14-BE4A5F7A031A}" type="pres">
      <dgm:prSet presAssocID="{5F7B060F-9FDE-473E-85A5-DAACFFDE83E5}" presName="linear" presStyleCnt="0">
        <dgm:presLayoutVars>
          <dgm:animLvl val="lvl"/>
          <dgm:resizeHandles val="exact"/>
        </dgm:presLayoutVars>
      </dgm:prSet>
      <dgm:spPr/>
      <dgm:t>
        <a:bodyPr/>
        <a:lstStyle/>
        <a:p>
          <a:endParaRPr lang="es-CL"/>
        </a:p>
      </dgm:t>
    </dgm:pt>
    <dgm:pt modelId="{10A4B128-1796-49CB-B802-89DA2D7E876D}" type="pres">
      <dgm:prSet presAssocID="{95718B15-14CD-4ABC-B856-80E00FDC05EA}" presName="parentText" presStyleLbl="node1" presStyleIdx="0" presStyleCnt="4">
        <dgm:presLayoutVars>
          <dgm:chMax val="0"/>
          <dgm:bulletEnabled val="1"/>
        </dgm:presLayoutVars>
      </dgm:prSet>
      <dgm:spPr/>
      <dgm:t>
        <a:bodyPr/>
        <a:lstStyle/>
        <a:p>
          <a:endParaRPr lang="es-CL"/>
        </a:p>
      </dgm:t>
    </dgm:pt>
    <dgm:pt modelId="{46FF8C5D-1624-4830-B5B1-0090141BD0C9}" type="pres">
      <dgm:prSet presAssocID="{95718B15-14CD-4ABC-B856-80E00FDC05EA}" presName="childText" presStyleLbl="revTx" presStyleIdx="0" presStyleCnt="4">
        <dgm:presLayoutVars>
          <dgm:bulletEnabled val="1"/>
        </dgm:presLayoutVars>
      </dgm:prSet>
      <dgm:spPr/>
      <dgm:t>
        <a:bodyPr/>
        <a:lstStyle/>
        <a:p>
          <a:endParaRPr lang="es-CL"/>
        </a:p>
      </dgm:t>
    </dgm:pt>
    <dgm:pt modelId="{11B075CA-1588-41D6-AC8E-4C464E720BB5}" type="pres">
      <dgm:prSet presAssocID="{55EB340E-A9F7-464E-959D-C02B2D5BDAD0}" presName="parentText" presStyleLbl="node1" presStyleIdx="1" presStyleCnt="4">
        <dgm:presLayoutVars>
          <dgm:chMax val="0"/>
          <dgm:bulletEnabled val="1"/>
        </dgm:presLayoutVars>
      </dgm:prSet>
      <dgm:spPr/>
      <dgm:t>
        <a:bodyPr/>
        <a:lstStyle/>
        <a:p>
          <a:endParaRPr lang="es-CL"/>
        </a:p>
      </dgm:t>
    </dgm:pt>
    <dgm:pt modelId="{DBF5FB9B-8F30-493D-BB00-754C8C2BEA29}" type="pres">
      <dgm:prSet presAssocID="{55EB340E-A9F7-464E-959D-C02B2D5BDAD0}" presName="childText" presStyleLbl="revTx" presStyleIdx="1" presStyleCnt="4">
        <dgm:presLayoutVars>
          <dgm:bulletEnabled val="1"/>
        </dgm:presLayoutVars>
      </dgm:prSet>
      <dgm:spPr/>
      <dgm:t>
        <a:bodyPr/>
        <a:lstStyle/>
        <a:p>
          <a:endParaRPr lang="es-CL"/>
        </a:p>
      </dgm:t>
    </dgm:pt>
    <dgm:pt modelId="{2BA6171A-6662-4A7E-BCD5-64F54B343A63}" type="pres">
      <dgm:prSet presAssocID="{8C0960A2-C5A3-498E-AB04-AB8948956701}" presName="parentText" presStyleLbl="node1" presStyleIdx="2" presStyleCnt="4">
        <dgm:presLayoutVars>
          <dgm:chMax val="0"/>
          <dgm:bulletEnabled val="1"/>
        </dgm:presLayoutVars>
      </dgm:prSet>
      <dgm:spPr/>
      <dgm:t>
        <a:bodyPr/>
        <a:lstStyle/>
        <a:p>
          <a:endParaRPr lang="es-CL"/>
        </a:p>
      </dgm:t>
    </dgm:pt>
    <dgm:pt modelId="{756C67CA-107E-42DE-9E45-155460A84AC5}" type="pres">
      <dgm:prSet presAssocID="{8C0960A2-C5A3-498E-AB04-AB8948956701}" presName="childText" presStyleLbl="revTx" presStyleIdx="2" presStyleCnt="4">
        <dgm:presLayoutVars>
          <dgm:bulletEnabled val="1"/>
        </dgm:presLayoutVars>
      </dgm:prSet>
      <dgm:spPr/>
      <dgm:t>
        <a:bodyPr/>
        <a:lstStyle/>
        <a:p>
          <a:endParaRPr lang="es-CL"/>
        </a:p>
      </dgm:t>
    </dgm:pt>
    <dgm:pt modelId="{2820FBAC-AD93-4E20-89ED-6434DD01C753}" type="pres">
      <dgm:prSet presAssocID="{70FD4234-A9BF-4849-806D-C2006F468A5C}" presName="parentText" presStyleLbl="node1" presStyleIdx="3" presStyleCnt="4">
        <dgm:presLayoutVars>
          <dgm:chMax val="0"/>
          <dgm:bulletEnabled val="1"/>
        </dgm:presLayoutVars>
      </dgm:prSet>
      <dgm:spPr/>
      <dgm:t>
        <a:bodyPr/>
        <a:lstStyle/>
        <a:p>
          <a:endParaRPr lang="es-CL"/>
        </a:p>
      </dgm:t>
    </dgm:pt>
    <dgm:pt modelId="{C90A5AE5-200E-491C-AAC6-12DD3503DECD}" type="pres">
      <dgm:prSet presAssocID="{70FD4234-A9BF-4849-806D-C2006F468A5C}" presName="childText" presStyleLbl="revTx" presStyleIdx="3" presStyleCnt="4">
        <dgm:presLayoutVars>
          <dgm:bulletEnabled val="1"/>
        </dgm:presLayoutVars>
      </dgm:prSet>
      <dgm:spPr/>
      <dgm:t>
        <a:bodyPr/>
        <a:lstStyle/>
        <a:p>
          <a:endParaRPr lang="es-CL"/>
        </a:p>
      </dgm:t>
    </dgm:pt>
  </dgm:ptLst>
  <dgm:cxnLst>
    <dgm:cxn modelId="{5C19FABF-2DE2-4861-ACF5-07082CEA432E}" type="presOf" srcId="{49C30C9A-5654-4AD1-ACFE-DBC200857896}" destId="{C90A5AE5-200E-491C-AAC6-12DD3503DECD}" srcOrd="0" destOrd="0" presId="urn:microsoft.com/office/officeart/2005/8/layout/vList2"/>
    <dgm:cxn modelId="{7538DD29-0619-453F-B3CC-8C1EB5B1BD0B}" type="presOf" srcId="{2CD96343-6F67-497F-9861-B625BC354122}" destId="{DBF5FB9B-8F30-493D-BB00-754C8C2BEA29}" srcOrd="0" destOrd="0" presId="urn:microsoft.com/office/officeart/2005/8/layout/vList2"/>
    <dgm:cxn modelId="{FDDDC170-BCC2-4344-9E73-426D31F25148}" type="presOf" srcId="{8C0960A2-C5A3-498E-AB04-AB8948956701}" destId="{2BA6171A-6662-4A7E-BCD5-64F54B343A63}" srcOrd="0" destOrd="0" presId="urn:microsoft.com/office/officeart/2005/8/layout/vList2"/>
    <dgm:cxn modelId="{8A5B958E-10E0-45C9-80EE-8EF048796B77}" srcId="{5F7B060F-9FDE-473E-85A5-DAACFFDE83E5}" destId="{8C0960A2-C5A3-498E-AB04-AB8948956701}" srcOrd="2" destOrd="0" parTransId="{6D41B128-AC32-4002-A174-6A93E0BD7F54}" sibTransId="{509C5C74-3038-4A97-B433-C24B2E3E1401}"/>
    <dgm:cxn modelId="{8CFBBFD2-8138-4184-8E88-6DC51A3F025C}" srcId="{95718B15-14CD-4ABC-B856-80E00FDC05EA}" destId="{FC444D21-C01F-4A39-BBFA-B02CD3EA0ABE}" srcOrd="0" destOrd="0" parTransId="{534ED502-88BE-40E8-ADF4-06AA30E675A2}" sibTransId="{CDDCFD07-348A-42C3-833F-59C74FC4EE68}"/>
    <dgm:cxn modelId="{51912113-8D87-4921-AE19-FD5F207F8C79}" srcId="{5F7B060F-9FDE-473E-85A5-DAACFFDE83E5}" destId="{70FD4234-A9BF-4849-806D-C2006F468A5C}" srcOrd="3" destOrd="0" parTransId="{6C5D5EED-5672-4501-B9F2-2057944653FC}" sibTransId="{A90D5481-8B66-4E2F-8478-F031CBFE609B}"/>
    <dgm:cxn modelId="{CA584E66-556D-4258-B8A4-68EE9548620A}" srcId="{5F7B060F-9FDE-473E-85A5-DAACFFDE83E5}" destId="{55EB340E-A9F7-464E-959D-C02B2D5BDAD0}" srcOrd="1" destOrd="0" parTransId="{B1A16C56-2EB6-4A27-AF70-A3103DAF7CA4}" sibTransId="{F12401C8-AC73-4338-AA36-78E9A34E8D7B}"/>
    <dgm:cxn modelId="{5F58AF2C-EF68-4ECE-AE6E-A0AD7B828FCD}" srcId="{5F7B060F-9FDE-473E-85A5-DAACFFDE83E5}" destId="{95718B15-14CD-4ABC-B856-80E00FDC05EA}" srcOrd="0" destOrd="0" parTransId="{A2FCE3FE-8078-4DAA-BC67-A0F4C872B9FF}" sibTransId="{ACC473ED-6ADA-4B84-A0B1-13AA3666CB14}"/>
    <dgm:cxn modelId="{33173EF3-1039-4B2E-ABED-EC6F6606F831}" type="presOf" srcId="{FC444D21-C01F-4A39-BBFA-B02CD3EA0ABE}" destId="{46FF8C5D-1624-4830-B5B1-0090141BD0C9}" srcOrd="0" destOrd="0" presId="urn:microsoft.com/office/officeart/2005/8/layout/vList2"/>
    <dgm:cxn modelId="{138B552B-4B64-4534-A6E8-AF3492140843}" type="presOf" srcId="{70FD4234-A9BF-4849-806D-C2006F468A5C}" destId="{2820FBAC-AD93-4E20-89ED-6434DD01C753}" srcOrd="0" destOrd="0" presId="urn:microsoft.com/office/officeart/2005/8/layout/vList2"/>
    <dgm:cxn modelId="{45B01E95-F9E1-45A0-A5BA-E87314FE6190}" type="presOf" srcId="{3ACF0A82-4019-496A-A8FA-83C7754BF652}" destId="{756C67CA-107E-42DE-9E45-155460A84AC5}" srcOrd="0" destOrd="0" presId="urn:microsoft.com/office/officeart/2005/8/layout/vList2"/>
    <dgm:cxn modelId="{4F484CB7-0696-4DED-AE88-AA7A97CC5B16}" type="presOf" srcId="{95718B15-14CD-4ABC-B856-80E00FDC05EA}" destId="{10A4B128-1796-49CB-B802-89DA2D7E876D}" srcOrd="0" destOrd="0" presId="urn:microsoft.com/office/officeart/2005/8/layout/vList2"/>
    <dgm:cxn modelId="{2A6625FA-7A43-4425-B55C-363344440331}" srcId="{55EB340E-A9F7-464E-959D-C02B2D5BDAD0}" destId="{2CD96343-6F67-497F-9861-B625BC354122}" srcOrd="0" destOrd="0" parTransId="{0664B142-9D6C-4A1B-A322-C37FBD4E8FBF}" sibTransId="{278B2352-2ACF-4A39-B597-E25B2DFF7113}"/>
    <dgm:cxn modelId="{B0EFACE5-3485-4567-A890-0BE6C117CDD2}" srcId="{8C0960A2-C5A3-498E-AB04-AB8948956701}" destId="{3ACF0A82-4019-496A-A8FA-83C7754BF652}" srcOrd="0" destOrd="0" parTransId="{AC63F2FF-771C-4CB4-B976-73E2668A3DEA}" sibTransId="{AAE40933-A28A-4DF0-B84F-0B4F76FCA416}"/>
    <dgm:cxn modelId="{EA1D5E2D-5156-4B6F-A354-1895CFAEF19E}" type="presOf" srcId="{5F7B060F-9FDE-473E-85A5-DAACFFDE83E5}" destId="{CFB28CEC-3CD7-48AB-9D14-BE4A5F7A031A}" srcOrd="0" destOrd="0" presId="urn:microsoft.com/office/officeart/2005/8/layout/vList2"/>
    <dgm:cxn modelId="{AD2BFA9F-6E10-455B-9923-40AA05E57FAB}" srcId="{70FD4234-A9BF-4849-806D-C2006F468A5C}" destId="{49C30C9A-5654-4AD1-ACFE-DBC200857896}" srcOrd="0" destOrd="0" parTransId="{ABB8189A-A2A4-4AA6-AA0C-3BE4438F9D42}" sibTransId="{C141976F-A6F4-4407-911E-3354DB1DC897}"/>
    <dgm:cxn modelId="{93B7647D-725C-4585-A4B6-077B60C3FB06}" type="presOf" srcId="{55EB340E-A9F7-464E-959D-C02B2D5BDAD0}" destId="{11B075CA-1588-41D6-AC8E-4C464E720BB5}" srcOrd="0" destOrd="0" presId="urn:microsoft.com/office/officeart/2005/8/layout/vList2"/>
    <dgm:cxn modelId="{54DE5042-61E2-4A32-A6B5-9CD02D231E05}" type="presParOf" srcId="{CFB28CEC-3CD7-48AB-9D14-BE4A5F7A031A}" destId="{10A4B128-1796-49CB-B802-89DA2D7E876D}" srcOrd="0" destOrd="0" presId="urn:microsoft.com/office/officeart/2005/8/layout/vList2"/>
    <dgm:cxn modelId="{9E9DBB33-AB67-48F0-8575-198243E27468}" type="presParOf" srcId="{CFB28CEC-3CD7-48AB-9D14-BE4A5F7A031A}" destId="{46FF8C5D-1624-4830-B5B1-0090141BD0C9}" srcOrd="1" destOrd="0" presId="urn:microsoft.com/office/officeart/2005/8/layout/vList2"/>
    <dgm:cxn modelId="{E3F8AF10-A716-4603-A896-67BCCE0A8A27}" type="presParOf" srcId="{CFB28CEC-3CD7-48AB-9D14-BE4A5F7A031A}" destId="{11B075CA-1588-41D6-AC8E-4C464E720BB5}" srcOrd="2" destOrd="0" presId="urn:microsoft.com/office/officeart/2005/8/layout/vList2"/>
    <dgm:cxn modelId="{27411A28-06EC-47C5-AC61-E6152AF5E090}" type="presParOf" srcId="{CFB28CEC-3CD7-48AB-9D14-BE4A5F7A031A}" destId="{DBF5FB9B-8F30-493D-BB00-754C8C2BEA29}" srcOrd="3" destOrd="0" presId="urn:microsoft.com/office/officeart/2005/8/layout/vList2"/>
    <dgm:cxn modelId="{3BF264DE-952B-4905-BB3A-B41C7D514C00}" type="presParOf" srcId="{CFB28CEC-3CD7-48AB-9D14-BE4A5F7A031A}" destId="{2BA6171A-6662-4A7E-BCD5-64F54B343A63}" srcOrd="4" destOrd="0" presId="urn:microsoft.com/office/officeart/2005/8/layout/vList2"/>
    <dgm:cxn modelId="{7BBC2EF4-F8FE-4896-9EA0-27125F8E7ACE}" type="presParOf" srcId="{CFB28CEC-3CD7-48AB-9D14-BE4A5F7A031A}" destId="{756C67CA-107E-42DE-9E45-155460A84AC5}" srcOrd="5" destOrd="0" presId="urn:microsoft.com/office/officeart/2005/8/layout/vList2"/>
    <dgm:cxn modelId="{5EA65AF3-F967-4D8F-82AC-8B80F96707EF}" type="presParOf" srcId="{CFB28CEC-3CD7-48AB-9D14-BE4A5F7A031A}" destId="{2820FBAC-AD93-4E20-89ED-6434DD01C753}" srcOrd="6" destOrd="0" presId="urn:microsoft.com/office/officeart/2005/8/layout/vList2"/>
    <dgm:cxn modelId="{98184F99-D00D-4098-8E52-152E0317BD9E}" type="presParOf" srcId="{CFB28CEC-3CD7-48AB-9D14-BE4A5F7A031A}" destId="{C90A5AE5-200E-491C-AAC6-12DD3503DECD}"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AB015E5-89C9-4D75-A752-FDEA23F8546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CL"/>
        </a:p>
      </dgm:t>
    </dgm:pt>
    <dgm:pt modelId="{25AC58B6-27E0-4129-A182-24D568B7E61A}">
      <dgm:prSet phldrT="[Texto]"/>
      <dgm:spPr/>
      <dgm:t>
        <a:bodyPr/>
        <a:lstStyle/>
        <a:p>
          <a:r>
            <a:rPr lang="es-CL" dirty="0" smtClean="0"/>
            <a:t>Jefe de Proyecto</a:t>
          </a:r>
          <a:endParaRPr lang="es-CL" dirty="0"/>
        </a:p>
      </dgm:t>
    </dgm:pt>
    <dgm:pt modelId="{CA292E3B-C5A7-483A-B7EB-B505898B88F9}" type="parTrans" cxnId="{7D80E53F-73AE-475A-9BFF-C6AA012B2BD9}">
      <dgm:prSet/>
      <dgm:spPr/>
      <dgm:t>
        <a:bodyPr/>
        <a:lstStyle/>
        <a:p>
          <a:endParaRPr lang="es-CL"/>
        </a:p>
      </dgm:t>
    </dgm:pt>
    <dgm:pt modelId="{80C3963A-23D0-4A9B-9B3F-796C7AD895D3}" type="sibTrans" cxnId="{7D80E53F-73AE-475A-9BFF-C6AA012B2BD9}">
      <dgm:prSet/>
      <dgm:spPr/>
      <dgm:t>
        <a:bodyPr/>
        <a:lstStyle/>
        <a:p>
          <a:endParaRPr lang="es-CL"/>
        </a:p>
      </dgm:t>
    </dgm:pt>
    <dgm:pt modelId="{B5A0B80C-5EFB-48D0-99E1-6240F4B8AA45}" type="asst">
      <dgm:prSet phldrT="[Texto]"/>
      <dgm:spPr/>
      <dgm:t>
        <a:bodyPr/>
        <a:lstStyle/>
        <a:p>
          <a:r>
            <a:rPr lang="es-CL" dirty="0" smtClean="0"/>
            <a:t>Arquitecto</a:t>
          </a:r>
          <a:endParaRPr lang="es-CL" dirty="0"/>
        </a:p>
      </dgm:t>
    </dgm:pt>
    <dgm:pt modelId="{131C13A3-16E0-44A7-B6AC-BC14E068A4A9}" type="parTrans" cxnId="{358BB474-B9B2-402B-BB56-FDF9A6262F44}">
      <dgm:prSet/>
      <dgm:spPr/>
      <dgm:t>
        <a:bodyPr/>
        <a:lstStyle/>
        <a:p>
          <a:endParaRPr lang="es-CL"/>
        </a:p>
      </dgm:t>
    </dgm:pt>
    <dgm:pt modelId="{EBD54E1E-4E30-4871-9DD7-9208BBEC70F9}" type="sibTrans" cxnId="{358BB474-B9B2-402B-BB56-FDF9A6262F44}">
      <dgm:prSet/>
      <dgm:spPr/>
      <dgm:t>
        <a:bodyPr/>
        <a:lstStyle/>
        <a:p>
          <a:endParaRPr lang="es-CL"/>
        </a:p>
      </dgm:t>
    </dgm:pt>
    <dgm:pt modelId="{EF1C1315-3BD9-478A-855B-23962AF03CCC}">
      <dgm:prSet phldrT="[Texto]"/>
      <dgm:spPr/>
      <dgm:t>
        <a:bodyPr/>
        <a:lstStyle/>
        <a:p>
          <a:r>
            <a:rPr lang="es-CL" dirty="0" smtClean="0"/>
            <a:t>Analista Desarrollador</a:t>
          </a:r>
          <a:endParaRPr lang="es-CL" dirty="0"/>
        </a:p>
      </dgm:t>
    </dgm:pt>
    <dgm:pt modelId="{3BF3C297-E398-4A17-BAA8-07A4A303A996}" type="parTrans" cxnId="{79216F33-66F3-4317-82A9-112115F40CF8}">
      <dgm:prSet/>
      <dgm:spPr/>
      <dgm:t>
        <a:bodyPr/>
        <a:lstStyle/>
        <a:p>
          <a:endParaRPr lang="es-CL"/>
        </a:p>
      </dgm:t>
    </dgm:pt>
    <dgm:pt modelId="{8F9F5079-7C7D-4637-8328-C7680B1B5EC9}" type="sibTrans" cxnId="{79216F33-66F3-4317-82A9-112115F40CF8}">
      <dgm:prSet/>
      <dgm:spPr/>
      <dgm:t>
        <a:bodyPr/>
        <a:lstStyle/>
        <a:p>
          <a:endParaRPr lang="es-CL"/>
        </a:p>
      </dgm:t>
    </dgm:pt>
    <dgm:pt modelId="{819D10F4-F7BC-410D-BCD9-9C08A0F963E4}" type="pres">
      <dgm:prSet presAssocID="{EAB015E5-89C9-4D75-A752-FDEA23F85467}" presName="hierChild1" presStyleCnt="0">
        <dgm:presLayoutVars>
          <dgm:orgChart val="1"/>
          <dgm:chPref val="1"/>
          <dgm:dir/>
          <dgm:animOne val="branch"/>
          <dgm:animLvl val="lvl"/>
          <dgm:resizeHandles/>
        </dgm:presLayoutVars>
      </dgm:prSet>
      <dgm:spPr/>
      <dgm:t>
        <a:bodyPr/>
        <a:lstStyle/>
        <a:p>
          <a:endParaRPr lang="es-CL"/>
        </a:p>
      </dgm:t>
    </dgm:pt>
    <dgm:pt modelId="{44B12703-5769-4550-9864-5FE10652623F}" type="pres">
      <dgm:prSet presAssocID="{25AC58B6-27E0-4129-A182-24D568B7E61A}" presName="hierRoot1" presStyleCnt="0">
        <dgm:presLayoutVars>
          <dgm:hierBranch val="init"/>
        </dgm:presLayoutVars>
      </dgm:prSet>
      <dgm:spPr/>
    </dgm:pt>
    <dgm:pt modelId="{85726E40-C69E-482A-BB53-18684CA7A6C4}" type="pres">
      <dgm:prSet presAssocID="{25AC58B6-27E0-4129-A182-24D568B7E61A}" presName="rootComposite1" presStyleCnt="0"/>
      <dgm:spPr/>
    </dgm:pt>
    <dgm:pt modelId="{A9E39B9C-147B-47AA-A6AA-29DB4D3A3B67}" type="pres">
      <dgm:prSet presAssocID="{25AC58B6-27E0-4129-A182-24D568B7E61A}" presName="rootText1" presStyleLbl="node0" presStyleIdx="0" presStyleCnt="1">
        <dgm:presLayoutVars>
          <dgm:chPref val="3"/>
        </dgm:presLayoutVars>
      </dgm:prSet>
      <dgm:spPr/>
      <dgm:t>
        <a:bodyPr/>
        <a:lstStyle/>
        <a:p>
          <a:endParaRPr lang="es-CL"/>
        </a:p>
      </dgm:t>
    </dgm:pt>
    <dgm:pt modelId="{01CDA178-ED45-411E-8A8E-CB524C6284BE}" type="pres">
      <dgm:prSet presAssocID="{25AC58B6-27E0-4129-A182-24D568B7E61A}" presName="rootConnector1" presStyleLbl="node1" presStyleIdx="0" presStyleCnt="0"/>
      <dgm:spPr/>
      <dgm:t>
        <a:bodyPr/>
        <a:lstStyle/>
        <a:p>
          <a:endParaRPr lang="es-CL"/>
        </a:p>
      </dgm:t>
    </dgm:pt>
    <dgm:pt modelId="{F4CF2A94-F651-4808-961D-F57BB79661EA}" type="pres">
      <dgm:prSet presAssocID="{25AC58B6-27E0-4129-A182-24D568B7E61A}" presName="hierChild2" presStyleCnt="0"/>
      <dgm:spPr/>
    </dgm:pt>
    <dgm:pt modelId="{4A131648-7350-45C6-8700-B9FA1C4C8CE2}" type="pres">
      <dgm:prSet presAssocID="{3BF3C297-E398-4A17-BAA8-07A4A303A996}" presName="Name37" presStyleLbl="parChTrans1D2" presStyleIdx="0" presStyleCnt="2"/>
      <dgm:spPr/>
      <dgm:t>
        <a:bodyPr/>
        <a:lstStyle/>
        <a:p>
          <a:endParaRPr lang="es-CL"/>
        </a:p>
      </dgm:t>
    </dgm:pt>
    <dgm:pt modelId="{EE9FA53E-25CC-45C8-9B2D-091E6737838B}" type="pres">
      <dgm:prSet presAssocID="{EF1C1315-3BD9-478A-855B-23962AF03CCC}" presName="hierRoot2" presStyleCnt="0">
        <dgm:presLayoutVars>
          <dgm:hierBranch val="init"/>
        </dgm:presLayoutVars>
      </dgm:prSet>
      <dgm:spPr/>
    </dgm:pt>
    <dgm:pt modelId="{2BF05358-E023-4572-871E-776BDC3C4D4C}" type="pres">
      <dgm:prSet presAssocID="{EF1C1315-3BD9-478A-855B-23962AF03CCC}" presName="rootComposite" presStyleCnt="0"/>
      <dgm:spPr/>
    </dgm:pt>
    <dgm:pt modelId="{75BC8E61-C5C9-431F-BA82-B68ADF66BD98}" type="pres">
      <dgm:prSet presAssocID="{EF1C1315-3BD9-478A-855B-23962AF03CCC}" presName="rootText" presStyleLbl="node2" presStyleIdx="0" presStyleCnt="1">
        <dgm:presLayoutVars>
          <dgm:chPref val="3"/>
        </dgm:presLayoutVars>
      </dgm:prSet>
      <dgm:spPr/>
      <dgm:t>
        <a:bodyPr/>
        <a:lstStyle/>
        <a:p>
          <a:endParaRPr lang="es-CL"/>
        </a:p>
      </dgm:t>
    </dgm:pt>
    <dgm:pt modelId="{850FADD6-7930-4C3A-A6BE-32BF686A2356}" type="pres">
      <dgm:prSet presAssocID="{EF1C1315-3BD9-478A-855B-23962AF03CCC}" presName="rootConnector" presStyleLbl="node2" presStyleIdx="0" presStyleCnt="1"/>
      <dgm:spPr/>
      <dgm:t>
        <a:bodyPr/>
        <a:lstStyle/>
        <a:p>
          <a:endParaRPr lang="es-CL"/>
        </a:p>
      </dgm:t>
    </dgm:pt>
    <dgm:pt modelId="{33F50D60-AD32-44D9-BE9F-106287011337}" type="pres">
      <dgm:prSet presAssocID="{EF1C1315-3BD9-478A-855B-23962AF03CCC}" presName="hierChild4" presStyleCnt="0"/>
      <dgm:spPr/>
    </dgm:pt>
    <dgm:pt modelId="{896AEE3B-4552-4526-A7D5-4E5A16FA5C72}" type="pres">
      <dgm:prSet presAssocID="{EF1C1315-3BD9-478A-855B-23962AF03CCC}" presName="hierChild5" presStyleCnt="0"/>
      <dgm:spPr/>
    </dgm:pt>
    <dgm:pt modelId="{E824B888-B0C7-4844-8F8E-FA2249CB7556}" type="pres">
      <dgm:prSet presAssocID="{25AC58B6-27E0-4129-A182-24D568B7E61A}" presName="hierChild3" presStyleCnt="0"/>
      <dgm:spPr/>
    </dgm:pt>
    <dgm:pt modelId="{C061B297-5883-4924-97BE-CBD20E5FCA4A}" type="pres">
      <dgm:prSet presAssocID="{131C13A3-16E0-44A7-B6AC-BC14E068A4A9}" presName="Name111" presStyleLbl="parChTrans1D2" presStyleIdx="1" presStyleCnt="2"/>
      <dgm:spPr/>
      <dgm:t>
        <a:bodyPr/>
        <a:lstStyle/>
        <a:p>
          <a:endParaRPr lang="es-CL"/>
        </a:p>
      </dgm:t>
    </dgm:pt>
    <dgm:pt modelId="{EAFEB5B3-EFF5-4B3B-B32D-9AC0D041CD16}" type="pres">
      <dgm:prSet presAssocID="{B5A0B80C-5EFB-48D0-99E1-6240F4B8AA45}" presName="hierRoot3" presStyleCnt="0">
        <dgm:presLayoutVars>
          <dgm:hierBranch val="init"/>
        </dgm:presLayoutVars>
      </dgm:prSet>
      <dgm:spPr/>
    </dgm:pt>
    <dgm:pt modelId="{C2B4087C-BD04-4206-966C-D3C85493CDBC}" type="pres">
      <dgm:prSet presAssocID="{B5A0B80C-5EFB-48D0-99E1-6240F4B8AA45}" presName="rootComposite3" presStyleCnt="0"/>
      <dgm:spPr/>
    </dgm:pt>
    <dgm:pt modelId="{D2CE751A-1D74-481F-BED7-268E241E429E}" type="pres">
      <dgm:prSet presAssocID="{B5A0B80C-5EFB-48D0-99E1-6240F4B8AA45}" presName="rootText3" presStyleLbl="asst1" presStyleIdx="0" presStyleCnt="1">
        <dgm:presLayoutVars>
          <dgm:chPref val="3"/>
        </dgm:presLayoutVars>
      </dgm:prSet>
      <dgm:spPr/>
      <dgm:t>
        <a:bodyPr/>
        <a:lstStyle/>
        <a:p>
          <a:endParaRPr lang="es-CL"/>
        </a:p>
      </dgm:t>
    </dgm:pt>
    <dgm:pt modelId="{4433ABC1-DC33-4BD1-ACB9-282C468FC9E9}" type="pres">
      <dgm:prSet presAssocID="{B5A0B80C-5EFB-48D0-99E1-6240F4B8AA45}" presName="rootConnector3" presStyleLbl="asst1" presStyleIdx="0" presStyleCnt="1"/>
      <dgm:spPr/>
      <dgm:t>
        <a:bodyPr/>
        <a:lstStyle/>
        <a:p>
          <a:endParaRPr lang="es-CL"/>
        </a:p>
      </dgm:t>
    </dgm:pt>
    <dgm:pt modelId="{C6EF4B3E-A870-45A6-83AD-6121818CADE1}" type="pres">
      <dgm:prSet presAssocID="{B5A0B80C-5EFB-48D0-99E1-6240F4B8AA45}" presName="hierChild6" presStyleCnt="0"/>
      <dgm:spPr/>
    </dgm:pt>
    <dgm:pt modelId="{4119EF9B-0071-41BE-8EBF-E33245202E1B}" type="pres">
      <dgm:prSet presAssocID="{B5A0B80C-5EFB-48D0-99E1-6240F4B8AA45}" presName="hierChild7" presStyleCnt="0"/>
      <dgm:spPr/>
    </dgm:pt>
  </dgm:ptLst>
  <dgm:cxnLst>
    <dgm:cxn modelId="{358BB474-B9B2-402B-BB56-FDF9A6262F44}" srcId="{25AC58B6-27E0-4129-A182-24D568B7E61A}" destId="{B5A0B80C-5EFB-48D0-99E1-6240F4B8AA45}" srcOrd="0" destOrd="0" parTransId="{131C13A3-16E0-44A7-B6AC-BC14E068A4A9}" sibTransId="{EBD54E1E-4E30-4871-9DD7-9208BBEC70F9}"/>
    <dgm:cxn modelId="{79216F33-66F3-4317-82A9-112115F40CF8}" srcId="{25AC58B6-27E0-4129-A182-24D568B7E61A}" destId="{EF1C1315-3BD9-478A-855B-23962AF03CCC}" srcOrd="1" destOrd="0" parTransId="{3BF3C297-E398-4A17-BAA8-07A4A303A996}" sibTransId="{8F9F5079-7C7D-4637-8328-C7680B1B5EC9}"/>
    <dgm:cxn modelId="{BE9510F7-F551-4A87-ABF3-BEBBA32DF4F3}" type="presOf" srcId="{B5A0B80C-5EFB-48D0-99E1-6240F4B8AA45}" destId="{4433ABC1-DC33-4BD1-ACB9-282C468FC9E9}" srcOrd="1" destOrd="0" presId="urn:microsoft.com/office/officeart/2005/8/layout/orgChart1"/>
    <dgm:cxn modelId="{0F72AA10-3C49-46E5-91CB-83859DC03220}" type="presOf" srcId="{B5A0B80C-5EFB-48D0-99E1-6240F4B8AA45}" destId="{D2CE751A-1D74-481F-BED7-268E241E429E}" srcOrd="0" destOrd="0" presId="urn:microsoft.com/office/officeart/2005/8/layout/orgChart1"/>
    <dgm:cxn modelId="{C073CB02-259A-406C-987B-95B31EBE3824}" type="presOf" srcId="{25AC58B6-27E0-4129-A182-24D568B7E61A}" destId="{01CDA178-ED45-411E-8A8E-CB524C6284BE}" srcOrd="1" destOrd="0" presId="urn:microsoft.com/office/officeart/2005/8/layout/orgChart1"/>
    <dgm:cxn modelId="{3213C80A-07C0-487F-8BE2-D9EB01903379}" type="presOf" srcId="{3BF3C297-E398-4A17-BAA8-07A4A303A996}" destId="{4A131648-7350-45C6-8700-B9FA1C4C8CE2}" srcOrd="0" destOrd="0" presId="urn:microsoft.com/office/officeart/2005/8/layout/orgChart1"/>
    <dgm:cxn modelId="{E07D83CA-D118-4FDB-B7BE-BA323B081202}" type="presOf" srcId="{EF1C1315-3BD9-478A-855B-23962AF03CCC}" destId="{75BC8E61-C5C9-431F-BA82-B68ADF66BD98}" srcOrd="0" destOrd="0" presId="urn:microsoft.com/office/officeart/2005/8/layout/orgChart1"/>
    <dgm:cxn modelId="{5155A3EE-EC34-4730-9EEE-BA7D84A8683A}" type="presOf" srcId="{131C13A3-16E0-44A7-B6AC-BC14E068A4A9}" destId="{C061B297-5883-4924-97BE-CBD20E5FCA4A}" srcOrd="0" destOrd="0" presId="urn:microsoft.com/office/officeart/2005/8/layout/orgChart1"/>
    <dgm:cxn modelId="{7D80E53F-73AE-475A-9BFF-C6AA012B2BD9}" srcId="{EAB015E5-89C9-4D75-A752-FDEA23F85467}" destId="{25AC58B6-27E0-4129-A182-24D568B7E61A}" srcOrd="0" destOrd="0" parTransId="{CA292E3B-C5A7-483A-B7EB-B505898B88F9}" sibTransId="{80C3963A-23D0-4A9B-9B3F-796C7AD895D3}"/>
    <dgm:cxn modelId="{A59A7139-F42F-4114-971E-20B68B4741D6}" type="presOf" srcId="{25AC58B6-27E0-4129-A182-24D568B7E61A}" destId="{A9E39B9C-147B-47AA-A6AA-29DB4D3A3B67}" srcOrd="0" destOrd="0" presId="urn:microsoft.com/office/officeart/2005/8/layout/orgChart1"/>
    <dgm:cxn modelId="{E420E48D-7FEC-4481-9297-1BC9DC7BB448}" type="presOf" srcId="{EAB015E5-89C9-4D75-A752-FDEA23F85467}" destId="{819D10F4-F7BC-410D-BCD9-9C08A0F963E4}" srcOrd="0" destOrd="0" presId="urn:microsoft.com/office/officeart/2005/8/layout/orgChart1"/>
    <dgm:cxn modelId="{A7763202-EB70-4B49-8DD7-3F465A86A81F}" type="presOf" srcId="{EF1C1315-3BD9-478A-855B-23962AF03CCC}" destId="{850FADD6-7930-4C3A-A6BE-32BF686A2356}" srcOrd="1" destOrd="0" presId="urn:microsoft.com/office/officeart/2005/8/layout/orgChart1"/>
    <dgm:cxn modelId="{3F7BE874-061B-42BA-A75E-4F7B4CBC58D4}" type="presParOf" srcId="{819D10F4-F7BC-410D-BCD9-9C08A0F963E4}" destId="{44B12703-5769-4550-9864-5FE10652623F}" srcOrd="0" destOrd="0" presId="urn:microsoft.com/office/officeart/2005/8/layout/orgChart1"/>
    <dgm:cxn modelId="{BFB0A208-C505-4C79-9282-5E24AD6DC0CB}" type="presParOf" srcId="{44B12703-5769-4550-9864-5FE10652623F}" destId="{85726E40-C69E-482A-BB53-18684CA7A6C4}" srcOrd="0" destOrd="0" presId="urn:microsoft.com/office/officeart/2005/8/layout/orgChart1"/>
    <dgm:cxn modelId="{AE53392F-23DF-4B10-96D9-87FB1808500C}" type="presParOf" srcId="{85726E40-C69E-482A-BB53-18684CA7A6C4}" destId="{A9E39B9C-147B-47AA-A6AA-29DB4D3A3B67}" srcOrd="0" destOrd="0" presId="urn:microsoft.com/office/officeart/2005/8/layout/orgChart1"/>
    <dgm:cxn modelId="{06188332-59BF-46AA-88D1-64541132341B}" type="presParOf" srcId="{85726E40-C69E-482A-BB53-18684CA7A6C4}" destId="{01CDA178-ED45-411E-8A8E-CB524C6284BE}" srcOrd="1" destOrd="0" presId="urn:microsoft.com/office/officeart/2005/8/layout/orgChart1"/>
    <dgm:cxn modelId="{1EF98221-E83E-4968-BAC9-5ADC6008B389}" type="presParOf" srcId="{44B12703-5769-4550-9864-5FE10652623F}" destId="{F4CF2A94-F651-4808-961D-F57BB79661EA}" srcOrd="1" destOrd="0" presId="urn:microsoft.com/office/officeart/2005/8/layout/orgChart1"/>
    <dgm:cxn modelId="{7B169FC3-4CBB-4DA1-9E2D-F5C225EF1EC5}" type="presParOf" srcId="{F4CF2A94-F651-4808-961D-F57BB79661EA}" destId="{4A131648-7350-45C6-8700-B9FA1C4C8CE2}" srcOrd="0" destOrd="0" presId="urn:microsoft.com/office/officeart/2005/8/layout/orgChart1"/>
    <dgm:cxn modelId="{D5633B7D-6F07-4862-AB27-EC16300C5B4B}" type="presParOf" srcId="{F4CF2A94-F651-4808-961D-F57BB79661EA}" destId="{EE9FA53E-25CC-45C8-9B2D-091E6737838B}" srcOrd="1" destOrd="0" presId="urn:microsoft.com/office/officeart/2005/8/layout/orgChart1"/>
    <dgm:cxn modelId="{F88B3AC5-418D-4D11-916D-0F7763249657}" type="presParOf" srcId="{EE9FA53E-25CC-45C8-9B2D-091E6737838B}" destId="{2BF05358-E023-4572-871E-776BDC3C4D4C}" srcOrd="0" destOrd="0" presId="urn:microsoft.com/office/officeart/2005/8/layout/orgChart1"/>
    <dgm:cxn modelId="{67B717FB-07FB-4C8F-AE10-CA9405730137}" type="presParOf" srcId="{2BF05358-E023-4572-871E-776BDC3C4D4C}" destId="{75BC8E61-C5C9-431F-BA82-B68ADF66BD98}" srcOrd="0" destOrd="0" presId="urn:microsoft.com/office/officeart/2005/8/layout/orgChart1"/>
    <dgm:cxn modelId="{2DBBA2CA-EB4A-4AE8-92C7-3E00A63BF917}" type="presParOf" srcId="{2BF05358-E023-4572-871E-776BDC3C4D4C}" destId="{850FADD6-7930-4C3A-A6BE-32BF686A2356}" srcOrd="1" destOrd="0" presId="urn:microsoft.com/office/officeart/2005/8/layout/orgChart1"/>
    <dgm:cxn modelId="{6A335644-A191-48A3-B3CD-B856ED3206E8}" type="presParOf" srcId="{EE9FA53E-25CC-45C8-9B2D-091E6737838B}" destId="{33F50D60-AD32-44D9-BE9F-106287011337}" srcOrd="1" destOrd="0" presId="urn:microsoft.com/office/officeart/2005/8/layout/orgChart1"/>
    <dgm:cxn modelId="{248406C9-B35F-4964-8283-DB32D1A12AD0}" type="presParOf" srcId="{EE9FA53E-25CC-45C8-9B2D-091E6737838B}" destId="{896AEE3B-4552-4526-A7D5-4E5A16FA5C72}" srcOrd="2" destOrd="0" presId="urn:microsoft.com/office/officeart/2005/8/layout/orgChart1"/>
    <dgm:cxn modelId="{A81B5B62-9A2E-4354-B259-FA70C98697A3}" type="presParOf" srcId="{44B12703-5769-4550-9864-5FE10652623F}" destId="{E824B888-B0C7-4844-8F8E-FA2249CB7556}" srcOrd="2" destOrd="0" presId="urn:microsoft.com/office/officeart/2005/8/layout/orgChart1"/>
    <dgm:cxn modelId="{D428B3D5-6EA3-4FA6-B39E-ABE5D4971CA4}" type="presParOf" srcId="{E824B888-B0C7-4844-8F8E-FA2249CB7556}" destId="{C061B297-5883-4924-97BE-CBD20E5FCA4A}" srcOrd="0" destOrd="0" presId="urn:microsoft.com/office/officeart/2005/8/layout/orgChart1"/>
    <dgm:cxn modelId="{5C3CAB5A-D002-43C5-919D-499F7E85ABA8}" type="presParOf" srcId="{E824B888-B0C7-4844-8F8E-FA2249CB7556}" destId="{EAFEB5B3-EFF5-4B3B-B32D-9AC0D041CD16}" srcOrd="1" destOrd="0" presId="urn:microsoft.com/office/officeart/2005/8/layout/orgChart1"/>
    <dgm:cxn modelId="{866F50C3-ED3E-4955-B8C4-C320B255A1D2}" type="presParOf" srcId="{EAFEB5B3-EFF5-4B3B-B32D-9AC0D041CD16}" destId="{C2B4087C-BD04-4206-966C-D3C85493CDBC}" srcOrd="0" destOrd="0" presId="urn:microsoft.com/office/officeart/2005/8/layout/orgChart1"/>
    <dgm:cxn modelId="{DB900488-F834-4572-A86E-BFBA5AE3F6A7}" type="presParOf" srcId="{C2B4087C-BD04-4206-966C-D3C85493CDBC}" destId="{D2CE751A-1D74-481F-BED7-268E241E429E}" srcOrd="0" destOrd="0" presId="urn:microsoft.com/office/officeart/2005/8/layout/orgChart1"/>
    <dgm:cxn modelId="{2C745A7C-AAED-44EB-AD2D-34DD6DB5AE6E}" type="presParOf" srcId="{C2B4087C-BD04-4206-966C-D3C85493CDBC}" destId="{4433ABC1-DC33-4BD1-ACB9-282C468FC9E9}" srcOrd="1" destOrd="0" presId="urn:microsoft.com/office/officeart/2005/8/layout/orgChart1"/>
    <dgm:cxn modelId="{92CAAA86-AEDC-41D7-BA23-828BC56812A5}" type="presParOf" srcId="{EAFEB5B3-EFF5-4B3B-B32D-9AC0D041CD16}" destId="{C6EF4B3E-A870-45A6-83AD-6121818CADE1}" srcOrd="1" destOrd="0" presId="urn:microsoft.com/office/officeart/2005/8/layout/orgChart1"/>
    <dgm:cxn modelId="{F2FAE9B9-3D37-4925-8433-B32B450981C7}" type="presParOf" srcId="{EAFEB5B3-EFF5-4B3B-B32D-9AC0D041CD16}" destId="{4119EF9B-0071-41BE-8EBF-E33245202E1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AB015E5-89C9-4D75-A752-FDEA23F85467}"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s-CL"/>
        </a:p>
      </dgm:t>
    </dgm:pt>
    <dgm:pt modelId="{25AC58B6-27E0-4129-A182-24D568B7E61A}">
      <dgm:prSet phldrT="[Texto]"/>
      <dgm:spPr/>
      <dgm:t>
        <a:bodyPr/>
        <a:lstStyle/>
        <a:p>
          <a:r>
            <a:rPr lang="es-CL" dirty="0" smtClean="0"/>
            <a:t>Presidente</a:t>
          </a:r>
          <a:endParaRPr lang="es-CL" dirty="0"/>
        </a:p>
      </dgm:t>
    </dgm:pt>
    <dgm:pt modelId="{CA292E3B-C5A7-483A-B7EB-B505898B88F9}" type="parTrans" cxnId="{7D80E53F-73AE-475A-9BFF-C6AA012B2BD9}">
      <dgm:prSet/>
      <dgm:spPr/>
      <dgm:t>
        <a:bodyPr/>
        <a:lstStyle/>
        <a:p>
          <a:endParaRPr lang="es-CL"/>
        </a:p>
      </dgm:t>
    </dgm:pt>
    <dgm:pt modelId="{80C3963A-23D0-4A9B-9B3F-796C7AD895D3}" type="sibTrans" cxnId="{7D80E53F-73AE-475A-9BFF-C6AA012B2BD9}">
      <dgm:prSet/>
      <dgm:spPr/>
      <dgm:t>
        <a:bodyPr/>
        <a:lstStyle/>
        <a:p>
          <a:endParaRPr lang="es-CL"/>
        </a:p>
      </dgm:t>
    </dgm:pt>
    <dgm:pt modelId="{B5A0B80C-5EFB-48D0-99E1-6240F4B8AA45}" type="asst">
      <dgm:prSet phldrT="[Texto]"/>
      <dgm:spPr/>
      <dgm:t>
        <a:bodyPr/>
        <a:lstStyle/>
        <a:p>
          <a:r>
            <a:rPr lang="es-CL" dirty="0" smtClean="0"/>
            <a:t>Vice-Presidente</a:t>
          </a:r>
          <a:endParaRPr lang="es-CL" dirty="0"/>
        </a:p>
      </dgm:t>
    </dgm:pt>
    <dgm:pt modelId="{131C13A3-16E0-44A7-B6AC-BC14E068A4A9}" type="parTrans" cxnId="{358BB474-B9B2-402B-BB56-FDF9A6262F44}">
      <dgm:prSet/>
      <dgm:spPr/>
      <dgm:t>
        <a:bodyPr/>
        <a:lstStyle/>
        <a:p>
          <a:endParaRPr lang="es-CL"/>
        </a:p>
      </dgm:t>
    </dgm:pt>
    <dgm:pt modelId="{EBD54E1E-4E30-4871-9DD7-9208BBEC70F9}" type="sibTrans" cxnId="{358BB474-B9B2-402B-BB56-FDF9A6262F44}">
      <dgm:prSet/>
      <dgm:spPr/>
      <dgm:t>
        <a:bodyPr/>
        <a:lstStyle/>
        <a:p>
          <a:endParaRPr lang="es-CL"/>
        </a:p>
      </dgm:t>
    </dgm:pt>
    <dgm:pt modelId="{EF1C1315-3BD9-478A-855B-23962AF03CCC}">
      <dgm:prSet phldrT="[Texto]"/>
      <dgm:spPr/>
      <dgm:t>
        <a:bodyPr/>
        <a:lstStyle/>
        <a:p>
          <a:r>
            <a:rPr lang="es-CL" dirty="0" smtClean="0"/>
            <a:t>Secretario</a:t>
          </a:r>
          <a:endParaRPr lang="es-CL" dirty="0"/>
        </a:p>
      </dgm:t>
    </dgm:pt>
    <dgm:pt modelId="{3BF3C297-E398-4A17-BAA8-07A4A303A996}" type="parTrans" cxnId="{79216F33-66F3-4317-82A9-112115F40CF8}">
      <dgm:prSet/>
      <dgm:spPr/>
      <dgm:t>
        <a:bodyPr/>
        <a:lstStyle/>
        <a:p>
          <a:endParaRPr lang="es-CL"/>
        </a:p>
      </dgm:t>
    </dgm:pt>
    <dgm:pt modelId="{8F9F5079-7C7D-4637-8328-C7680B1B5EC9}" type="sibTrans" cxnId="{79216F33-66F3-4317-82A9-112115F40CF8}">
      <dgm:prSet/>
      <dgm:spPr/>
      <dgm:t>
        <a:bodyPr/>
        <a:lstStyle/>
        <a:p>
          <a:endParaRPr lang="es-CL"/>
        </a:p>
      </dgm:t>
    </dgm:pt>
    <dgm:pt modelId="{F2B1C801-7000-4AF1-BB27-89D6F91768FE}">
      <dgm:prSet phldrT="[Texto]"/>
      <dgm:spPr/>
      <dgm:t>
        <a:bodyPr/>
        <a:lstStyle/>
        <a:p>
          <a:r>
            <a:rPr lang="es-CL" dirty="0" smtClean="0"/>
            <a:t>Tesorero</a:t>
          </a:r>
          <a:endParaRPr lang="es-CL" dirty="0"/>
        </a:p>
      </dgm:t>
    </dgm:pt>
    <dgm:pt modelId="{89F61731-A405-4658-8F96-92DACC77481E}" type="parTrans" cxnId="{5536979B-D94B-4437-B1DA-19E7D73E7C05}">
      <dgm:prSet/>
      <dgm:spPr/>
      <dgm:t>
        <a:bodyPr/>
        <a:lstStyle/>
        <a:p>
          <a:endParaRPr lang="es-CL"/>
        </a:p>
      </dgm:t>
    </dgm:pt>
    <dgm:pt modelId="{F0E8A9BB-6480-482C-9454-169CF38A0957}" type="sibTrans" cxnId="{5536979B-D94B-4437-B1DA-19E7D73E7C05}">
      <dgm:prSet/>
      <dgm:spPr/>
      <dgm:t>
        <a:bodyPr/>
        <a:lstStyle/>
        <a:p>
          <a:endParaRPr lang="es-CL"/>
        </a:p>
      </dgm:t>
    </dgm:pt>
    <dgm:pt modelId="{819D10F4-F7BC-410D-BCD9-9C08A0F963E4}" type="pres">
      <dgm:prSet presAssocID="{EAB015E5-89C9-4D75-A752-FDEA23F85467}" presName="hierChild1" presStyleCnt="0">
        <dgm:presLayoutVars>
          <dgm:orgChart val="1"/>
          <dgm:chPref val="1"/>
          <dgm:dir/>
          <dgm:animOne val="branch"/>
          <dgm:animLvl val="lvl"/>
          <dgm:resizeHandles/>
        </dgm:presLayoutVars>
      </dgm:prSet>
      <dgm:spPr/>
      <dgm:t>
        <a:bodyPr/>
        <a:lstStyle/>
        <a:p>
          <a:endParaRPr lang="es-CL"/>
        </a:p>
      </dgm:t>
    </dgm:pt>
    <dgm:pt modelId="{44B12703-5769-4550-9864-5FE10652623F}" type="pres">
      <dgm:prSet presAssocID="{25AC58B6-27E0-4129-A182-24D568B7E61A}" presName="hierRoot1" presStyleCnt="0">
        <dgm:presLayoutVars>
          <dgm:hierBranch val="init"/>
        </dgm:presLayoutVars>
      </dgm:prSet>
      <dgm:spPr/>
    </dgm:pt>
    <dgm:pt modelId="{85726E40-C69E-482A-BB53-18684CA7A6C4}" type="pres">
      <dgm:prSet presAssocID="{25AC58B6-27E0-4129-A182-24D568B7E61A}" presName="rootComposite1" presStyleCnt="0"/>
      <dgm:spPr/>
    </dgm:pt>
    <dgm:pt modelId="{A9E39B9C-147B-47AA-A6AA-29DB4D3A3B67}" type="pres">
      <dgm:prSet presAssocID="{25AC58B6-27E0-4129-A182-24D568B7E61A}" presName="rootText1" presStyleLbl="node0" presStyleIdx="0" presStyleCnt="1">
        <dgm:presLayoutVars>
          <dgm:chPref val="3"/>
        </dgm:presLayoutVars>
      </dgm:prSet>
      <dgm:spPr/>
      <dgm:t>
        <a:bodyPr/>
        <a:lstStyle/>
        <a:p>
          <a:endParaRPr lang="es-CL"/>
        </a:p>
      </dgm:t>
    </dgm:pt>
    <dgm:pt modelId="{01CDA178-ED45-411E-8A8E-CB524C6284BE}" type="pres">
      <dgm:prSet presAssocID="{25AC58B6-27E0-4129-A182-24D568B7E61A}" presName="rootConnector1" presStyleLbl="node1" presStyleIdx="0" presStyleCnt="0"/>
      <dgm:spPr/>
      <dgm:t>
        <a:bodyPr/>
        <a:lstStyle/>
        <a:p>
          <a:endParaRPr lang="es-CL"/>
        </a:p>
      </dgm:t>
    </dgm:pt>
    <dgm:pt modelId="{F4CF2A94-F651-4808-961D-F57BB79661EA}" type="pres">
      <dgm:prSet presAssocID="{25AC58B6-27E0-4129-A182-24D568B7E61A}" presName="hierChild2" presStyleCnt="0"/>
      <dgm:spPr/>
    </dgm:pt>
    <dgm:pt modelId="{4A131648-7350-45C6-8700-B9FA1C4C8CE2}" type="pres">
      <dgm:prSet presAssocID="{3BF3C297-E398-4A17-BAA8-07A4A303A996}" presName="Name37" presStyleLbl="parChTrans1D2" presStyleIdx="0" presStyleCnt="3"/>
      <dgm:spPr/>
      <dgm:t>
        <a:bodyPr/>
        <a:lstStyle/>
        <a:p>
          <a:endParaRPr lang="es-CL"/>
        </a:p>
      </dgm:t>
    </dgm:pt>
    <dgm:pt modelId="{EE9FA53E-25CC-45C8-9B2D-091E6737838B}" type="pres">
      <dgm:prSet presAssocID="{EF1C1315-3BD9-478A-855B-23962AF03CCC}" presName="hierRoot2" presStyleCnt="0">
        <dgm:presLayoutVars>
          <dgm:hierBranch val="init"/>
        </dgm:presLayoutVars>
      </dgm:prSet>
      <dgm:spPr/>
    </dgm:pt>
    <dgm:pt modelId="{2BF05358-E023-4572-871E-776BDC3C4D4C}" type="pres">
      <dgm:prSet presAssocID="{EF1C1315-3BD9-478A-855B-23962AF03CCC}" presName="rootComposite" presStyleCnt="0"/>
      <dgm:spPr/>
    </dgm:pt>
    <dgm:pt modelId="{75BC8E61-C5C9-431F-BA82-B68ADF66BD98}" type="pres">
      <dgm:prSet presAssocID="{EF1C1315-3BD9-478A-855B-23962AF03CCC}" presName="rootText" presStyleLbl="node2" presStyleIdx="0" presStyleCnt="2">
        <dgm:presLayoutVars>
          <dgm:chPref val="3"/>
        </dgm:presLayoutVars>
      </dgm:prSet>
      <dgm:spPr/>
      <dgm:t>
        <a:bodyPr/>
        <a:lstStyle/>
        <a:p>
          <a:endParaRPr lang="es-CL"/>
        </a:p>
      </dgm:t>
    </dgm:pt>
    <dgm:pt modelId="{850FADD6-7930-4C3A-A6BE-32BF686A2356}" type="pres">
      <dgm:prSet presAssocID="{EF1C1315-3BD9-478A-855B-23962AF03CCC}" presName="rootConnector" presStyleLbl="node2" presStyleIdx="0" presStyleCnt="2"/>
      <dgm:spPr/>
      <dgm:t>
        <a:bodyPr/>
        <a:lstStyle/>
        <a:p>
          <a:endParaRPr lang="es-CL"/>
        </a:p>
      </dgm:t>
    </dgm:pt>
    <dgm:pt modelId="{33F50D60-AD32-44D9-BE9F-106287011337}" type="pres">
      <dgm:prSet presAssocID="{EF1C1315-3BD9-478A-855B-23962AF03CCC}" presName="hierChild4" presStyleCnt="0"/>
      <dgm:spPr/>
    </dgm:pt>
    <dgm:pt modelId="{896AEE3B-4552-4526-A7D5-4E5A16FA5C72}" type="pres">
      <dgm:prSet presAssocID="{EF1C1315-3BD9-478A-855B-23962AF03CCC}" presName="hierChild5" presStyleCnt="0"/>
      <dgm:spPr/>
    </dgm:pt>
    <dgm:pt modelId="{70713B73-9C22-42C7-8E4C-A5AE2CA6FC4F}" type="pres">
      <dgm:prSet presAssocID="{89F61731-A405-4658-8F96-92DACC77481E}" presName="Name37" presStyleLbl="parChTrans1D2" presStyleIdx="1" presStyleCnt="3"/>
      <dgm:spPr/>
      <dgm:t>
        <a:bodyPr/>
        <a:lstStyle/>
        <a:p>
          <a:endParaRPr lang="es-CL"/>
        </a:p>
      </dgm:t>
    </dgm:pt>
    <dgm:pt modelId="{95AA28C5-B9EB-4C92-9B13-9DCE0816A417}" type="pres">
      <dgm:prSet presAssocID="{F2B1C801-7000-4AF1-BB27-89D6F91768FE}" presName="hierRoot2" presStyleCnt="0">
        <dgm:presLayoutVars>
          <dgm:hierBranch val="init"/>
        </dgm:presLayoutVars>
      </dgm:prSet>
      <dgm:spPr/>
    </dgm:pt>
    <dgm:pt modelId="{43C394AF-B722-45DE-B322-F094FF4F1F7F}" type="pres">
      <dgm:prSet presAssocID="{F2B1C801-7000-4AF1-BB27-89D6F91768FE}" presName="rootComposite" presStyleCnt="0"/>
      <dgm:spPr/>
    </dgm:pt>
    <dgm:pt modelId="{926DE036-84C9-4AED-A4E8-0F23F770940A}" type="pres">
      <dgm:prSet presAssocID="{F2B1C801-7000-4AF1-BB27-89D6F91768FE}" presName="rootText" presStyleLbl="node2" presStyleIdx="1" presStyleCnt="2">
        <dgm:presLayoutVars>
          <dgm:chPref val="3"/>
        </dgm:presLayoutVars>
      </dgm:prSet>
      <dgm:spPr/>
      <dgm:t>
        <a:bodyPr/>
        <a:lstStyle/>
        <a:p>
          <a:endParaRPr lang="es-CL"/>
        </a:p>
      </dgm:t>
    </dgm:pt>
    <dgm:pt modelId="{35993934-0CAB-47AC-AB61-5B33E9F4BFEF}" type="pres">
      <dgm:prSet presAssocID="{F2B1C801-7000-4AF1-BB27-89D6F91768FE}" presName="rootConnector" presStyleLbl="node2" presStyleIdx="1" presStyleCnt="2"/>
      <dgm:spPr/>
      <dgm:t>
        <a:bodyPr/>
        <a:lstStyle/>
        <a:p>
          <a:endParaRPr lang="es-CL"/>
        </a:p>
      </dgm:t>
    </dgm:pt>
    <dgm:pt modelId="{B416669F-2D5D-44B1-89E6-6645652D49C0}" type="pres">
      <dgm:prSet presAssocID="{F2B1C801-7000-4AF1-BB27-89D6F91768FE}" presName="hierChild4" presStyleCnt="0"/>
      <dgm:spPr/>
    </dgm:pt>
    <dgm:pt modelId="{64657889-7CED-4A2D-9C78-1E03C19F7EFF}" type="pres">
      <dgm:prSet presAssocID="{F2B1C801-7000-4AF1-BB27-89D6F91768FE}" presName="hierChild5" presStyleCnt="0"/>
      <dgm:spPr/>
    </dgm:pt>
    <dgm:pt modelId="{E824B888-B0C7-4844-8F8E-FA2249CB7556}" type="pres">
      <dgm:prSet presAssocID="{25AC58B6-27E0-4129-A182-24D568B7E61A}" presName="hierChild3" presStyleCnt="0"/>
      <dgm:spPr/>
    </dgm:pt>
    <dgm:pt modelId="{C061B297-5883-4924-97BE-CBD20E5FCA4A}" type="pres">
      <dgm:prSet presAssocID="{131C13A3-16E0-44A7-B6AC-BC14E068A4A9}" presName="Name111" presStyleLbl="parChTrans1D2" presStyleIdx="2" presStyleCnt="3"/>
      <dgm:spPr/>
      <dgm:t>
        <a:bodyPr/>
        <a:lstStyle/>
        <a:p>
          <a:endParaRPr lang="es-CL"/>
        </a:p>
      </dgm:t>
    </dgm:pt>
    <dgm:pt modelId="{EAFEB5B3-EFF5-4B3B-B32D-9AC0D041CD16}" type="pres">
      <dgm:prSet presAssocID="{B5A0B80C-5EFB-48D0-99E1-6240F4B8AA45}" presName="hierRoot3" presStyleCnt="0">
        <dgm:presLayoutVars>
          <dgm:hierBranch val="init"/>
        </dgm:presLayoutVars>
      </dgm:prSet>
      <dgm:spPr/>
    </dgm:pt>
    <dgm:pt modelId="{C2B4087C-BD04-4206-966C-D3C85493CDBC}" type="pres">
      <dgm:prSet presAssocID="{B5A0B80C-5EFB-48D0-99E1-6240F4B8AA45}" presName="rootComposite3" presStyleCnt="0"/>
      <dgm:spPr/>
    </dgm:pt>
    <dgm:pt modelId="{D2CE751A-1D74-481F-BED7-268E241E429E}" type="pres">
      <dgm:prSet presAssocID="{B5A0B80C-5EFB-48D0-99E1-6240F4B8AA45}" presName="rootText3" presStyleLbl="asst1" presStyleIdx="0" presStyleCnt="1">
        <dgm:presLayoutVars>
          <dgm:chPref val="3"/>
        </dgm:presLayoutVars>
      </dgm:prSet>
      <dgm:spPr/>
      <dgm:t>
        <a:bodyPr/>
        <a:lstStyle/>
        <a:p>
          <a:endParaRPr lang="es-CL"/>
        </a:p>
      </dgm:t>
    </dgm:pt>
    <dgm:pt modelId="{4433ABC1-DC33-4BD1-ACB9-282C468FC9E9}" type="pres">
      <dgm:prSet presAssocID="{B5A0B80C-5EFB-48D0-99E1-6240F4B8AA45}" presName="rootConnector3" presStyleLbl="asst1" presStyleIdx="0" presStyleCnt="1"/>
      <dgm:spPr/>
      <dgm:t>
        <a:bodyPr/>
        <a:lstStyle/>
        <a:p>
          <a:endParaRPr lang="es-CL"/>
        </a:p>
      </dgm:t>
    </dgm:pt>
    <dgm:pt modelId="{C6EF4B3E-A870-45A6-83AD-6121818CADE1}" type="pres">
      <dgm:prSet presAssocID="{B5A0B80C-5EFB-48D0-99E1-6240F4B8AA45}" presName="hierChild6" presStyleCnt="0"/>
      <dgm:spPr/>
    </dgm:pt>
    <dgm:pt modelId="{4119EF9B-0071-41BE-8EBF-E33245202E1B}" type="pres">
      <dgm:prSet presAssocID="{B5A0B80C-5EFB-48D0-99E1-6240F4B8AA45}" presName="hierChild7" presStyleCnt="0"/>
      <dgm:spPr/>
    </dgm:pt>
  </dgm:ptLst>
  <dgm:cxnLst>
    <dgm:cxn modelId="{E6BCAD3E-B342-4EEE-9F91-B676DDE7C20A}" type="presOf" srcId="{3BF3C297-E398-4A17-BAA8-07A4A303A996}" destId="{4A131648-7350-45C6-8700-B9FA1C4C8CE2}" srcOrd="0" destOrd="0" presId="urn:microsoft.com/office/officeart/2005/8/layout/orgChart1"/>
    <dgm:cxn modelId="{977A2DAE-03B5-46B6-8E23-CEBD008CE466}" type="presOf" srcId="{89F61731-A405-4658-8F96-92DACC77481E}" destId="{70713B73-9C22-42C7-8E4C-A5AE2CA6FC4F}" srcOrd="0" destOrd="0" presId="urn:microsoft.com/office/officeart/2005/8/layout/orgChart1"/>
    <dgm:cxn modelId="{9A63D570-1AA9-479D-8FC5-2118F2F6E556}" type="presOf" srcId="{25AC58B6-27E0-4129-A182-24D568B7E61A}" destId="{A9E39B9C-147B-47AA-A6AA-29DB4D3A3B67}" srcOrd="0" destOrd="0" presId="urn:microsoft.com/office/officeart/2005/8/layout/orgChart1"/>
    <dgm:cxn modelId="{358BB474-B9B2-402B-BB56-FDF9A6262F44}" srcId="{25AC58B6-27E0-4129-A182-24D568B7E61A}" destId="{B5A0B80C-5EFB-48D0-99E1-6240F4B8AA45}" srcOrd="0" destOrd="0" parTransId="{131C13A3-16E0-44A7-B6AC-BC14E068A4A9}" sibTransId="{EBD54E1E-4E30-4871-9DD7-9208BBEC70F9}"/>
    <dgm:cxn modelId="{A5F3AFF4-B5C6-476A-9CAF-8F7CCB8F0908}" type="presOf" srcId="{131C13A3-16E0-44A7-B6AC-BC14E068A4A9}" destId="{C061B297-5883-4924-97BE-CBD20E5FCA4A}" srcOrd="0" destOrd="0" presId="urn:microsoft.com/office/officeart/2005/8/layout/orgChart1"/>
    <dgm:cxn modelId="{7D80E53F-73AE-475A-9BFF-C6AA012B2BD9}" srcId="{EAB015E5-89C9-4D75-A752-FDEA23F85467}" destId="{25AC58B6-27E0-4129-A182-24D568B7E61A}" srcOrd="0" destOrd="0" parTransId="{CA292E3B-C5A7-483A-B7EB-B505898B88F9}" sibTransId="{80C3963A-23D0-4A9B-9B3F-796C7AD895D3}"/>
    <dgm:cxn modelId="{309ADDE7-640C-4443-9584-75405D0E49D7}" type="presOf" srcId="{EF1C1315-3BD9-478A-855B-23962AF03CCC}" destId="{75BC8E61-C5C9-431F-BA82-B68ADF66BD98}" srcOrd="0" destOrd="0" presId="urn:microsoft.com/office/officeart/2005/8/layout/orgChart1"/>
    <dgm:cxn modelId="{79216F33-66F3-4317-82A9-112115F40CF8}" srcId="{25AC58B6-27E0-4129-A182-24D568B7E61A}" destId="{EF1C1315-3BD9-478A-855B-23962AF03CCC}" srcOrd="1" destOrd="0" parTransId="{3BF3C297-E398-4A17-BAA8-07A4A303A996}" sibTransId="{8F9F5079-7C7D-4637-8328-C7680B1B5EC9}"/>
    <dgm:cxn modelId="{3F7426BD-AEC3-4A3E-89F0-36FB6E6C8792}" type="presOf" srcId="{F2B1C801-7000-4AF1-BB27-89D6F91768FE}" destId="{926DE036-84C9-4AED-A4E8-0F23F770940A}" srcOrd="0" destOrd="0" presId="urn:microsoft.com/office/officeart/2005/8/layout/orgChart1"/>
    <dgm:cxn modelId="{49BDD03E-198A-42F8-A84C-B1E5547A8715}" type="presOf" srcId="{B5A0B80C-5EFB-48D0-99E1-6240F4B8AA45}" destId="{D2CE751A-1D74-481F-BED7-268E241E429E}" srcOrd="0" destOrd="0" presId="urn:microsoft.com/office/officeart/2005/8/layout/orgChart1"/>
    <dgm:cxn modelId="{5536979B-D94B-4437-B1DA-19E7D73E7C05}" srcId="{25AC58B6-27E0-4129-A182-24D568B7E61A}" destId="{F2B1C801-7000-4AF1-BB27-89D6F91768FE}" srcOrd="2" destOrd="0" parTransId="{89F61731-A405-4658-8F96-92DACC77481E}" sibTransId="{F0E8A9BB-6480-482C-9454-169CF38A0957}"/>
    <dgm:cxn modelId="{1B3BED3A-641C-4EE0-B53E-5B7A8E882D68}" type="presOf" srcId="{25AC58B6-27E0-4129-A182-24D568B7E61A}" destId="{01CDA178-ED45-411E-8A8E-CB524C6284BE}" srcOrd="1" destOrd="0" presId="urn:microsoft.com/office/officeart/2005/8/layout/orgChart1"/>
    <dgm:cxn modelId="{C6F51FB9-4306-4AF6-8EE4-A934D9EA5F8D}" type="presOf" srcId="{EAB015E5-89C9-4D75-A752-FDEA23F85467}" destId="{819D10F4-F7BC-410D-BCD9-9C08A0F963E4}" srcOrd="0" destOrd="0" presId="urn:microsoft.com/office/officeart/2005/8/layout/orgChart1"/>
    <dgm:cxn modelId="{5760F2E6-A724-4C7B-83C4-2B852F49FB06}" type="presOf" srcId="{EF1C1315-3BD9-478A-855B-23962AF03CCC}" destId="{850FADD6-7930-4C3A-A6BE-32BF686A2356}" srcOrd="1" destOrd="0" presId="urn:microsoft.com/office/officeart/2005/8/layout/orgChart1"/>
    <dgm:cxn modelId="{1AD282B7-41B5-4BD0-AB16-D3CD695FA5B6}" type="presOf" srcId="{B5A0B80C-5EFB-48D0-99E1-6240F4B8AA45}" destId="{4433ABC1-DC33-4BD1-ACB9-282C468FC9E9}" srcOrd="1" destOrd="0" presId="urn:microsoft.com/office/officeart/2005/8/layout/orgChart1"/>
    <dgm:cxn modelId="{FBC564AC-CAB3-492E-BB51-7B3D12C6603B}" type="presOf" srcId="{F2B1C801-7000-4AF1-BB27-89D6F91768FE}" destId="{35993934-0CAB-47AC-AB61-5B33E9F4BFEF}" srcOrd="1" destOrd="0" presId="urn:microsoft.com/office/officeart/2005/8/layout/orgChart1"/>
    <dgm:cxn modelId="{3E0E0C70-BE4D-4C9E-8D2D-C5518DACEA7A}" type="presParOf" srcId="{819D10F4-F7BC-410D-BCD9-9C08A0F963E4}" destId="{44B12703-5769-4550-9864-5FE10652623F}" srcOrd="0" destOrd="0" presId="urn:microsoft.com/office/officeart/2005/8/layout/orgChart1"/>
    <dgm:cxn modelId="{CE9CA7A3-668D-468F-88E2-976E079BD3D6}" type="presParOf" srcId="{44B12703-5769-4550-9864-5FE10652623F}" destId="{85726E40-C69E-482A-BB53-18684CA7A6C4}" srcOrd="0" destOrd="0" presId="urn:microsoft.com/office/officeart/2005/8/layout/orgChart1"/>
    <dgm:cxn modelId="{83C46E66-ED81-4608-B25F-C9459D1BDADD}" type="presParOf" srcId="{85726E40-C69E-482A-BB53-18684CA7A6C4}" destId="{A9E39B9C-147B-47AA-A6AA-29DB4D3A3B67}" srcOrd="0" destOrd="0" presId="urn:microsoft.com/office/officeart/2005/8/layout/orgChart1"/>
    <dgm:cxn modelId="{912000CB-07F8-4D62-8B78-7BB731DF11E7}" type="presParOf" srcId="{85726E40-C69E-482A-BB53-18684CA7A6C4}" destId="{01CDA178-ED45-411E-8A8E-CB524C6284BE}" srcOrd="1" destOrd="0" presId="urn:microsoft.com/office/officeart/2005/8/layout/orgChart1"/>
    <dgm:cxn modelId="{D8BEC579-1914-4A00-B936-82E118B4E31B}" type="presParOf" srcId="{44B12703-5769-4550-9864-5FE10652623F}" destId="{F4CF2A94-F651-4808-961D-F57BB79661EA}" srcOrd="1" destOrd="0" presId="urn:microsoft.com/office/officeart/2005/8/layout/orgChart1"/>
    <dgm:cxn modelId="{1C708301-C32B-4D64-B83A-FA5104C05CE1}" type="presParOf" srcId="{F4CF2A94-F651-4808-961D-F57BB79661EA}" destId="{4A131648-7350-45C6-8700-B9FA1C4C8CE2}" srcOrd="0" destOrd="0" presId="urn:microsoft.com/office/officeart/2005/8/layout/orgChart1"/>
    <dgm:cxn modelId="{6A386AE8-3941-48BF-BEE0-432D68BC52B3}" type="presParOf" srcId="{F4CF2A94-F651-4808-961D-F57BB79661EA}" destId="{EE9FA53E-25CC-45C8-9B2D-091E6737838B}" srcOrd="1" destOrd="0" presId="urn:microsoft.com/office/officeart/2005/8/layout/orgChart1"/>
    <dgm:cxn modelId="{7804A758-A482-4DB7-83DC-B0D6123014F3}" type="presParOf" srcId="{EE9FA53E-25CC-45C8-9B2D-091E6737838B}" destId="{2BF05358-E023-4572-871E-776BDC3C4D4C}" srcOrd="0" destOrd="0" presId="urn:microsoft.com/office/officeart/2005/8/layout/orgChart1"/>
    <dgm:cxn modelId="{3BD4C6DD-6550-491D-8182-9CB2373104C6}" type="presParOf" srcId="{2BF05358-E023-4572-871E-776BDC3C4D4C}" destId="{75BC8E61-C5C9-431F-BA82-B68ADF66BD98}" srcOrd="0" destOrd="0" presId="urn:microsoft.com/office/officeart/2005/8/layout/orgChart1"/>
    <dgm:cxn modelId="{219971ED-046A-44F8-B280-5F541C218511}" type="presParOf" srcId="{2BF05358-E023-4572-871E-776BDC3C4D4C}" destId="{850FADD6-7930-4C3A-A6BE-32BF686A2356}" srcOrd="1" destOrd="0" presId="urn:microsoft.com/office/officeart/2005/8/layout/orgChart1"/>
    <dgm:cxn modelId="{34765488-F62A-4963-AFF6-D9B1A58A639F}" type="presParOf" srcId="{EE9FA53E-25CC-45C8-9B2D-091E6737838B}" destId="{33F50D60-AD32-44D9-BE9F-106287011337}" srcOrd="1" destOrd="0" presId="urn:microsoft.com/office/officeart/2005/8/layout/orgChart1"/>
    <dgm:cxn modelId="{B22CAB56-3006-4AA7-A776-1D8A236AC042}" type="presParOf" srcId="{EE9FA53E-25CC-45C8-9B2D-091E6737838B}" destId="{896AEE3B-4552-4526-A7D5-4E5A16FA5C72}" srcOrd="2" destOrd="0" presId="urn:microsoft.com/office/officeart/2005/8/layout/orgChart1"/>
    <dgm:cxn modelId="{6AC6AFE6-3B67-4121-8D35-F877433FCF1F}" type="presParOf" srcId="{F4CF2A94-F651-4808-961D-F57BB79661EA}" destId="{70713B73-9C22-42C7-8E4C-A5AE2CA6FC4F}" srcOrd="2" destOrd="0" presId="urn:microsoft.com/office/officeart/2005/8/layout/orgChart1"/>
    <dgm:cxn modelId="{C7AAFBA6-18DC-49AA-8A92-60CF53EE3031}" type="presParOf" srcId="{F4CF2A94-F651-4808-961D-F57BB79661EA}" destId="{95AA28C5-B9EB-4C92-9B13-9DCE0816A417}" srcOrd="3" destOrd="0" presId="urn:microsoft.com/office/officeart/2005/8/layout/orgChart1"/>
    <dgm:cxn modelId="{2590FAD1-E5FD-4E14-A704-F30FFF49A2F6}" type="presParOf" srcId="{95AA28C5-B9EB-4C92-9B13-9DCE0816A417}" destId="{43C394AF-B722-45DE-B322-F094FF4F1F7F}" srcOrd="0" destOrd="0" presId="urn:microsoft.com/office/officeart/2005/8/layout/orgChart1"/>
    <dgm:cxn modelId="{15B18887-8FBF-479E-AD51-609F4D1C1570}" type="presParOf" srcId="{43C394AF-B722-45DE-B322-F094FF4F1F7F}" destId="{926DE036-84C9-4AED-A4E8-0F23F770940A}" srcOrd="0" destOrd="0" presId="urn:microsoft.com/office/officeart/2005/8/layout/orgChart1"/>
    <dgm:cxn modelId="{88F07F8D-D3EE-462E-929E-46C1E1097B39}" type="presParOf" srcId="{43C394AF-B722-45DE-B322-F094FF4F1F7F}" destId="{35993934-0CAB-47AC-AB61-5B33E9F4BFEF}" srcOrd="1" destOrd="0" presId="urn:microsoft.com/office/officeart/2005/8/layout/orgChart1"/>
    <dgm:cxn modelId="{45DFFC2E-13C7-4113-B9C6-4F95700CEB10}" type="presParOf" srcId="{95AA28C5-B9EB-4C92-9B13-9DCE0816A417}" destId="{B416669F-2D5D-44B1-89E6-6645652D49C0}" srcOrd="1" destOrd="0" presId="urn:microsoft.com/office/officeart/2005/8/layout/orgChart1"/>
    <dgm:cxn modelId="{73699218-A864-40A0-B290-BAF20A839543}" type="presParOf" srcId="{95AA28C5-B9EB-4C92-9B13-9DCE0816A417}" destId="{64657889-7CED-4A2D-9C78-1E03C19F7EFF}" srcOrd="2" destOrd="0" presId="urn:microsoft.com/office/officeart/2005/8/layout/orgChart1"/>
    <dgm:cxn modelId="{BE2DD3B2-84FC-481A-BBFE-2EDEE3E5F7BA}" type="presParOf" srcId="{44B12703-5769-4550-9864-5FE10652623F}" destId="{E824B888-B0C7-4844-8F8E-FA2249CB7556}" srcOrd="2" destOrd="0" presId="urn:microsoft.com/office/officeart/2005/8/layout/orgChart1"/>
    <dgm:cxn modelId="{13059272-02BB-440F-8ACE-36C3E7352EAE}" type="presParOf" srcId="{E824B888-B0C7-4844-8F8E-FA2249CB7556}" destId="{C061B297-5883-4924-97BE-CBD20E5FCA4A}" srcOrd="0" destOrd="0" presId="urn:microsoft.com/office/officeart/2005/8/layout/orgChart1"/>
    <dgm:cxn modelId="{645F3A4C-5A8C-416B-A6BA-DC98F568F1B6}" type="presParOf" srcId="{E824B888-B0C7-4844-8F8E-FA2249CB7556}" destId="{EAFEB5B3-EFF5-4B3B-B32D-9AC0D041CD16}" srcOrd="1" destOrd="0" presId="urn:microsoft.com/office/officeart/2005/8/layout/orgChart1"/>
    <dgm:cxn modelId="{3ED52D22-5F19-4DBF-A409-7C58A0F6D66E}" type="presParOf" srcId="{EAFEB5B3-EFF5-4B3B-B32D-9AC0D041CD16}" destId="{C2B4087C-BD04-4206-966C-D3C85493CDBC}" srcOrd="0" destOrd="0" presId="urn:microsoft.com/office/officeart/2005/8/layout/orgChart1"/>
    <dgm:cxn modelId="{FDE46B89-495E-4218-A0CE-C2B47DCB020C}" type="presParOf" srcId="{C2B4087C-BD04-4206-966C-D3C85493CDBC}" destId="{D2CE751A-1D74-481F-BED7-268E241E429E}" srcOrd="0" destOrd="0" presId="urn:microsoft.com/office/officeart/2005/8/layout/orgChart1"/>
    <dgm:cxn modelId="{BB418A63-B440-4C42-946E-79C09F551A8E}" type="presParOf" srcId="{C2B4087C-BD04-4206-966C-D3C85493CDBC}" destId="{4433ABC1-DC33-4BD1-ACB9-282C468FC9E9}" srcOrd="1" destOrd="0" presId="urn:microsoft.com/office/officeart/2005/8/layout/orgChart1"/>
    <dgm:cxn modelId="{800B3D2B-C617-466B-9E36-1A0934D3D56D}" type="presParOf" srcId="{EAFEB5B3-EFF5-4B3B-B32D-9AC0D041CD16}" destId="{C6EF4B3E-A870-45A6-83AD-6121818CADE1}" srcOrd="1" destOrd="0" presId="urn:microsoft.com/office/officeart/2005/8/layout/orgChart1"/>
    <dgm:cxn modelId="{FB907DBB-DC70-451B-AA6F-DF25FF5CADB4}" type="presParOf" srcId="{EAFEB5B3-EFF5-4B3B-B32D-9AC0D041CD16}" destId="{4119EF9B-0071-41BE-8EBF-E33245202E1B}"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2C2C61B-2292-4B3A-9F38-86098F5E8F68}"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s-CL"/>
        </a:p>
      </dgm:t>
    </dgm:pt>
    <dgm:pt modelId="{B6DCECCF-C1FB-4CF6-ABC1-CD984AF655A3}">
      <dgm:prSet phldrT="[Texto]" custT="1"/>
      <dgm:spPr/>
      <dgm:t>
        <a:bodyPr/>
        <a:lstStyle/>
        <a:p>
          <a:r>
            <a:rPr lang="es-CL" sz="1100" dirty="0" smtClean="0"/>
            <a:t>Causa: Mala o insuficiente recolección de los requisitos.</a:t>
          </a:r>
          <a:endParaRPr lang="es-CL" sz="1100" dirty="0"/>
        </a:p>
      </dgm:t>
    </dgm:pt>
    <dgm:pt modelId="{1E51D1EE-07A5-47E8-976B-AE836CCB6C03}" type="parTrans" cxnId="{1741215A-1E2D-481B-9E8D-73F71D159AD3}">
      <dgm:prSet/>
      <dgm:spPr/>
      <dgm:t>
        <a:bodyPr/>
        <a:lstStyle/>
        <a:p>
          <a:endParaRPr lang="es-CL"/>
        </a:p>
      </dgm:t>
    </dgm:pt>
    <dgm:pt modelId="{D2F069C6-FFDD-4A0D-A944-FFC348AD2C26}" type="sibTrans" cxnId="{1741215A-1E2D-481B-9E8D-73F71D159AD3}">
      <dgm:prSet/>
      <dgm:spPr/>
      <dgm:t>
        <a:bodyPr/>
        <a:lstStyle/>
        <a:p>
          <a:endParaRPr lang="es-CL"/>
        </a:p>
      </dgm:t>
    </dgm:pt>
    <dgm:pt modelId="{6E42F36A-DA08-401B-83F5-C58292F81541}">
      <dgm:prSet phldrT="[Texto]"/>
      <dgm:spPr/>
      <dgm:t>
        <a:bodyPr/>
        <a:lstStyle/>
        <a:p>
          <a:r>
            <a:rPr lang="es-CL" dirty="0" smtClean="0"/>
            <a:t>Acción Mitigadora: Realización de varias reuniones con el Cliente para aclarar puntos poco claros.</a:t>
          </a:r>
          <a:endParaRPr lang="es-CL" dirty="0"/>
        </a:p>
      </dgm:t>
    </dgm:pt>
    <dgm:pt modelId="{99CB4975-AAC3-4DA5-9200-0E625E874930}" type="parTrans" cxnId="{B0A4E8C0-25EF-4BD4-B154-53F97A99912A}">
      <dgm:prSet/>
      <dgm:spPr/>
      <dgm:t>
        <a:bodyPr/>
        <a:lstStyle/>
        <a:p>
          <a:endParaRPr lang="es-CL"/>
        </a:p>
      </dgm:t>
    </dgm:pt>
    <dgm:pt modelId="{0B5ACCF4-0F48-4E38-B95D-62B9B68B5BD3}" type="sibTrans" cxnId="{B0A4E8C0-25EF-4BD4-B154-53F97A99912A}">
      <dgm:prSet/>
      <dgm:spPr/>
      <dgm:t>
        <a:bodyPr/>
        <a:lstStyle/>
        <a:p>
          <a:endParaRPr lang="es-CL"/>
        </a:p>
      </dgm:t>
    </dgm:pt>
    <dgm:pt modelId="{FFEC5CBC-42E0-47B8-96FB-1A8DCE533A31}">
      <dgm:prSet phldrT="[Texto]"/>
      <dgm:spPr/>
      <dgm:t>
        <a:bodyPr/>
        <a:lstStyle/>
        <a:p>
          <a:r>
            <a:rPr lang="es-CL" dirty="0" smtClean="0"/>
            <a:t>Conflicto en el Equipo de trabajo</a:t>
          </a:r>
          <a:endParaRPr lang="es-CL" dirty="0"/>
        </a:p>
      </dgm:t>
    </dgm:pt>
    <dgm:pt modelId="{BCC34ACA-82A3-484F-8002-43B8A764ABB6}" type="parTrans" cxnId="{0C9C02A5-287D-49A4-9146-651A24DA7C27}">
      <dgm:prSet/>
      <dgm:spPr/>
      <dgm:t>
        <a:bodyPr/>
        <a:lstStyle/>
        <a:p>
          <a:endParaRPr lang="es-CL"/>
        </a:p>
      </dgm:t>
    </dgm:pt>
    <dgm:pt modelId="{1474A291-6FA7-4FE8-955E-5025402E236B}" type="sibTrans" cxnId="{0C9C02A5-287D-49A4-9146-651A24DA7C27}">
      <dgm:prSet/>
      <dgm:spPr/>
      <dgm:t>
        <a:bodyPr/>
        <a:lstStyle/>
        <a:p>
          <a:endParaRPr lang="es-CL"/>
        </a:p>
      </dgm:t>
    </dgm:pt>
    <dgm:pt modelId="{01014EE2-2C56-486B-84FB-AFC22B3D2330}">
      <dgm:prSet phldrT="[Texto]" custT="1"/>
      <dgm:spPr/>
      <dgm:t>
        <a:bodyPr/>
        <a:lstStyle/>
        <a:p>
          <a:r>
            <a:rPr lang="es-CL" sz="1100" dirty="0" smtClean="0"/>
            <a:t>Causa: Conflicto entre los integrantes del grupo.</a:t>
          </a:r>
          <a:endParaRPr lang="es-CL" sz="1100" dirty="0"/>
        </a:p>
      </dgm:t>
    </dgm:pt>
    <dgm:pt modelId="{02911997-EA5D-450F-91DE-EE3A574A6960}" type="parTrans" cxnId="{7ED3A4DF-596F-41FF-A959-BD853944D69E}">
      <dgm:prSet/>
      <dgm:spPr/>
      <dgm:t>
        <a:bodyPr/>
        <a:lstStyle/>
        <a:p>
          <a:endParaRPr lang="es-CL"/>
        </a:p>
      </dgm:t>
    </dgm:pt>
    <dgm:pt modelId="{FDDC1433-8844-4E7F-84B3-B1375251F29D}" type="sibTrans" cxnId="{7ED3A4DF-596F-41FF-A959-BD853944D69E}">
      <dgm:prSet/>
      <dgm:spPr/>
      <dgm:t>
        <a:bodyPr/>
        <a:lstStyle/>
        <a:p>
          <a:endParaRPr lang="es-CL"/>
        </a:p>
      </dgm:t>
    </dgm:pt>
    <dgm:pt modelId="{454FEB26-32C4-4974-A789-0A8170D5C5E8}">
      <dgm:prSet phldrT="[Texto]" custT="1"/>
      <dgm:spPr/>
      <dgm:t>
        <a:bodyPr/>
        <a:lstStyle/>
        <a:p>
          <a:r>
            <a:rPr lang="es-CL" sz="1100" dirty="0" smtClean="0"/>
            <a:t>Acción Mitigadora: Se establecerán reuniones de proyecto para poder discutir cuestiones de requisitos y diseño.</a:t>
          </a:r>
          <a:endParaRPr lang="es-CL" sz="1100" dirty="0"/>
        </a:p>
      </dgm:t>
    </dgm:pt>
    <dgm:pt modelId="{D164D4D7-37F6-4B1C-B8EC-F9E039E9A87F}" type="parTrans" cxnId="{B918E0C2-4036-45CE-9D57-2DCCE5AAF3B5}">
      <dgm:prSet/>
      <dgm:spPr/>
      <dgm:t>
        <a:bodyPr/>
        <a:lstStyle/>
        <a:p>
          <a:endParaRPr lang="es-CL"/>
        </a:p>
      </dgm:t>
    </dgm:pt>
    <dgm:pt modelId="{937FD06D-90AC-4F07-B305-B15061E2F86F}" type="sibTrans" cxnId="{B918E0C2-4036-45CE-9D57-2DCCE5AAF3B5}">
      <dgm:prSet/>
      <dgm:spPr/>
      <dgm:t>
        <a:bodyPr/>
        <a:lstStyle/>
        <a:p>
          <a:endParaRPr lang="es-CL"/>
        </a:p>
      </dgm:t>
    </dgm:pt>
    <dgm:pt modelId="{ED512964-F068-4EB1-AE46-9B5FF9DA6B95}">
      <dgm:prSet phldrT="[Texto]" custT="1"/>
      <dgm:spPr/>
      <dgm:t>
        <a:bodyPr/>
        <a:lstStyle/>
        <a:p>
          <a:r>
            <a:rPr lang="es-CL" sz="2600" dirty="0" smtClean="0"/>
            <a:t>Requisitos poco claros</a:t>
          </a:r>
          <a:endParaRPr lang="es-CL" sz="2600" dirty="0"/>
        </a:p>
      </dgm:t>
    </dgm:pt>
    <dgm:pt modelId="{9493873B-72C8-4A22-8F27-32E4062A5AD5}" type="parTrans" cxnId="{2247833B-FA60-4626-9F9B-CD5B045BE540}">
      <dgm:prSet/>
      <dgm:spPr/>
      <dgm:t>
        <a:bodyPr/>
        <a:lstStyle/>
        <a:p>
          <a:endParaRPr lang="es-CL"/>
        </a:p>
      </dgm:t>
    </dgm:pt>
    <dgm:pt modelId="{8B912443-6DD9-4F21-A0A4-F03D32C169C2}" type="sibTrans" cxnId="{2247833B-FA60-4626-9F9B-CD5B045BE540}">
      <dgm:prSet/>
      <dgm:spPr/>
      <dgm:t>
        <a:bodyPr/>
        <a:lstStyle/>
        <a:p>
          <a:endParaRPr lang="es-CL"/>
        </a:p>
      </dgm:t>
    </dgm:pt>
    <dgm:pt modelId="{2C8F1231-1F89-40FB-8ED0-B0A32E49DBE5}">
      <dgm:prSet phldrT="[Texto]" custT="1"/>
      <dgm:spPr/>
      <dgm:t>
        <a:bodyPr/>
        <a:lstStyle/>
        <a:p>
          <a:r>
            <a:rPr lang="es-CL" sz="1100" dirty="0" smtClean="0"/>
            <a:t>Ocurrencia: Media.</a:t>
          </a:r>
          <a:endParaRPr lang="es-CL" sz="1100" dirty="0"/>
        </a:p>
      </dgm:t>
    </dgm:pt>
    <dgm:pt modelId="{D45F11D8-D035-40AE-B5E3-84E8C4B968C0}" type="parTrans" cxnId="{4B896DD2-7E51-4883-9203-0BAAF3199C6B}">
      <dgm:prSet/>
      <dgm:spPr/>
      <dgm:t>
        <a:bodyPr/>
        <a:lstStyle/>
        <a:p>
          <a:endParaRPr lang="es-CL"/>
        </a:p>
      </dgm:t>
    </dgm:pt>
    <dgm:pt modelId="{F614F022-A37E-42AB-B506-BFC0CFB723BA}" type="sibTrans" cxnId="{4B896DD2-7E51-4883-9203-0BAAF3199C6B}">
      <dgm:prSet/>
      <dgm:spPr/>
      <dgm:t>
        <a:bodyPr/>
        <a:lstStyle/>
        <a:p>
          <a:endParaRPr lang="es-CL"/>
        </a:p>
      </dgm:t>
    </dgm:pt>
    <dgm:pt modelId="{0F295B9D-3157-4548-8FED-6FD7C09FD609}">
      <dgm:prSet phldrT="[Texto]" custT="1"/>
      <dgm:spPr/>
      <dgm:t>
        <a:bodyPr/>
        <a:lstStyle/>
        <a:p>
          <a:r>
            <a:rPr lang="es-CL" sz="1100" dirty="0" smtClean="0"/>
            <a:t>Severidad: Alta.</a:t>
          </a:r>
          <a:endParaRPr lang="es-CL" sz="1100" dirty="0"/>
        </a:p>
      </dgm:t>
    </dgm:pt>
    <dgm:pt modelId="{D528A894-E258-44CA-A11B-E5F53C384651}" type="parTrans" cxnId="{1D898CCE-FD67-4105-B4AC-69AB334E4D44}">
      <dgm:prSet/>
      <dgm:spPr/>
      <dgm:t>
        <a:bodyPr/>
        <a:lstStyle/>
        <a:p>
          <a:endParaRPr lang="es-CL"/>
        </a:p>
      </dgm:t>
    </dgm:pt>
    <dgm:pt modelId="{5A935E86-B277-4650-9624-356EDE2ECE62}" type="sibTrans" cxnId="{1D898CCE-FD67-4105-B4AC-69AB334E4D44}">
      <dgm:prSet/>
      <dgm:spPr/>
      <dgm:t>
        <a:bodyPr/>
        <a:lstStyle/>
        <a:p>
          <a:endParaRPr lang="es-CL"/>
        </a:p>
      </dgm:t>
    </dgm:pt>
    <dgm:pt modelId="{D19F0ABF-D86D-41F1-8F2A-798DA9C12465}">
      <dgm:prSet phldrT="[Texto]" custT="1"/>
      <dgm:spPr/>
      <dgm:t>
        <a:bodyPr/>
        <a:lstStyle/>
        <a:p>
          <a:r>
            <a:rPr lang="es-CL" sz="1100" dirty="0" smtClean="0"/>
            <a:t>Ocurrencia: Baja.</a:t>
          </a:r>
          <a:endParaRPr lang="es-CL" sz="1100" dirty="0"/>
        </a:p>
      </dgm:t>
    </dgm:pt>
    <dgm:pt modelId="{0D0B6953-1E28-44C6-A73D-8C7105940A69}" type="parTrans" cxnId="{9ED70E1D-9C2D-4873-B2CC-796EA38A447A}">
      <dgm:prSet/>
      <dgm:spPr/>
      <dgm:t>
        <a:bodyPr/>
        <a:lstStyle/>
        <a:p>
          <a:endParaRPr lang="es-CL"/>
        </a:p>
      </dgm:t>
    </dgm:pt>
    <dgm:pt modelId="{88ED5D27-F9A0-445F-867C-7D75C2AD039C}" type="sibTrans" cxnId="{9ED70E1D-9C2D-4873-B2CC-796EA38A447A}">
      <dgm:prSet/>
      <dgm:spPr/>
      <dgm:t>
        <a:bodyPr/>
        <a:lstStyle/>
        <a:p>
          <a:endParaRPr lang="es-CL"/>
        </a:p>
      </dgm:t>
    </dgm:pt>
    <dgm:pt modelId="{08271F6B-3F08-4BE3-877F-F078D1FE01BC}">
      <dgm:prSet phldrT="[Texto]" custT="1"/>
      <dgm:spPr/>
      <dgm:t>
        <a:bodyPr/>
        <a:lstStyle/>
        <a:p>
          <a:r>
            <a:rPr lang="es-CL" sz="1100" dirty="0" smtClean="0"/>
            <a:t>Severidad: Media</a:t>
          </a:r>
          <a:endParaRPr lang="es-CL" sz="1100" dirty="0"/>
        </a:p>
      </dgm:t>
    </dgm:pt>
    <dgm:pt modelId="{149B5AE9-6CA9-470C-91CB-32B28423FB42}" type="parTrans" cxnId="{61D30B26-0374-40A4-A1A0-706FD5A93B54}">
      <dgm:prSet/>
      <dgm:spPr/>
      <dgm:t>
        <a:bodyPr/>
        <a:lstStyle/>
        <a:p>
          <a:endParaRPr lang="es-CL"/>
        </a:p>
      </dgm:t>
    </dgm:pt>
    <dgm:pt modelId="{79E44F1E-E041-453A-B274-4ADB5072A9D5}" type="sibTrans" cxnId="{61D30B26-0374-40A4-A1A0-706FD5A93B54}">
      <dgm:prSet/>
      <dgm:spPr/>
      <dgm:t>
        <a:bodyPr/>
        <a:lstStyle/>
        <a:p>
          <a:endParaRPr lang="es-CL"/>
        </a:p>
      </dgm:t>
    </dgm:pt>
    <dgm:pt modelId="{DAA7B076-F278-47EE-91BD-4EC801953F09}">
      <dgm:prSet phldrT="[Texto]"/>
      <dgm:spPr/>
      <dgm:t>
        <a:bodyPr/>
        <a:lstStyle/>
        <a:p>
          <a:r>
            <a:rPr lang="es-CL" dirty="0" smtClean="0"/>
            <a:t>Falta de un experto</a:t>
          </a:r>
          <a:endParaRPr lang="es-CL" dirty="0"/>
        </a:p>
      </dgm:t>
    </dgm:pt>
    <dgm:pt modelId="{783F1093-BFAD-4318-99B4-35782BD3DE70}" type="parTrans" cxnId="{73B3DB24-13CB-4B5E-8547-E39C1FBE873E}">
      <dgm:prSet/>
      <dgm:spPr/>
      <dgm:t>
        <a:bodyPr/>
        <a:lstStyle/>
        <a:p>
          <a:endParaRPr lang="es-CL"/>
        </a:p>
      </dgm:t>
    </dgm:pt>
    <dgm:pt modelId="{4AADAD9A-05BA-4CF7-BBF8-BD28F5542318}" type="sibTrans" cxnId="{73B3DB24-13CB-4B5E-8547-E39C1FBE873E}">
      <dgm:prSet/>
      <dgm:spPr/>
      <dgm:t>
        <a:bodyPr/>
        <a:lstStyle/>
        <a:p>
          <a:endParaRPr lang="es-CL"/>
        </a:p>
      </dgm:t>
    </dgm:pt>
    <dgm:pt modelId="{BB514DE7-7741-437B-8096-F9E04E840008}">
      <dgm:prSet phldrT="[Texto]" custT="1"/>
      <dgm:spPr/>
      <dgm:t>
        <a:bodyPr/>
        <a:lstStyle/>
        <a:p>
          <a:r>
            <a:rPr lang="es-CL" sz="1100" dirty="0" smtClean="0"/>
            <a:t>Causa: No hay un experto del dominio en el equipo al cual poder consultar.</a:t>
          </a:r>
          <a:endParaRPr lang="es-CL" sz="1100" dirty="0"/>
        </a:p>
      </dgm:t>
    </dgm:pt>
    <dgm:pt modelId="{6FE8D514-8279-4BDA-9917-C68654DC4038}" type="parTrans" cxnId="{CA369E78-6C2B-4F91-9430-AB67A2AE66C6}">
      <dgm:prSet/>
      <dgm:spPr/>
      <dgm:t>
        <a:bodyPr/>
        <a:lstStyle/>
        <a:p>
          <a:endParaRPr lang="es-CL"/>
        </a:p>
      </dgm:t>
    </dgm:pt>
    <dgm:pt modelId="{E7E95497-B0E9-4E8E-AADF-1E8907F904B7}" type="sibTrans" cxnId="{CA369E78-6C2B-4F91-9430-AB67A2AE66C6}">
      <dgm:prSet/>
      <dgm:spPr/>
      <dgm:t>
        <a:bodyPr/>
        <a:lstStyle/>
        <a:p>
          <a:endParaRPr lang="es-CL"/>
        </a:p>
      </dgm:t>
    </dgm:pt>
    <dgm:pt modelId="{01F1ECF1-E6D4-4E0A-87F2-E44AA74D8F12}">
      <dgm:prSet phldrT="[Texto]" custT="1"/>
      <dgm:spPr/>
      <dgm:t>
        <a:bodyPr/>
        <a:lstStyle/>
        <a:p>
          <a:r>
            <a:rPr lang="es-CL" sz="1100" dirty="0" smtClean="0"/>
            <a:t>Ocurrencia: Media.</a:t>
          </a:r>
          <a:endParaRPr lang="es-CL" sz="1100" dirty="0"/>
        </a:p>
      </dgm:t>
    </dgm:pt>
    <dgm:pt modelId="{3A2BEE66-5ADD-4E9E-A2EC-59480D5CD3D4}" type="parTrans" cxnId="{CDB41EA5-D13F-4A4F-90D0-7B6D4E91D3BE}">
      <dgm:prSet/>
      <dgm:spPr/>
      <dgm:t>
        <a:bodyPr/>
        <a:lstStyle/>
        <a:p>
          <a:endParaRPr lang="es-CL"/>
        </a:p>
      </dgm:t>
    </dgm:pt>
    <dgm:pt modelId="{CE7CEB3C-20C5-43E8-BE7B-211EF4CAA01E}" type="sibTrans" cxnId="{CDB41EA5-D13F-4A4F-90D0-7B6D4E91D3BE}">
      <dgm:prSet/>
      <dgm:spPr/>
      <dgm:t>
        <a:bodyPr/>
        <a:lstStyle/>
        <a:p>
          <a:endParaRPr lang="es-CL"/>
        </a:p>
      </dgm:t>
    </dgm:pt>
    <dgm:pt modelId="{4A6B718F-49B3-451C-B7F3-E524F2C32C61}">
      <dgm:prSet phldrT="[Texto]" custT="1"/>
      <dgm:spPr/>
      <dgm:t>
        <a:bodyPr/>
        <a:lstStyle/>
        <a:p>
          <a:r>
            <a:rPr lang="es-CL" sz="1100" dirty="0" smtClean="0"/>
            <a:t>Severidad: Alta.</a:t>
          </a:r>
          <a:endParaRPr lang="es-CL" sz="1100" dirty="0"/>
        </a:p>
      </dgm:t>
    </dgm:pt>
    <dgm:pt modelId="{C6375340-5BB2-4B3E-B15B-8A924E031E74}" type="parTrans" cxnId="{5F6F9CED-DF94-4F6F-847F-A5E969641633}">
      <dgm:prSet/>
      <dgm:spPr/>
      <dgm:t>
        <a:bodyPr/>
        <a:lstStyle/>
        <a:p>
          <a:endParaRPr lang="es-CL"/>
        </a:p>
      </dgm:t>
    </dgm:pt>
    <dgm:pt modelId="{943CED8A-9784-49A3-91C9-D15B7DF3B25E}" type="sibTrans" cxnId="{5F6F9CED-DF94-4F6F-847F-A5E969641633}">
      <dgm:prSet/>
      <dgm:spPr/>
      <dgm:t>
        <a:bodyPr/>
        <a:lstStyle/>
        <a:p>
          <a:endParaRPr lang="es-CL"/>
        </a:p>
      </dgm:t>
    </dgm:pt>
    <dgm:pt modelId="{D2590E42-D04A-46ED-A927-0EB227B26F9D}">
      <dgm:prSet phldrT="[Texto]" custT="1"/>
      <dgm:spPr/>
      <dgm:t>
        <a:bodyPr/>
        <a:lstStyle/>
        <a:p>
          <a:r>
            <a:rPr lang="es-CL" sz="1100" dirty="0" smtClean="0"/>
            <a:t>Acción Mitigadora: las dudas que no se sepan resolver se trasladarán al tutor o foros especializados.</a:t>
          </a:r>
          <a:endParaRPr lang="es-CL" sz="1100" dirty="0"/>
        </a:p>
      </dgm:t>
    </dgm:pt>
    <dgm:pt modelId="{6666E9CC-D101-4989-8DD5-5FF20ABC71AE}" type="parTrans" cxnId="{018B4EBA-7550-4EB2-8B29-9966514716F5}">
      <dgm:prSet/>
      <dgm:spPr/>
      <dgm:t>
        <a:bodyPr/>
        <a:lstStyle/>
        <a:p>
          <a:endParaRPr lang="es-CL"/>
        </a:p>
      </dgm:t>
    </dgm:pt>
    <dgm:pt modelId="{AAD690C6-1A9A-45F5-9CFD-667F4BBA6D95}" type="sibTrans" cxnId="{018B4EBA-7550-4EB2-8B29-9966514716F5}">
      <dgm:prSet/>
      <dgm:spPr/>
      <dgm:t>
        <a:bodyPr/>
        <a:lstStyle/>
        <a:p>
          <a:endParaRPr lang="es-CL"/>
        </a:p>
      </dgm:t>
    </dgm:pt>
    <dgm:pt modelId="{30CBB3D5-F6D8-4E8D-A14F-4F27905919CB}" type="pres">
      <dgm:prSet presAssocID="{62C2C61B-2292-4B3A-9F38-86098F5E8F68}" presName="Name0" presStyleCnt="0">
        <dgm:presLayoutVars>
          <dgm:dir/>
          <dgm:animLvl val="lvl"/>
          <dgm:resizeHandles val="exact"/>
        </dgm:presLayoutVars>
      </dgm:prSet>
      <dgm:spPr/>
      <dgm:t>
        <a:bodyPr/>
        <a:lstStyle/>
        <a:p>
          <a:endParaRPr lang="es-CL"/>
        </a:p>
      </dgm:t>
    </dgm:pt>
    <dgm:pt modelId="{E304F457-772C-429F-ABBA-90666A79BD32}" type="pres">
      <dgm:prSet presAssocID="{FFEC5CBC-42E0-47B8-96FB-1A8DCE533A31}" presName="boxAndChildren" presStyleCnt="0"/>
      <dgm:spPr/>
    </dgm:pt>
    <dgm:pt modelId="{3A18CE70-9996-4444-AACD-A46761E82146}" type="pres">
      <dgm:prSet presAssocID="{FFEC5CBC-42E0-47B8-96FB-1A8DCE533A31}" presName="parentTextBox" presStyleLbl="node1" presStyleIdx="0" presStyleCnt="3"/>
      <dgm:spPr/>
      <dgm:t>
        <a:bodyPr/>
        <a:lstStyle/>
        <a:p>
          <a:endParaRPr lang="es-CL"/>
        </a:p>
      </dgm:t>
    </dgm:pt>
    <dgm:pt modelId="{D0321723-EC2B-46F4-A5FF-A05BCCE718A6}" type="pres">
      <dgm:prSet presAssocID="{FFEC5CBC-42E0-47B8-96FB-1A8DCE533A31}" presName="entireBox" presStyleLbl="node1" presStyleIdx="0" presStyleCnt="3"/>
      <dgm:spPr/>
      <dgm:t>
        <a:bodyPr/>
        <a:lstStyle/>
        <a:p>
          <a:endParaRPr lang="es-CL"/>
        </a:p>
      </dgm:t>
    </dgm:pt>
    <dgm:pt modelId="{3311E23A-460C-4F9C-9424-E06955A04A93}" type="pres">
      <dgm:prSet presAssocID="{FFEC5CBC-42E0-47B8-96FB-1A8DCE533A31}" presName="descendantBox" presStyleCnt="0"/>
      <dgm:spPr/>
    </dgm:pt>
    <dgm:pt modelId="{EE27EB88-0BBA-44BF-BDC1-DDF4DC3E2E83}" type="pres">
      <dgm:prSet presAssocID="{01014EE2-2C56-486B-84FB-AFC22B3D2330}" presName="childTextBox" presStyleLbl="fgAccFollowNode1" presStyleIdx="0" presStyleCnt="12">
        <dgm:presLayoutVars>
          <dgm:bulletEnabled val="1"/>
        </dgm:presLayoutVars>
      </dgm:prSet>
      <dgm:spPr/>
      <dgm:t>
        <a:bodyPr/>
        <a:lstStyle/>
        <a:p>
          <a:endParaRPr lang="es-CL"/>
        </a:p>
      </dgm:t>
    </dgm:pt>
    <dgm:pt modelId="{19C1D140-A9FB-4880-A9AB-EA3688EAFA36}" type="pres">
      <dgm:prSet presAssocID="{D19F0ABF-D86D-41F1-8F2A-798DA9C12465}" presName="childTextBox" presStyleLbl="fgAccFollowNode1" presStyleIdx="1" presStyleCnt="12">
        <dgm:presLayoutVars>
          <dgm:bulletEnabled val="1"/>
        </dgm:presLayoutVars>
      </dgm:prSet>
      <dgm:spPr/>
      <dgm:t>
        <a:bodyPr/>
        <a:lstStyle/>
        <a:p>
          <a:endParaRPr lang="es-CL"/>
        </a:p>
      </dgm:t>
    </dgm:pt>
    <dgm:pt modelId="{6BA26478-6466-4E05-86A1-65B8C0251EB1}" type="pres">
      <dgm:prSet presAssocID="{08271F6B-3F08-4BE3-877F-F078D1FE01BC}" presName="childTextBox" presStyleLbl="fgAccFollowNode1" presStyleIdx="2" presStyleCnt="12">
        <dgm:presLayoutVars>
          <dgm:bulletEnabled val="1"/>
        </dgm:presLayoutVars>
      </dgm:prSet>
      <dgm:spPr/>
      <dgm:t>
        <a:bodyPr/>
        <a:lstStyle/>
        <a:p>
          <a:endParaRPr lang="es-CL"/>
        </a:p>
      </dgm:t>
    </dgm:pt>
    <dgm:pt modelId="{A62132E3-40DD-4C81-BBF9-2EE445523359}" type="pres">
      <dgm:prSet presAssocID="{454FEB26-32C4-4974-A789-0A8170D5C5E8}" presName="childTextBox" presStyleLbl="fgAccFollowNode1" presStyleIdx="3" presStyleCnt="12">
        <dgm:presLayoutVars>
          <dgm:bulletEnabled val="1"/>
        </dgm:presLayoutVars>
      </dgm:prSet>
      <dgm:spPr/>
      <dgm:t>
        <a:bodyPr/>
        <a:lstStyle/>
        <a:p>
          <a:endParaRPr lang="es-CL"/>
        </a:p>
      </dgm:t>
    </dgm:pt>
    <dgm:pt modelId="{89C87049-A5F7-420A-8670-EE6F771B243E}" type="pres">
      <dgm:prSet presAssocID="{4AADAD9A-05BA-4CF7-BBF8-BD28F5542318}" presName="sp" presStyleCnt="0"/>
      <dgm:spPr/>
    </dgm:pt>
    <dgm:pt modelId="{3278F0C2-987C-46A6-A802-2C74024E4E3F}" type="pres">
      <dgm:prSet presAssocID="{DAA7B076-F278-47EE-91BD-4EC801953F09}" presName="arrowAndChildren" presStyleCnt="0"/>
      <dgm:spPr/>
    </dgm:pt>
    <dgm:pt modelId="{5EB8233C-F5E5-4176-98FA-F048002AE082}" type="pres">
      <dgm:prSet presAssocID="{DAA7B076-F278-47EE-91BD-4EC801953F09}" presName="parentTextArrow" presStyleLbl="node1" presStyleIdx="0" presStyleCnt="3"/>
      <dgm:spPr/>
      <dgm:t>
        <a:bodyPr/>
        <a:lstStyle/>
        <a:p>
          <a:endParaRPr lang="es-CL"/>
        </a:p>
      </dgm:t>
    </dgm:pt>
    <dgm:pt modelId="{9CA48277-5E5B-4DD7-877A-6E8912959A89}" type="pres">
      <dgm:prSet presAssocID="{DAA7B076-F278-47EE-91BD-4EC801953F09}" presName="arrow" presStyleLbl="node1" presStyleIdx="1" presStyleCnt="3"/>
      <dgm:spPr/>
      <dgm:t>
        <a:bodyPr/>
        <a:lstStyle/>
        <a:p>
          <a:endParaRPr lang="es-CL"/>
        </a:p>
      </dgm:t>
    </dgm:pt>
    <dgm:pt modelId="{B12378C0-E9F3-4F19-932D-AEF8D6C26365}" type="pres">
      <dgm:prSet presAssocID="{DAA7B076-F278-47EE-91BD-4EC801953F09}" presName="descendantArrow" presStyleCnt="0"/>
      <dgm:spPr/>
    </dgm:pt>
    <dgm:pt modelId="{E2D3D490-D374-449E-9E88-DD76BC6244C1}" type="pres">
      <dgm:prSet presAssocID="{BB514DE7-7741-437B-8096-F9E04E840008}" presName="childTextArrow" presStyleLbl="fgAccFollowNode1" presStyleIdx="4" presStyleCnt="12">
        <dgm:presLayoutVars>
          <dgm:bulletEnabled val="1"/>
        </dgm:presLayoutVars>
      </dgm:prSet>
      <dgm:spPr/>
      <dgm:t>
        <a:bodyPr/>
        <a:lstStyle/>
        <a:p>
          <a:endParaRPr lang="es-CL"/>
        </a:p>
      </dgm:t>
    </dgm:pt>
    <dgm:pt modelId="{4764C1B8-82C8-4C7B-B572-2B55029CC367}" type="pres">
      <dgm:prSet presAssocID="{01F1ECF1-E6D4-4E0A-87F2-E44AA74D8F12}" presName="childTextArrow" presStyleLbl="fgAccFollowNode1" presStyleIdx="5" presStyleCnt="12">
        <dgm:presLayoutVars>
          <dgm:bulletEnabled val="1"/>
        </dgm:presLayoutVars>
      </dgm:prSet>
      <dgm:spPr/>
      <dgm:t>
        <a:bodyPr/>
        <a:lstStyle/>
        <a:p>
          <a:endParaRPr lang="es-CL"/>
        </a:p>
      </dgm:t>
    </dgm:pt>
    <dgm:pt modelId="{E68F10D2-C031-4927-BB68-07F25F8A4D20}" type="pres">
      <dgm:prSet presAssocID="{4A6B718F-49B3-451C-B7F3-E524F2C32C61}" presName="childTextArrow" presStyleLbl="fgAccFollowNode1" presStyleIdx="6" presStyleCnt="12">
        <dgm:presLayoutVars>
          <dgm:bulletEnabled val="1"/>
        </dgm:presLayoutVars>
      </dgm:prSet>
      <dgm:spPr/>
      <dgm:t>
        <a:bodyPr/>
        <a:lstStyle/>
        <a:p>
          <a:endParaRPr lang="es-CL"/>
        </a:p>
      </dgm:t>
    </dgm:pt>
    <dgm:pt modelId="{27DFE1D2-32FE-411D-8AD1-6974BEB46ED0}" type="pres">
      <dgm:prSet presAssocID="{D2590E42-D04A-46ED-A927-0EB227B26F9D}" presName="childTextArrow" presStyleLbl="fgAccFollowNode1" presStyleIdx="7" presStyleCnt="12">
        <dgm:presLayoutVars>
          <dgm:bulletEnabled val="1"/>
        </dgm:presLayoutVars>
      </dgm:prSet>
      <dgm:spPr/>
      <dgm:t>
        <a:bodyPr/>
        <a:lstStyle/>
        <a:p>
          <a:endParaRPr lang="es-CL"/>
        </a:p>
      </dgm:t>
    </dgm:pt>
    <dgm:pt modelId="{79027D58-9075-4BDE-AFE6-5E9F4D376275}" type="pres">
      <dgm:prSet presAssocID="{8B912443-6DD9-4F21-A0A4-F03D32C169C2}" presName="sp" presStyleCnt="0"/>
      <dgm:spPr/>
    </dgm:pt>
    <dgm:pt modelId="{381DAC12-6993-44F7-B943-943EF68229EE}" type="pres">
      <dgm:prSet presAssocID="{ED512964-F068-4EB1-AE46-9B5FF9DA6B95}" presName="arrowAndChildren" presStyleCnt="0"/>
      <dgm:spPr/>
    </dgm:pt>
    <dgm:pt modelId="{AB8A2403-6F62-4062-9B7A-3E0AB970460F}" type="pres">
      <dgm:prSet presAssocID="{ED512964-F068-4EB1-AE46-9B5FF9DA6B95}" presName="parentTextArrow" presStyleLbl="node1" presStyleIdx="1" presStyleCnt="3"/>
      <dgm:spPr/>
      <dgm:t>
        <a:bodyPr/>
        <a:lstStyle/>
        <a:p>
          <a:endParaRPr lang="es-CL"/>
        </a:p>
      </dgm:t>
    </dgm:pt>
    <dgm:pt modelId="{D86C5D53-21DF-491D-82E9-8908B34AB881}" type="pres">
      <dgm:prSet presAssocID="{ED512964-F068-4EB1-AE46-9B5FF9DA6B95}" presName="arrow" presStyleLbl="node1" presStyleIdx="2" presStyleCnt="3"/>
      <dgm:spPr/>
      <dgm:t>
        <a:bodyPr/>
        <a:lstStyle/>
        <a:p>
          <a:endParaRPr lang="es-CL"/>
        </a:p>
      </dgm:t>
    </dgm:pt>
    <dgm:pt modelId="{CD1027C4-19CF-4EC4-9CDC-4DA5C69AAE4C}" type="pres">
      <dgm:prSet presAssocID="{ED512964-F068-4EB1-AE46-9B5FF9DA6B95}" presName="descendantArrow" presStyleCnt="0"/>
      <dgm:spPr/>
    </dgm:pt>
    <dgm:pt modelId="{0F868B11-C5A3-4FB4-96F8-395713AFF195}" type="pres">
      <dgm:prSet presAssocID="{B6DCECCF-C1FB-4CF6-ABC1-CD984AF655A3}" presName="childTextArrow" presStyleLbl="fgAccFollowNode1" presStyleIdx="8" presStyleCnt="12">
        <dgm:presLayoutVars>
          <dgm:bulletEnabled val="1"/>
        </dgm:presLayoutVars>
      </dgm:prSet>
      <dgm:spPr/>
      <dgm:t>
        <a:bodyPr/>
        <a:lstStyle/>
        <a:p>
          <a:endParaRPr lang="es-CL"/>
        </a:p>
      </dgm:t>
    </dgm:pt>
    <dgm:pt modelId="{AB3ADA8A-BE7F-4438-8DD8-C79634932F2B}" type="pres">
      <dgm:prSet presAssocID="{2C8F1231-1F89-40FB-8ED0-B0A32E49DBE5}" presName="childTextArrow" presStyleLbl="fgAccFollowNode1" presStyleIdx="9" presStyleCnt="12">
        <dgm:presLayoutVars>
          <dgm:bulletEnabled val="1"/>
        </dgm:presLayoutVars>
      </dgm:prSet>
      <dgm:spPr/>
      <dgm:t>
        <a:bodyPr/>
        <a:lstStyle/>
        <a:p>
          <a:endParaRPr lang="es-CL"/>
        </a:p>
      </dgm:t>
    </dgm:pt>
    <dgm:pt modelId="{E0BDBA8E-2BE2-4146-B9E5-F92EA5F64AC3}" type="pres">
      <dgm:prSet presAssocID="{0F295B9D-3157-4548-8FED-6FD7C09FD609}" presName="childTextArrow" presStyleLbl="fgAccFollowNode1" presStyleIdx="10" presStyleCnt="12" custScaleX="44495">
        <dgm:presLayoutVars>
          <dgm:bulletEnabled val="1"/>
        </dgm:presLayoutVars>
      </dgm:prSet>
      <dgm:spPr/>
      <dgm:t>
        <a:bodyPr/>
        <a:lstStyle/>
        <a:p>
          <a:endParaRPr lang="es-CL"/>
        </a:p>
      </dgm:t>
    </dgm:pt>
    <dgm:pt modelId="{F6A31F9A-EE87-4A12-B5F6-29E1B391E305}" type="pres">
      <dgm:prSet presAssocID="{6E42F36A-DA08-401B-83F5-C58292F81541}" presName="childTextArrow" presStyleLbl="fgAccFollowNode1" presStyleIdx="11" presStyleCnt="12">
        <dgm:presLayoutVars>
          <dgm:bulletEnabled val="1"/>
        </dgm:presLayoutVars>
      </dgm:prSet>
      <dgm:spPr/>
      <dgm:t>
        <a:bodyPr/>
        <a:lstStyle/>
        <a:p>
          <a:endParaRPr lang="es-CL"/>
        </a:p>
      </dgm:t>
    </dgm:pt>
  </dgm:ptLst>
  <dgm:cxnLst>
    <dgm:cxn modelId="{4B896DD2-7E51-4883-9203-0BAAF3199C6B}" srcId="{ED512964-F068-4EB1-AE46-9B5FF9DA6B95}" destId="{2C8F1231-1F89-40FB-8ED0-B0A32E49DBE5}" srcOrd="1" destOrd="0" parTransId="{D45F11D8-D035-40AE-B5E3-84E8C4B968C0}" sibTransId="{F614F022-A37E-42AB-B506-BFC0CFB723BA}"/>
    <dgm:cxn modelId="{9ED70E1D-9C2D-4873-B2CC-796EA38A447A}" srcId="{FFEC5CBC-42E0-47B8-96FB-1A8DCE533A31}" destId="{D19F0ABF-D86D-41F1-8F2A-798DA9C12465}" srcOrd="1" destOrd="0" parTransId="{0D0B6953-1E28-44C6-A73D-8C7105940A69}" sibTransId="{88ED5D27-F9A0-445F-867C-7D75C2AD039C}"/>
    <dgm:cxn modelId="{2FA01173-5EE3-4715-8942-F33891A71062}" type="presOf" srcId="{2C8F1231-1F89-40FB-8ED0-B0A32E49DBE5}" destId="{AB3ADA8A-BE7F-4438-8DD8-C79634932F2B}" srcOrd="0" destOrd="0" presId="urn:microsoft.com/office/officeart/2005/8/layout/process4"/>
    <dgm:cxn modelId="{1B71713A-6340-4DF0-B597-855451AD4AB8}" type="presOf" srcId="{DAA7B076-F278-47EE-91BD-4EC801953F09}" destId="{5EB8233C-F5E5-4176-98FA-F048002AE082}" srcOrd="0" destOrd="0" presId="urn:microsoft.com/office/officeart/2005/8/layout/process4"/>
    <dgm:cxn modelId="{992BBB4B-ACCC-441E-89FC-C28D2E07184D}" type="presOf" srcId="{6E42F36A-DA08-401B-83F5-C58292F81541}" destId="{F6A31F9A-EE87-4A12-B5F6-29E1B391E305}" srcOrd="0" destOrd="0" presId="urn:microsoft.com/office/officeart/2005/8/layout/process4"/>
    <dgm:cxn modelId="{5F6F9CED-DF94-4F6F-847F-A5E969641633}" srcId="{DAA7B076-F278-47EE-91BD-4EC801953F09}" destId="{4A6B718F-49B3-451C-B7F3-E524F2C32C61}" srcOrd="2" destOrd="0" parTransId="{C6375340-5BB2-4B3E-B15B-8A924E031E74}" sibTransId="{943CED8A-9784-49A3-91C9-D15B7DF3B25E}"/>
    <dgm:cxn modelId="{72CE6DA2-403D-4141-8B70-0CA94FE08C97}" type="presOf" srcId="{BB514DE7-7741-437B-8096-F9E04E840008}" destId="{E2D3D490-D374-449E-9E88-DD76BC6244C1}" srcOrd="0" destOrd="0" presId="urn:microsoft.com/office/officeart/2005/8/layout/process4"/>
    <dgm:cxn modelId="{9141027C-E7C8-4282-AE31-1C85C03DE799}" type="presOf" srcId="{FFEC5CBC-42E0-47B8-96FB-1A8DCE533A31}" destId="{3A18CE70-9996-4444-AACD-A46761E82146}" srcOrd="0" destOrd="0" presId="urn:microsoft.com/office/officeart/2005/8/layout/process4"/>
    <dgm:cxn modelId="{1D898CCE-FD67-4105-B4AC-69AB334E4D44}" srcId="{ED512964-F068-4EB1-AE46-9B5FF9DA6B95}" destId="{0F295B9D-3157-4548-8FED-6FD7C09FD609}" srcOrd="2" destOrd="0" parTransId="{D528A894-E258-44CA-A11B-E5F53C384651}" sibTransId="{5A935E86-B277-4650-9624-356EDE2ECE62}"/>
    <dgm:cxn modelId="{7CAE325B-6F20-42D4-A00D-07AE58AFF802}" type="presOf" srcId="{FFEC5CBC-42E0-47B8-96FB-1A8DCE533A31}" destId="{D0321723-EC2B-46F4-A5FF-A05BCCE718A6}" srcOrd="1" destOrd="0" presId="urn:microsoft.com/office/officeart/2005/8/layout/process4"/>
    <dgm:cxn modelId="{217F38D4-16DA-4FF2-A37D-092A21F761F5}" type="presOf" srcId="{454FEB26-32C4-4974-A789-0A8170D5C5E8}" destId="{A62132E3-40DD-4C81-BBF9-2EE445523359}" srcOrd="0" destOrd="0" presId="urn:microsoft.com/office/officeart/2005/8/layout/process4"/>
    <dgm:cxn modelId="{DE6139E7-1679-454C-A9C0-F30B948B020C}" type="presOf" srcId="{DAA7B076-F278-47EE-91BD-4EC801953F09}" destId="{9CA48277-5E5B-4DD7-877A-6E8912959A89}" srcOrd="1" destOrd="0" presId="urn:microsoft.com/office/officeart/2005/8/layout/process4"/>
    <dgm:cxn modelId="{07E9BF46-E714-4C19-A61A-061A36889187}" type="presOf" srcId="{08271F6B-3F08-4BE3-877F-F078D1FE01BC}" destId="{6BA26478-6466-4E05-86A1-65B8C0251EB1}" srcOrd="0" destOrd="0" presId="urn:microsoft.com/office/officeart/2005/8/layout/process4"/>
    <dgm:cxn modelId="{EAA54DF8-4CFD-4049-A6DB-44B48C65137C}" type="presOf" srcId="{62C2C61B-2292-4B3A-9F38-86098F5E8F68}" destId="{30CBB3D5-F6D8-4E8D-A14F-4F27905919CB}" srcOrd="0" destOrd="0" presId="urn:microsoft.com/office/officeart/2005/8/layout/process4"/>
    <dgm:cxn modelId="{7ED3A4DF-596F-41FF-A959-BD853944D69E}" srcId="{FFEC5CBC-42E0-47B8-96FB-1A8DCE533A31}" destId="{01014EE2-2C56-486B-84FB-AFC22B3D2330}" srcOrd="0" destOrd="0" parTransId="{02911997-EA5D-450F-91DE-EE3A574A6960}" sibTransId="{FDDC1433-8844-4E7F-84B3-B1375251F29D}"/>
    <dgm:cxn modelId="{61D30B26-0374-40A4-A1A0-706FD5A93B54}" srcId="{FFEC5CBC-42E0-47B8-96FB-1A8DCE533A31}" destId="{08271F6B-3F08-4BE3-877F-F078D1FE01BC}" srcOrd="2" destOrd="0" parTransId="{149B5AE9-6CA9-470C-91CB-32B28423FB42}" sibTransId="{79E44F1E-E041-453A-B274-4ADB5072A9D5}"/>
    <dgm:cxn modelId="{230A3E82-A2B0-4A5F-9EC3-A04DE19E447E}" type="presOf" srcId="{0F295B9D-3157-4548-8FED-6FD7C09FD609}" destId="{E0BDBA8E-2BE2-4146-B9E5-F92EA5F64AC3}" srcOrd="0" destOrd="0" presId="urn:microsoft.com/office/officeart/2005/8/layout/process4"/>
    <dgm:cxn modelId="{512625A0-BA3E-4601-AD8B-297B1C586C9B}" type="presOf" srcId="{4A6B718F-49B3-451C-B7F3-E524F2C32C61}" destId="{E68F10D2-C031-4927-BB68-07F25F8A4D20}" srcOrd="0" destOrd="0" presId="urn:microsoft.com/office/officeart/2005/8/layout/process4"/>
    <dgm:cxn modelId="{6FEF53AC-ABB8-416A-A11C-DE87E1CBE92D}" type="presOf" srcId="{D2590E42-D04A-46ED-A927-0EB227B26F9D}" destId="{27DFE1D2-32FE-411D-8AD1-6974BEB46ED0}" srcOrd="0" destOrd="0" presId="urn:microsoft.com/office/officeart/2005/8/layout/process4"/>
    <dgm:cxn modelId="{2A047DA5-2999-4FE3-AE48-9A7C05423EB1}" type="presOf" srcId="{01014EE2-2C56-486B-84FB-AFC22B3D2330}" destId="{EE27EB88-0BBA-44BF-BDC1-DDF4DC3E2E83}" srcOrd="0" destOrd="0" presId="urn:microsoft.com/office/officeart/2005/8/layout/process4"/>
    <dgm:cxn modelId="{08BFB4CD-579C-41E0-B65D-096E15AC1FC0}" type="presOf" srcId="{D19F0ABF-D86D-41F1-8F2A-798DA9C12465}" destId="{19C1D140-A9FB-4880-A9AB-EA3688EAFA36}" srcOrd="0" destOrd="0" presId="urn:microsoft.com/office/officeart/2005/8/layout/process4"/>
    <dgm:cxn modelId="{B918E0C2-4036-45CE-9D57-2DCCE5AAF3B5}" srcId="{FFEC5CBC-42E0-47B8-96FB-1A8DCE533A31}" destId="{454FEB26-32C4-4974-A789-0A8170D5C5E8}" srcOrd="3" destOrd="0" parTransId="{D164D4D7-37F6-4B1C-B8EC-F9E039E9A87F}" sibTransId="{937FD06D-90AC-4F07-B305-B15061E2F86F}"/>
    <dgm:cxn modelId="{018B4EBA-7550-4EB2-8B29-9966514716F5}" srcId="{DAA7B076-F278-47EE-91BD-4EC801953F09}" destId="{D2590E42-D04A-46ED-A927-0EB227B26F9D}" srcOrd="3" destOrd="0" parTransId="{6666E9CC-D101-4989-8DD5-5FF20ABC71AE}" sibTransId="{AAD690C6-1A9A-45F5-9CFD-667F4BBA6D95}"/>
    <dgm:cxn modelId="{CDB41EA5-D13F-4A4F-90D0-7B6D4E91D3BE}" srcId="{DAA7B076-F278-47EE-91BD-4EC801953F09}" destId="{01F1ECF1-E6D4-4E0A-87F2-E44AA74D8F12}" srcOrd="1" destOrd="0" parTransId="{3A2BEE66-5ADD-4E9E-A2EC-59480D5CD3D4}" sibTransId="{CE7CEB3C-20C5-43E8-BE7B-211EF4CAA01E}"/>
    <dgm:cxn modelId="{73B3DB24-13CB-4B5E-8547-E39C1FBE873E}" srcId="{62C2C61B-2292-4B3A-9F38-86098F5E8F68}" destId="{DAA7B076-F278-47EE-91BD-4EC801953F09}" srcOrd="1" destOrd="0" parTransId="{783F1093-BFAD-4318-99B4-35782BD3DE70}" sibTransId="{4AADAD9A-05BA-4CF7-BBF8-BD28F5542318}"/>
    <dgm:cxn modelId="{CA369E78-6C2B-4F91-9430-AB67A2AE66C6}" srcId="{DAA7B076-F278-47EE-91BD-4EC801953F09}" destId="{BB514DE7-7741-437B-8096-F9E04E840008}" srcOrd="0" destOrd="0" parTransId="{6FE8D514-8279-4BDA-9917-C68654DC4038}" sibTransId="{E7E95497-B0E9-4E8E-AADF-1E8907F904B7}"/>
    <dgm:cxn modelId="{620288E8-CA3F-483C-B0F6-C6E96FDB2052}" type="presOf" srcId="{ED512964-F068-4EB1-AE46-9B5FF9DA6B95}" destId="{D86C5D53-21DF-491D-82E9-8908B34AB881}" srcOrd="1" destOrd="0" presId="urn:microsoft.com/office/officeart/2005/8/layout/process4"/>
    <dgm:cxn modelId="{938DD9A4-88B3-4D58-B7E3-F64719A70FCF}" type="presOf" srcId="{B6DCECCF-C1FB-4CF6-ABC1-CD984AF655A3}" destId="{0F868B11-C5A3-4FB4-96F8-395713AFF195}" srcOrd="0" destOrd="0" presId="urn:microsoft.com/office/officeart/2005/8/layout/process4"/>
    <dgm:cxn modelId="{1741215A-1E2D-481B-9E8D-73F71D159AD3}" srcId="{ED512964-F068-4EB1-AE46-9B5FF9DA6B95}" destId="{B6DCECCF-C1FB-4CF6-ABC1-CD984AF655A3}" srcOrd="0" destOrd="0" parTransId="{1E51D1EE-07A5-47E8-976B-AE836CCB6C03}" sibTransId="{D2F069C6-FFDD-4A0D-A944-FFC348AD2C26}"/>
    <dgm:cxn modelId="{1394552E-E0BF-4935-92A2-B217A3109E5A}" type="presOf" srcId="{01F1ECF1-E6D4-4E0A-87F2-E44AA74D8F12}" destId="{4764C1B8-82C8-4C7B-B572-2B55029CC367}" srcOrd="0" destOrd="0" presId="urn:microsoft.com/office/officeart/2005/8/layout/process4"/>
    <dgm:cxn modelId="{B0A4E8C0-25EF-4BD4-B154-53F97A99912A}" srcId="{ED512964-F068-4EB1-AE46-9B5FF9DA6B95}" destId="{6E42F36A-DA08-401B-83F5-C58292F81541}" srcOrd="3" destOrd="0" parTransId="{99CB4975-AAC3-4DA5-9200-0E625E874930}" sibTransId="{0B5ACCF4-0F48-4E38-B95D-62B9B68B5BD3}"/>
    <dgm:cxn modelId="{0C9C02A5-287D-49A4-9146-651A24DA7C27}" srcId="{62C2C61B-2292-4B3A-9F38-86098F5E8F68}" destId="{FFEC5CBC-42E0-47B8-96FB-1A8DCE533A31}" srcOrd="2" destOrd="0" parTransId="{BCC34ACA-82A3-484F-8002-43B8A764ABB6}" sibTransId="{1474A291-6FA7-4FE8-955E-5025402E236B}"/>
    <dgm:cxn modelId="{2247833B-FA60-4626-9F9B-CD5B045BE540}" srcId="{62C2C61B-2292-4B3A-9F38-86098F5E8F68}" destId="{ED512964-F068-4EB1-AE46-9B5FF9DA6B95}" srcOrd="0" destOrd="0" parTransId="{9493873B-72C8-4A22-8F27-32E4062A5AD5}" sibTransId="{8B912443-6DD9-4F21-A0A4-F03D32C169C2}"/>
    <dgm:cxn modelId="{39EA0E04-3D8B-4612-965A-E93FAC71510E}" type="presOf" srcId="{ED512964-F068-4EB1-AE46-9B5FF9DA6B95}" destId="{AB8A2403-6F62-4062-9B7A-3E0AB970460F}" srcOrd="0" destOrd="0" presId="urn:microsoft.com/office/officeart/2005/8/layout/process4"/>
    <dgm:cxn modelId="{CBC914B2-B951-45C0-B70A-875B9AE5116F}" type="presParOf" srcId="{30CBB3D5-F6D8-4E8D-A14F-4F27905919CB}" destId="{E304F457-772C-429F-ABBA-90666A79BD32}" srcOrd="0" destOrd="0" presId="urn:microsoft.com/office/officeart/2005/8/layout/process4"/>
    <dgm:cxn modelId="{832052B1-3CFE-4D31-BD7D-D8CEFC4190D3}" type="presParOf" srcId="{E304F457-772C-429F-ABBA-90666A79BD32}" destId="{3A18CE70-9996-4444-AACD-A46761E82146}" srcOrd="0" destOrd="0" presId="urn:microsoft.com/office/officeart/2005/8/layout/process4"/>
    <dgm:cxn modelId="{140BDFF9-1D8B-4C29-B471-1AF9E31B817D}" type="presParOf" srcId="{E304F457-772C-429F-ABBA-90666A79BD32}" destId="{D0321723-EC2B-46F4-A5FF-A05BCCE718A6}" srcOrd="1" destOrd="0" presId="urn:microsoft.com/office/officeart/2005/8/layout/process4"/>
    <dgm:cxn modelId="{1A4774AE-20D6-41C3-B0A4-3677DD00AFC6}" type="presParOf" srcId="{E304F457-772C-429F-ABBA-90666A79BD32}" destId="{3311E23A-460C-4F9C-9424-E06955A04A93}" srcOrd="2" destOrd="0" presId="urn:microsoft.com/office/officeart/2005/8/layout/process4"/>
    <dgm:cxn modelId="{65D8AE66-6A1B-435B-94B4-4A090FECD556}" type="presParOf" srcId="{3311E23A-460C-4F9C-9424-E06955A04A93}" destId="{EE27EB88-0BBA-44BF-BDC1-DDF4DC3E2E83}" srcOrd="0" destOrd="0" presId="urn:microsoft.com/office/officeart/2005/8/layout/process4"/>
    <dgm:cxn modelId="{CF299992-E22E-4050-AA6C-734229B4C295}" type="presParOf" srcId="{3311E23A-460C-4F9C-9424-E06955A04A93}" destId="{19C1D140-A9FB-4880-A9AB-EA3688EAFA36}" srcOrd="1" destOrd="0" presId="urn:microsoft.com/office/officeart/2005/8/layout/process4"/>
    <dgm:cxn modelId="{D984827B-C782-40CE-B69B-ED53483C0AD8}" type="presParOf" srcId="{3311E23A-460C-4F9C-9424-E06955A04A93}" destId="{6BA26478-6466-4E05-86A1-65B8C0251EB1}" srcOrd="2" destOrd="0" presId="urn:microsoft.com/office/officeart/2005/8/layout/process4"/>
    <dgm:cxn modelId="{38EB35D5-4E44-4072-9EED-A765D34EBDE1}" type="presParOf" srcId="{3311E23A-460C-4F9C-9424-E06955A04A93}" destId="{A62132E3-40DD-4C81-BBF9-2EE445523359}" srcOrd="3" destOrd="0" presId="urn:microsoft.com/office/officeart/2005/8/layout/process4"/>
    <dgm:cxn modelId="{31A5CE95-DEBD-4E42-827D-D76C233C7793}" type="presParOf" srcId="{30CBB3D5-F6D8-4E8D-A14F-4F27905919CB}" destId="{89C87049-A5F7-420A-8670-EE6F771B243E}" srcOrd="1" destOrd="0" presId="urn:microsoft.com/office/officeart/2005/8/layout/process4"/>
    <dgm:cxn modelId="{823FA4C5-43C6-43E0-8DB9-00FA744EDEAD}" type="presParOf" srcId="{30CBB3D5-F6D8-4E8D-A14F-4F27905919CB}" destId="{3278F0C2-987C-46A6-A802-2C74024E4E3F}" srcOrd="2" destOrd="0" presId="urn:microsoft.com/office/officeart/2005/8/layout/process4"/>
    <dgm:cxn modelId="{0A8201AE-34D1-4FF1-B8D0-986E3D956D89}" type="presParOf" srcId="{3278F0C2-987C-46A6-A802-2C74024E4E3F}" destId="{5EB8233C-F5E5-4176-98FA-F048002AE082}" srcOrd="0" destOrd="0" presId="urn:microsoft.com/office/officeart/2005/8/layout/process4"/>
    <dgm:cxn modelId="{A20E4E9E-BB16-4718-9277-C6A0E1BDADD5}" type="presParOf" srcId="{3278F0C2-987C-46A6-A802-2C74024E4E3F}" destId="{9CA48277-5E5B-4DD7-877A-6E8912959A89}" srcOrd="1" destOrd="0" presId="urn:microsoft.com/office/officeart/2005/8/layout/process4"/>
    <dgm:cxn modelId="{0C8CA1DB-ECCE-404E-8CAA-78D596ED54D2}" type="presParOf" srcId="{3278F0C2-987C-46A6-A802-2C74024E4E3F}" destId="{B12378C0-E9F3-4F19-932D-AEF8D6C26365}" srcOrd="2" destOrd="0" presId="urn:microsoft.com/office/officeart/2005/8/layout/process4"/>
    <dgm:cxn modelId="{92F8F407-00E3-4050-AE36-C23E7BD1F0A0}" type="presParOf" srcId="{B12378C0-E9F3-4F19-932D-AEF8D6C26365}" destId="{E2D3D490-D374-449E-9E88-DD76BC6244C1}" srcOrd="0" destOrd="0" presId="urn:microsoft.com/office/officeart/2005/8/layout/process4"/>
    <dgm:cxn modelId="{0E60FF8A-B1EC-423C-B48C-460E42069505}" type="presParOf" srcId="{B12378C0-E9F3-4F19-932D-AEF8D6C26365}" destId="{4764C1B8-82C8-4C7B-B572-2B55029CC367}" srcOrd="1" destOrd="0" presId="urn:microsoft.com/office/officeart/2005/8/layout/process4"/>
    <dgm:cxn modelId="{F7DDA2B0-5600-4537-A289-8FEEC4A7D111}" type="presParOf" srcId="{B12378C0-E9F3-4F19-932D-AEF8D6C26365}" destId="{E68F10D2-C031-4927-BB68-07F25F8A4D20}" srcOrd="2" destOrd="0" presId="urn:microsoft.com/office/officeart/2005/8/layout/process4"/>
    <dgm:cxn modelId="{D96C1835-03A6-4FAC-B839-7EEFE5013556}" type="presParOf" srcId="{B12378C0-E9F3-4F19-932D-AEF8D6C26365}" destId="{27DFE1D2-32FE-411D-8AD1-6974BEB46ED0}" srcOrd="3" destOrd="0" presId="urn:microsoft.com/office/officeart/2005/8/layout/process4"/>
    <dgm:cxn modelId="{3E4A44C2-708B-4135-9383-B83FB8008C00}" type="presParOf" srcId="{30CBB3D5-F6D8-4E8D-A14F-4F27905919CB}" destId="{79027D58-9075-4BDE-AFE6-5E9F4D376275}" srcOrd="3" destOrd="0" presId="urn:microsoft.com/office/officeart/2005/8/layout/process4"/>
    <dgm:cxn modelId="{3A353B97-8373-47C4-9953-19F00F7B63E7}" type="presParOf" srcId="{30CBB3D5-F6D8-4E8D-A14F-4F27905919CB}" destId="{381DAC12-6993-44F7-B943-943EF68229EE}" srcOrd="4" destOrd="0" presId="urn:microsoft.com/office/officeart/2005/8/layout/process4"/>
    <dgm:cxn modelId="{4F9E3E6A-4623-428D-8443-FB361534508B}" type="presParOf" srcId="{381DAC12-6993-44F7-B943-943EF68229EE}" destId="{AB8A2403-6F62-4062-9B7A-3E0AB970460F}" srcOrd="0" destOrd="0" presId="urn:microsoft.com/office/officeart/2005/8/layout/process4"/>
    <dgm:cxn modelId="{678714CA-A1B5-4226-AF95-29265D17D86A}" type="presParOf" srcId="{381DAC12-6993-44F7-B943-943EF68229EE}" destId="{D86C5D53-21DF-491D-82E9-8908B34AB881}" srcOrd="1" destOrd="0" presId="urn:microsoft.com/office/officeart/2005/8/layout/process4"/>
    <dgm:cxn modelId="{EE8C3D17-63B2-47C8-AA59-AE643ACB69AA}" type="presParOf" srcId="{381DAC12-6993-44F7-B943-943EF68229EE}" destId="{CD1027C4-19CF-4EC4-9CDC-4DA5C69AAE4C}" srcOrd="2" destOrd="0" presId="urn:microsoft.com/office/officeart/2005/8/layout/process4"/>
    <dgm:cxn modelId="{BEA98B0C-F89D-4DB1-B84D-407EB68FBA43}" type="presParOf" srcId="{CD1027C4-19CF-4EC4-9CDC-4DA5C69AAE4C}" destId="{0F868B11-C5A3-4FB4-96F8-395713AFF195}" srcOrd="0" destOrd="0" presId="urn:microsoft.com/office/officeart/2005/8/layout/process4"/>
    <dgm:cxn modelId="{05F29E6F-243E-4C92-B470-301CEC511805}" type="presParOf" srcId="{CD1027C4-19CF-4EC4-9CDC-4DA5C69AAE4C}" destId="{AB3ADA8A-BE7F-4438-8DD8-C79634932F2B}" srcOrd="1" destOrd="0" presId="urn:microsoft.com/office/officeart/2005/8/layout/process4"/>
    <dgm:cxn modelId="{762CFAE5-294C-4E51-8C57-C6A76EAB0B11}" type="presParOf" srcId="{CD1027C4-19CF-4EC4-9CDC-4DA5C69AAE4C}" destId="{E0BDBA8E-2BE2-4146-B9E5-F92EA5F64AC3}" srcOrd="2" destOrd="0" presId="urn:microsoft.com/office/officeart/2005/8/layout/process4"/>
    <dgm:cxn modelId="{CD8C87A7-F01A-4DC3-869E-6C3A61B5B29B}" type="presParOf" srcId="{CD1027C4-19CF-4EC4-9CDC-4DA5C69AAE4C}" destId="{F6A31F9A-EE87-4A12-B5F6-29E1B391E305}" srcOrd="3"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2C2C61B-2292-4B3A-9F38-86098F5E8F68}"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s-CL"/>
        </a:p>
      </dgm:t>
    </dgm:pt>
    <dgm:pt modelId="{B6DCECCF-C1FB-4CF6-ABC1-CD984AF655A3}">
      <dgm:prSet phldrT="[Texto]" custT="1"/>
      <dgm:spPr/>
      <dgm:t>
        <a:bodyPr/>
        <a:lstStyle/>
        <a:p>
          <a:r>
            <a:rPr lang="es-CL" sz="1100" dirty="0" smtClean="0"/>
            <a:t>Causa: Se sobrestiman o subestiman los costos involucrados con el desarrollo del productos de Software.</a:t>
          </a:r>
          <a:endParaRPr lang="es-CL" sz="1100" dirty="0"/>
        </a:p>
      </dgm:t>
    </dgm:pt>
    <dgm:pt modelId="{1E51D1EE-07A5-47E8-976B-AE836CCB6C03}" type="parTrans" cxnId="{1741215A-1E2D-481B-9E8D-73F71D159AD3}">
      <dgm:prSet/>
      <dgm:spPr/>
      <dgm:t>
        <a:bodyPr/>
        <a:lstStyle/>
        <a:p>
          <a:endParaRPr lang="es-CL"/>
        </a:p>
      </dgm:t>
    </dgm:pt>
    <dgm:pt modelId="{D2F069C6-FFDD-4A0D-A944-FFC348AD2C26}" type="sibTrans" cxnId="{1741215A-1E2D-481B-9E8D-73F71D159AD3}">
      <dgm:prSet/>
      <dgm:spPr/>
      <dgm:t>
        <a:bodyPr/>
        <a:lstStyle/>
        <a:p>
          <a:endParaRPr lang="es-CL"/>
        </a:p>
      </dgm:t>
    </dgm:pt>
    <dgm:pt modelId="{6E42F36A-DA08-401B-83F5-C58292F81541}">
      <dgm:prSet phldrT="[Texto]"/>
      <dgm:spPr/>
      <dgm:t>
        <a:bodyPr/>
        <a:lstStyle/>
        <a:p>
          <a:r>
            <a:rPr lang="es-CL" dirty="0" smtClean="0"/>
            <a:t>Acción Mitigadora: Redimensionar el Proyecto conforme se va desarrollando y nuevas funcionalidades se agregan o se eliminan.</a:t>
          </a:r>
          <a:endParaRPr lang="es-CL" dirty="0"/>
        </a:p>
      </dgm:t>
    </dgm:pt>
    <dgm:pt modelId="{99CB4975-AAC3-4DA5-9200-0E625E874930}" type="parTrans" cxnId="{B0A4E8C0-25EF-4BD4-B154-53F97A99912A}">
      <dgm:prSet/>
      <dgm:spPr/>
      <dgm:t>
        <a:bodyPr/>
        <a:lstStyle/>
        <a:p>
          <a:endParaRPr lang="es-CL"/>
        </a:p>
      </dgm:t>
    </dgm:pt>
    <dgm:pt modelId="{0B5ACCF4-0F48-4E38-B95D-62B9B68B5BD3}" type="sibTrans" cxnId="{B0A4E8C0-25EF-4BD4-B154-53F97A99912A}">
      <dgm:prSet/>
      <dgm:spPr/>
      <dgm:t>
        <a:bodyPr/>
        <a:lstStyle/>
        <a:p>
          <a:endParaRPr lang="es-CL"/>
        </a:p>
      </dgm:t>
    </dgm:pt>
    <dgm:pt modelId="{ED512964-F068-4EB1-AE46-9B5FF9DA6B95}">
      <dgm:prSet phldrT="[Texto]" custT="1"/>
      <dgm:spPr/>
      <dgm:t>
        <a:bodyPr/>
        <a:lstStyle/>
        <a:p>
          <a:r>
            <a:rPr lang="es-CL" sz="2600" dirty="0" smtClean="0"/>
            <a:t>Mala estimación de costos</a:t>
          </a:r>
          <a:endParaRPr lang="es-CL" sz="2600" dirty="0"/>
        </a:p>
      </dgm:t>
    </dgm:pt>
    <dgm:pt modelId="{9493873B-72C8-4A22-8F27-32E4062A5AD5}" type="parTrans" cxnId="{2247833B-FA60-4626-9F9B-CD5B045BE540}">
      <dgm:prSet/>
      <dgm:spPr/>
      <dgm:t>
        <a:bodyPr/>
        <a:lstStyle/>
        <a:p>
          <a:endParaRPr lang="es-CL"/>
        </a:p>
      </dgm:t>
    </dgm:pt>
    <dgm:pt modelId="{8B912443-6DD9-4F21-A0A4-F03D32C169C2}" type="sibTrans" cxnId="{2247833B-FA60-4626-9F9B-CD5B045BE540}">
      <dgm:prSet/>
      <dgm:spPr/>
      <dgm:t>
        <a:bodyPr/>
        <a:lstStyle/>
        <a:p>
          <a:endParaRPr lang="es-CL"/>
        </a:p>
      </dgm:t>
    </dgm:pt>
    <dgm:pt modelId="{2C8F1231-1F89-40FB-8ED0-B0A32E49DBE5}">
      <dgm:prSet phldrT="[Texto]" custT="1"/>
      <dgm:spPr/>
      <dgm:t>
        <a:bodyPr/>
        <a:lstStyle/>
        <a:p>
          <a:r>
            <a:rPr lang="es-CL" sz="1100" dirty="0" smtClean="0"/>
            <a:t>Ocurrencia: Media.</a:t>
          </a:r>
          <a:endParaRPr lang="es-CL" sz="1100" dirty="0"/>
        </a:p>
      </dgm:t>
    </dgm:pt>
    <dgm:pt modelId="{D45F11D8-D035-40AE-B5E3-84E8C4B968C0}" type="parTrans" cxnId="{4B896DD2-7E51-4883-9203-0BAAF3199C6B}">
      <dgm:prSet/>
      <dgm:spPr/>
      <dgm:t>
        <a:bodyPr/>
        <a:lstStyle/>
        <a:p>
          <a:endParaRPr lang="es-CL"/>
        </a:p>
      </dgm:t>
    </dgm:pt>
    <dgm:pt modelId="{F614F022-A37E-42AB-B506-BFC0CFB723BA}" type="sibTrans" cxnId="{4B896DD2-7E51-4883-9203-0BAAF3199C6B}">
      <dgm:prSet/>
      <dgm:spPr/>
      <dgm:t>
        <a:bodyPr/>
        <a:lstStyle/>
        <a:p>
          <a:endParaRPr lang="es-CL"/>
        </a:p>
      </dgm:t>
    </dgm:pt>
    <dgm:pt modelId="{0F295B9D-3157-4548-8FED-6FD7C09FD609}">
      <dgm:prSet phldrT="[Texto]" custT="1"/>
      <dgm:spPr/>
      <dgm:t>
        <a:bodyPr/>
        <a:lstStyle/>
        <a:p>
          <a:r>
            <a:rPr lang="es-CL" sz="1100" dirty="0" smtClean="0"/>
            <a:t>Severidad: Media.</a:t>
          </a:r>
          <a:endParaRPr lang="es-CL" sz="1100" dirty="0"/>
        </a:p>
      </dgm:t>
    </dgm:pt>
    <dgm:pt modelId="{D528A894-E258-44CA-A11B-E5F53C384651}" type="parTrans" cxnId="{1D898CCE-FD67-4105-B4AC-69AB334E4D44}">
      <dgm:prSet/>
      <dgm:spPr/>
      <dgm:t>
        <a:bodyPr/>
        <a:lstStyle/>
        <a:p>
          <a:endParaRPr lang="es-CL"/>
        </a:p>
      </dgm:t>
    </dgm:pt>
    <dgm:pt modelId="{5A935E86-B277-4650-9624-356EDE2ECE62}" type="sibTrans" cxnId="{1D898CCE-FD67-4105-B4AC-69AB334E4D44}">
      <dgm:prSet/>
      <dgm:spPr/>
      <dgm:t>
        <a:bodyPr/>
        <a:lstStyle/>
        <a:p>
          <a:endParaRPr lang="es-CL"/>
        </a:p>
      </dgm:t>
    </dgm:pt>
    <dgm:pt modelId="{DAA7B076-F278-47EE-91BD-4EC801953F09}">
      <dgm:prSet phldrT="[Texto]"/>
      <dgm:spPr/>
      <dgm:t>
        <a:bodyPr/>
        <a:lstStyle/>
        <a:p>
          <a:r>
            <a:rPr lang="es-CL" dirty="0" smtClean="0"/>
            <a:t>Falta de seguimiento</a:t>
          </a:r>
          <a:endParaRPr lang="es-CL" dirty="0"/>
        </a:p>
      </dgm:t>
    </dgm:pt>
    <dgm:pt modelId="{783F1093-BFAD-4318-99B4-35782BD3DE70}" type="parTrans" cxnId="{73B3DB24-13CB-4B5E-8547-E39C1FBE873E}">
      <dgm:prSet/>
      <dgm:spPr/>
      <dgm:t>
        <a:bodyPr/>
        <a:lstStyle/>
        <a:p>
          <a:endParaRPr lang="es-CL"/>
        </a:p>
      </dgm:t>
    </dgm:pt>
    <dgm:pt modelId="{4AADAD9A-05BA-4CF7-BBF8-BD28F5542318}" type="sibTrans" cxnId="{73B3DB24-13CB-4B5E-8547-E39C1FBE873E}">
      <dgm:prSet/>
      <dgm:spPr/>
      <dgm:t>
        <a:bodyPr/>
        <a:lstStyle/>
        <a:p>
          <a:endParaRPr lang="es-CL"/>
        </a:p>
      </dgm:t>
    </dgm:pt>
    <dgm:pt modelId="{BB514DE7-7741-437B-8096-F9E04E840008}">
      <dgm:prSet phldrT="[Texto]" custT="1"/>
      <dgm:spPr/>
      <dgm:t>
        <a:bodyPr/>
        <a:lstStyle/>
        <a:p>
          <a:r>
            <a:rPr lang="es-CL" sz="1100" dirty="0" smtClean="0"/>
            <a:t>Causa: No se realiza un seguimiento de las tareas Planificadas para cada sprint, lo que puede ocasionar que algunas de ellas sean dejadas en última instancia.</a:t>
          </a:r>
          <a:endParaRPr lang="es-CL" sz="1100" dirty="0"/>
        </a:p>
      </dgm:t>
    </dgm:pt>
    <dgm:pt modelId="{6FE8D514-8279-4BDA-9917-C68654DC4038}" type="parTrans" cxnId="{CA369E78-6C2B-4F91-9430-AB67A2AE66C6}">
      <dgm:prSet/>
      <dgm:spPr/>
      <dgm:t>
        <a:bodyPr/>
        <a:lstStyle/>
        <a:p>
          <a:endParaRPr lang="es-CL"/>
        </a:p>
      </dgm:t>
    </dgm:pt>
    <dgm:pt modelId="{E7E95497-B0E9-4E8E-AADF-1E8907F904B7}" type="sibTrans" cxnId="{CA369E78-6C2B-4F91-9430-AB67A2AE66C6}">
      <dgm:prSet/>
      <dgm:spPr/>
      <dgm:t>
        <a:bodyPr/>
        <a:lstStyle/>
        <a:p>
          <a:endParaRPr lang="es-CL"/>
        </a:p>
      </dgm:t>
    </dgm:pt>
    <dgm:pt modelId="{01F1ECF1-E6D4-4E0A-87F2-E44AA74D8F12}">
      <dgm:prSet phldrT="[Texto]" custT="1"/>
      <dgm:spPr/>
      <dgm:t>
        <a:bodyPr/>
        <a:lstStyle/>
        <a:p>
          <a:r>
            <a:rPr lang="es-CL" sz="1100" dirty="0" smtClean="0"/>
            <a:t>Ocurrencia: Media.</a:t>
          </a:r>
          <a:endParaRPr lang="es-CL" sz="1100" dirty="0"/>
        </a:p>
      </dgm:t>
    </dgm:pt>
    <dgm:pt modelId="{3A2BEE66-5ADD-4E9E-A2EC-59480D5CD3D4}" type="parTrans" cxnId="{CDB41EA5-D13F-4A4F-90D0-7B6D4E91D3BE}">
      <dgm:prSet/>
      <dgm:spPr/>
      <dgm:t>
        <a:bodyPr/>
        <a:lstStyle/>
        <a:p>
          <a:endParaRPr lang="es-CL"/>
        </a:p>
      </dgm:t>
    </dgm:pt>
    <dgm:pt modelId="{CE7CEB3C-20C5-43E8-BE7B-211EF4CAA01E}" type="sibTrans" cxnId="{CDB41EA5-D13F-4A4F-90D0-7B6D4E91D3BE}">
      <dgm:prSet/>
      <dgm:spPr/>
      <dgm:t>
        <a:bodyPr/>
        <a:lstStyle/>
        <a:p>
          <a:endParaRPr lang="es-CL"/>
        </a:p>
      </dgm:t>
    </dgm:pt>
    <dgm:pt modelId="{4A6B718F-49B3-451C-B7F3-E524F2C32C61}">
      <dgm:prSet phldrT="[Texto]" custT="1"/>
      <dgm:spPr/>
      <dgm:t>
        <a:bodyPr/>
        <a:lstStyle/>
        <a:p>
          <a:r>
            <a:rPr lang="es-CL" sz="1100" dirty="0" smtClean="0"/>
            <a:t>Severidad: Alta.</a:t>
          </a:r>
          <a:endParaRPr lang="es-CL" sz="1100" dirty="0"/>
        </a:p>
      </dgm:t>
    </dgm:pt>
    <dgm:pt modelId="{C6375340-5BB2-4B3E-B15B-8A924E031E74}" type="parTrans" cxnId="{5F6F9CED-DF94-4F6F-847F-A5E969641633}">
      <dgm:prSet/>
      <dgm:spPr/>
      <dgm:t>
        <a:bodyPr/>
        <a:lstStyle/>
        <a:p>
          <a:endParaRPr lang="es-CL"/>
        </a:p>
      </dgm:t>
    </dgm:pt>
    <dgm:pt modelId="{943CED8A-9784-49A3-91C9-D15B7DF3B25E}" type="sibTrans" cxnId="{5F6F9CED-DF94-4F6F-847F-A5E969641633}">
      <dgm:prSet/>
      <dgm:spPr/>
      <dgm:t>
        <a:bodyPr/>
        <a:lstStyle/>
        <a:p>
          <a:endParaRPr lang="es-CL"/>
        </a:p>
      </dgm:t>
    </dgm:pt>
    <dgm:pt modelId="{D2590E42-D04A-46ED-A927-0EB227B26F9D}">
      <dgm:prSet phldrT="[Texto]" custT="1"/>
      <dgm:spPr/>
      <dgm:t>
        <a:bodyPr/>
        <a:lstStyle/>
        <a:p>
          <a:r>
            <a:rPr lang="es-CL" sz="1100" dirty="0" smtClean="0"/>
            <a:t>Acción Mitigadora: Volver a calendarizar las tareas y llevar al día la revisión de estado del Proyecto.</a:t>
          </a:r>
          <a:endParaRPr lang="es-CL" sz="1100" dirty="0"/>
        </a:p>
      </dgm:t>
    </dgm:pt>
    <dgm:pt modelId="{6666E9CC-D101-4989-8DD5-5FF20ABC71AE}" type="parTrans" cxnId="{018B4EBA-7550-4EB2-8B29-9966514716F5}">
      <dgm:prSet/>
      <dgm:spPr/>
      <dgm:t>
        <a:bodyPr/>
        <a:lstStyle/>
        <a:p>
          <a:endParaRPr lang="es-CL"/>
        </a:p>
      </dgm:t>
    </dgm:pt>
    <dgm:pt modelId="{AAD690C6-1A9A-45F5-9CFD-667F4BBA6D95}" type="sibTrans" cxnId="{018B4EBA-7550-4EB2-8B29-9966514716F5}">
      <dgm:prSet/>
      <dgm:spPr/>
      <dgm:t>
        <a:bodyPr/>
        <a:lstStyle/>
        <a:p>
          <a:endParaRPr lang="es-CL"/>
        </a:p>
      </dgm:t>
    </dgm:pt>
    <dgm:pt modelId="{30CBB3D5-F6D8-4E8D-A14F-4F27905919CB}" type="pres">
      <dgm:prSet presAssocID="{62C2C61B-2292-4B3A-9F38-86098F5E8F68}" presName="Name0" presStyleCnt="0">
        <dgm:presLayoutVars>
          <dgm:dir/>
          <dgm:animLvl val="lvl"/>
          <dgm:resizeHandles val="exact"/>
        </dgm:presLayoutVars>
      </dgm:prSet>
      <dgm:spPr/>
      <dgm:t>
        <a:bodyPr/>
        <a:lstStyle/>
        <a:p>
          <a:endParaRPr lang="es-CL"/>
        </a:p>
      </dgm:t>
    </dgm:pt>
    <dgm:pt modelId="{F24AE699-C9F1-4209-B78A-E018D3C2CA78}" type="pres">
      <dgm:prSet presAssocID="{DAA7B076-F278-47EE-91BD-4EC801953F09}" presName="boxAndChildren" presStyleCnt="0"/>
      <dgm:spPr/>
    </dgm:pt>
    <dgm:pt modelId="{1CDF5CCA-61F5-4445-AB69-45ED71D9F718}" type="pres">
      <dgm:prSet presAssocID="{DAA7B076-F278-47EE-91BD-4EC801953F09}" presName="parentTextBox" presStyleLbl="node1" presStyleIdx="0" presStyleCnt="2"/>
      <dgm:spPr/>
      <dgm:t>
        <a:bodyPr/>
        <a:lstStyle/>
        <a:p>
          <a:endParaRPr lang="es-CL"/>
        </a:p>
      </dgm:t>
    </dgm:pt>
    <dgm:pt modelId="{26B32871-ACFC-4162-990F-B3598F579524}" type="pres">
      <dgm:prSet presAssocID="{DAA7B076-F278-47EE-91BD-4EC801953F09}" presName="entireBox" presStyleLbl="node1" presStyleIdx="0" presStyleCnt="2"/>
      <dgm:spPr/>
      <dgm:t>
        <a:bodyPr/>
        <a:lstStyle/>
        <a:p>
          <a:endParaRPr lang="es-CL"/>
        </a:p>
      </dgm:t>
    </dgm:pt>
    <dgm:pt modelId="{0B34253D-68C0-4D78-AD6F-81F90F6B5B8B}" type="pres">
      <dgm:prSet presAssocID="{DAA7B076-F278-47EE-91BD-4EC801953F09}" presName="descendantBox" presStyleCnt="0"/>
      <dgm:spPr/>
    </dgm:pt>
    <dgm:pt modelId="{BC80CD3D-1553-4AAF-9A0C-D4816A110878}" type="pres">
      <dgm:prSet presAssocID="{BB514DE7-7741-437B-8096-F9E04E840008}" presName="childTextBox" presStyleLbl="fgAccFollowNode1" presStyleIdx="0" presStyleCnt="8">
        <dgm:presLayoutVars>
          <dgm:bulletEnabled val="1"/>
        </dgm:presLayoutVars>
      </dgm:prSet>
      <dgm:spPr/>
      <dgm:t>
        <a:bodyPr/>
        <a:lstStyle/>
        <a:p>
          <a:endParaRPr lang="es-CL"/>
        </a:p>
      </dgm:t>
    </dgm:pt>
    <dgm:pt modelId="{D23DAE5C-34A4-4EF5-82EA-82A48ABEBCC5}" type="pres">
      <dgm:prSet presAssocID="{01F1ECF1-E6D4-4E0A-87F2-E44AA74D8F12}" presName="childTextBox" presStyleLbl="fgAccFollowNode1" presStyleIdx="1" presStyleCnt="8">
        <dgm:presLayoutVars>
          <dgm:bulletEnabled val="1"/>
        </dgm:presLayoutVars>
      </dgm:prSet>
      <dgm:spPr/>
      <dgm:t>
        <a:bodyPr/>
        <a:lstStyle/>
        <a:p>
          <a:endParaRPr lang="es-CL"/>
        </a:p>
      </dgm:t>
    </dgm:pt>
    <dgm:pt modelId="{39CFA9FE-A6F4-41D5-8DF7-11DAFCFB1447}" type="pres">
      <dgm:prSet presAssocID="{4A6B718F-49B3-451C-B7F3-E524F2C32C61}" presName="childTextBox" presStyleLbl="fgAccFollowNode1" presStyleIdx="2" presStyleCnt="8">
        <dgm:presLayoutVars>
          <dgm:bulletEnabled val="1"/>
        </dgm:presLayoutVars>
      </dgm:prSet>
      <dgm:spPr/>
      <dgm:t>
        <a:bodyPr/>
        <a:lstStyle/>
        <a:p>
          <a:endParaRPr lang="es-CL"/>
        </a:p>
      </dgm:t>
    </dgm:pt>
    <dgm:pt modelId="{63A80F13-1FDB-423F-B595-72A47EABC6EE}" type="pres">
      <dgm:prSet presAssocID="{D2590E42-D04A-46ED-A927-0EB227B26F9D}" presName="childTextBox" presStyleLbl="fgAccFollowNode1" presStyleIdx="3" presStyleCnt="8">
        <dgm:presLayoutVars>
          <dgm:bulletEnabled val="1"/>
        </dgm:presLayoutVars>
      </dgm:prSet>
      <dgm:spPr/>
      <dgm:t>
        <a:bodyPr/>
        <a:lstStyle/>
        <a:p>
          <a:endParaRPr lang="es-CL"/>
        </a:p>
      </dgm:t>
    </dgm:pt>
    <dgm:pt modelId="{79027D58-9075-4BDE-AFE6-5E9F4D376275}" type="pres">
      <dgm:prSet presAssocID="{8B912443-6DD9-4F21-A0A4-F03D32C169C2}" presName="sp" presStyleCnt="0"/>
      <dgm:spPr/>
    </dgm:pt>
    <dgm:pt modelId="{381DAC12-6993-44F7-B943-943EF68229EE}" type="pres">
      <dgm:prSet presAssocID="{ED512964-F068-4EB1-AE46-9B5FF9DA6B95}" presName="arrowAndChildren" presStyleCnt="0"/>
      <dgm:spPr/>
    </dgm:pt>
    <dgm:pt modelId="{AB8A2403-6F62-4062-9B7A-3E0AB970460F}" type="pres">
      <dgm:prSet presAssocID="{ED512964-F068-4EB1-AE46-9B5FF9DA6B95}" presName="parentTextArrow" presStyleLbl="node1" presStyleIdx="0" presStyleCnt="2"/>
      <dgm:spPr/>
      <dgm:t>
        <a:bodyPr/>
        <a:lstStyle/>
        <a:p>
          <a:endParaRPr lang="es-CL"/>
        </a:p>
      </dgm:t>
    </dgm:pt>
    <dgm:pt modelId="{D86C5D53-21DF-491D-82E9-8908B34AB881}" type="pres">
      <dgm:prSet presAssocID="{ED512964-F068-4EB1-AE46-9B5FF9DA6B95}" presName="arrow" presStyleLbl="node1" presStyleIdx="1" presStyleCnt="2"/>
      <dgm:spPr/>
      <dgm:t>
        <a:bodyPr/>
        <a:lstStyle/>
        <a:p>
          <a:endParaRPr lang="es-CL"/>
        </a:p>
      </dgm:t>
    </dgm:pt>
    <dgm:pt modelId="{CD1027C4-19CF-4EC4-9CDC-4DA5C69AAE4C}" type="pres">
      <dgm:prSet presAssocID="{ED512964-F068-4EB1-AE46-9B5FF9DA6B95}" presName="descendantArrow" presStyleCnt="0"/>
      <dgm:spPr/>
    </dgm:pt>
    <dgm:pt modelId="{0F868B11-C5A3-4FB4-96F8-395713AFF195}" type="pres">
      <dgm:prSet presAssocID="{B6DCECCF-C1FB-4CF6-ABC1-CD984AF655A3}" presName="childTextArrow" presStyleLbl="fgAccFollowNode1" presStyleIdx="4" presStyleCnt="8">
        <dgm:presLayoutVars>
          <dgm:bulletEnabled val="1"/>
        </dgm:presLayoutVars>
      </dgm:prSet>
      <dgm:spPr/>
      <dgm:t>
        <a:bodyPr/>
        <a:lstStyle/>
        <a:p>
          <a:endParaRPr lang="es-CL"/>
        </a:p>
      </dgm:t>
    </dgm:pt>
    <dgm:pt modelId="{AB3ADA8A-BE7F-4438-8DD8-C79634932F2B}" type="pres">
      <dgm:prSet presAssocID="{2C8F1231-1F89-40FB-8ED0-B0A32E49DBE5}" presName="childTextArrow" presStyleLbl="fgAccFollowNode1" presStyleIdx="5" presStyleCnt="8">
        <dgm:presLayoutVars>
          <dgm:bulletEnabled val="1"/>
        </dgm:presLayoutVars>
      </dgm:prSet>
      <dgm:spPr/>
      <dgm:t>
        <a:bodyPr/>
        <a:lstStyle/>
        <a:p>
          <a:endParaRPr lang="es-CL"/>
        </a:p>
      </dgm:t>
    </dgm:pt>
    <dgm:pt modelId="{E0BDBA8E-2BE2-4146-B9E5-F92EA5F64AC3}" type="pres">
      <dgm:prSet presAssocID="{0F295B9D-3157-4548-8FED-6FD7C09FD609}" presName="childTextArrow" presStyleLbl="fgAccFollowNode1" presStyleIdx="6" presStyleCnt="8" custScaleX="44495">
        <dgm:presLayoutVars>
          <dgm:bulletEnabled val="1"/>
        </dgm:presLayoutVars>
      </dgm:prSet>
      <dgm:spPr/>
      <dgm:t>
        <a:bodyPr/>
        <a:lstStyle/>
        <a:p>
          <a:endParaRPr lang="es-CL"/>
        </a:p>
      </dgm:t>
    </dgm:pt>
    <dgm:pt modelId="{F6A31F9A-EE87-4A12-B5F6-29E1B391E305}" type="pres">
      <dgm:prSet presAssocID="{6E42F36A-DA08-401B-83F5-C58292F81541}" presName="childTextArrow" presStyleLbl="fgAccFollowNode1" presStyleIdx="7" presStyleCnt="8">
        <dgm:presLayoutVars>
          <dgm:bulletEnabled val="1"/>
        </dgm:presLayoutVars>
      </dgm:prSet>
      <dgm:spPr/>
      <dgm:t>
        <a:bodyPr/>
        <a:lstStyle/>
        <a:p>
          <a:endParaRPr lang="es-CL"/>
        </a:p>
      </dgm:t>
    </dgm:pt>
  </dgm:ptLst>
  <dgm:cxnLst>
    <dgm:cxn modelId="{CDB41EA5-D13F-4A4F-90D0-7B6D4E91D3BE}" srcId="{DAA7B076-F278-47EE-91BD-4EC801953F09}" destId="{01F1ECF1-E6D4-4E0A-87F2-E44AA74D8F12}" srcOrd="1" destOrd="0" parTransId="{3A2BEE66-5ADD-4E9E-A2EC-59480D5CD3D4}" sibTransId="{CE7CEB3C-20C5-43E8-BE7B-211EF4CAA01E}"/>
    <dgm:cxn modelId="{10AF57A4-056D-4D0B-ACD4-117F8B3359EF}" type="presOf" srcId="{0F295B9D-3157-4548-8FED-6FD7C09FD609}" destId="{E0BDBA8E-2BE2-4146-B9E5-F92EA5F64AC3}" srcOrd="0" destOrd="0" presId="urn:microsoft.com/office/officeart/2005/8/layout/process4"/>
    <dgm:cxn modelId="{A0720167-C3D4-4C66-8972-B335511F3939}" type="presOf" srcId="{2C8F1231-1F89-40FB-8ED0-B0A32E49DBE5}" destId="{AB3ADA8A-BE7F-4438-8DD8-C79634932F2B}" srcOrd="0" destOrd="0" presId="urn:microsoft.com/office/officeart/2005/8/layout/process4"/>
    <dgm:cxn modelId="{B0A4E8C0-25EF-4BD4-B154-53F97A99912A}" srcId="{ED512964-F068-4EB1-AE46-9B5FF9DA6B95}" destId="{6E42F36A-DA08-401B-83F5-C58292F81541}" srcOrd="3" destOrd="0" parTransId="{99CB4975-AAC3-4DA5-9200-0E625E874930}" sibTransId="{0B5ACCF4-0F48-4E38-B95D-62B9B68B5BD3}"/>
    <dgm:cxn modelId="{92446D31-674F-4EDC-8DB4-224D074D76F7}" type="presOf" srcId="{DAA7B076-F278-47EE-91BD-4EC801953F09}" destId="{1CDF5CCA-61F5-4445-AB69-45ED71D9F718}" srcOrd="0" destOrd="0" presId="urn:microsoft.com/office/officeart/2005/8/layout/process4"/>
    <dgm:cxn modelId="{228098CB-9ABD-446C-9A45-E44C4440D8B6}" type="presOf" srcId="{4A6B718F-49B3-451C-B7F3-E524F2C32C61}" destId="{39CFA9FE-A6F4-41D5-8DF7-11DAFCFB1447}" srcOrd="0" destOrd="0" presId="urn:microsoft.com/office/officeart/2005/8/layout/process4"/>
    <dgm:cxn modelId="{1741215A-1E2D-481B-9E8D-73F71D159AD3}" srcId="{ED512964-F068-4EB1-AE46-9B5FF9DA6B95}" destId="{B6DCECCF-C1FB-4CF6-ABC1-CD984AF655A3}" srcOrd="0" destOrd="0" parTransId="{1E51D1EE-07A5-47E8-976B-AE836CCB6C03}" sibTransId="{D2F069C6-FFDD-4A0D-A944-FFC348AD2C26}"/>
    <dgm:cxn modelId="{94C55415-C942-47CE-8CCC-067FFD3E1295}" type="presOf" srcId="{ED512964-F068-4EB1-AE46-9B5FF9DA6B95}" destId="{AB8A2403-6F62-4062-9B7A-3E0AB970460F}" srcOrd="0" destOrd="0" presId="urn:microsoft.com/office/officeart/2005/8/layout/process4"/>
    <dgm:cxn modelId="{018B4EBA-7550-4EB2-8B29-9966514716F5}" srcId="{DAA7B076-F278-47EE-91BD-4EC801953F09}" destId="{D2590E42-D04A-46ED-A927-0EB227B26F9D}" srcOrd="3" destOrd="0" parTransId="{6666E9CC-D101-4989-8DD5-5FF20ABC71AE}" sibTransId="{AAD690C6-1A9A-45F5-9CFD-667F4BBA6D95}"/>
    <dgm:cxn modelId="{0C7A91AF-F77C-4649-9A43-61AD4E400D9E}" type="presOf" srcId="{01F1ECF1-E6D4-4E0A-87F2-E44AA74D8F12}" destId="{D23DAE5C-34A4-4EF5-82EA-82A48ABEBCC5}" srcOrd="0" destOrd="0" presId="urn:microsoft.com/office/officeart/2005/8/layout/process4"/>
    <dgm:cxn modelId="{2247833B-FA60-4626-9F9B-CD5B045BE540}" srcId="{62C2C61B-2292-4B3A-9F38-86098F5E8F68}" destId="{ED512964-F068-4EB1-AE46-9B5FF9DA6B95}" srcOrd="0" destOrd="0" parTransId="{9493873B-72C8-4A22-8F27-32E4062A5AD5}" sibTransId="{8B912443-6DD9-4F21-A0A4-F03D32C169C2}"/>
    <dgm:cxn modelId="{10CA4C63-1084-4E35-B3D1-1E62A7E99211}" type="presOf" srcId="{D2590E42-D04A-46ED-A927-0EB227B26F9D}" destId="{63A80F13-1FDB-423F-B595-72A47EABC6EE}" srcOrd="0" destOrd="0" presId="urn:microsoft.com/office/officeart/2005/8/layout/process4"/>
    <dgm:cxn modelId="{47E4F14D-23D6-46E1-927A-023486D01FFF}" type="presOf" srcId="{BB514DE7-7741-437B-8096-F9E04E840008}" destId="{BC80CD3D-1553-4AAF-9A0C-D4816A110878}" srcOrd="0" destOrd="0" presId="urn:microsoft.com/office/officeart/2005/8/layout/process4"/>
    <dgm:cxn modelId="{4B896DD2-7E51-4883-9203-0BAAF3199C6B}" srcId="{ED512964-F068-4EB1-AE46-9B5FF9DA6B95}" destId="{2C8F1231-1F89-40FB-8ED0-B0A32E49DBE5}" srcOrd="1" destOrd="0" parTransId="{D45F11D8-D035-40AE-B5E3-84E8C4B968C0}" sibTransId="{F614F022-A37E-42AB-B506-BFC0CFB723BA}"/>
    <dgm:cxn modelId="{1D898CCE-FD67-4105-B4AC-69AB334E4D44}" srcId="{ED512964-F068-4EB1-AE46-9B5FF9DA6B95}" destId="{0F295B9D-3157-4548-8FED-6FD7C09FD609}" srcOrd="2" destOrd="0" parTransId="{D528A894-E258-44CA-A11B-E5F53C384651}" sibTransId="{5A935E86-B277-4650-9624-356EDE2ECE62}"/>
    <dgm:cxn modelId="{65D7311F-075F-414C-AB24-AD4CAFCA75E5}" type="presOf" srcId="{6E42F36A-DA08-401B-83F5-C58292F81541}" destId="{F6A31F9A-EE87-4A12-B5F6-29E1B391E305}" srcOrd="0" destOrd="0" presId="urn:microsoft.com/office/officeart/2005/8/layout/process4"/>
    <dgm:cxn modelId="{1E533124-5AC2-4296-AA0D-AFEA171C9341}" type="presOf" srcId="{DAA7B076-F278-47EE-91BD-4EC801953F09}" destId="{26B32871-ACFC-4162-990F-B3598F579524}" srcOrd="1" destOrd="0" presId="urn:microsoft.com/office/officeart/2005/8/layout/process4"/>
    <dgm:cxn modelId="{AA7859BB-C470-47C8-AF1B-6CE9B589E6A8}" type="presOf" srcId="{B6DCECCF-C1FB-4CF6-ABC1-CD984AF655A3}" destId="{0F868B11-C5A3-4FB4-96F8-395713AFF195}" srcOrd="0" destOrd="0" presId="urn:microsoft.com/office/officeart/2005/8/layout/process4"/>
    <dgm:cxn modelId="{786B4C1C-7945-4BEA-940D-64855F0997D4}" type="presOf" srcId="{62C2C61B-2292-4B3A-9F38-86098F5E8F68}" destId="{30CBB3D5-F6D8-4E8D-A14F-4F27905919CB}" srcOrd="0" destOrd="0" presId="urn:microsoft.com/office/officeart/2005/8/layout/process4"/>
    <dgm:cxn modelId="{CA369E78-6C2B-4F91-9430-AB67A2AE66C6}" srcId="{DAA7B076-F278-47EE-91BD-4EC801953F09}" destId="{BB514DE7-7741-437B-8096-F9E04E840008}" srcOrd="0" destOrd="0" parTransId="{6FE8D514-8279-4BDA-9917-C68654DC4038}" sibTransId="{E7E95497-B0E9-4E8E-AADF-1E8907F904B7}"/>
    <dgm:cxn modelId="{73B3DB24-13CB-4B5E-8547-E39C1FBE873E}" srcId="{62C2C61B-2292-4B3A-9F38-86098F5E8F68}" destId="{DAA7B076-F278-47EE-91BD-4EC801953F09}" srcOrd="1" destOrd="0" parTransId="{783F1093-BFAD-4318-99B4-35782BD3DE70}" sibTransId="{4AADAD9A-05BA-4CF7-BBF8-BD28F5542318}"/>
    <dgm:cxn modelId="{9B39A484-59AD-4B6A-8114-F613583062FA}" type="presOf" srcId="{ED512964-F068-4EB1-AE46-9B5FF9DA6B95}" destId="{D86C5D53-21DF-491D-82E9-8908B34AB881}" srcOrd="1" destOrd="0" presId="urn:microsoft.com/office/officeart/2005/8/layout/process4"/>
    <dgm:cxn modelId="{5F6F9CED-DF94-4F6F-847F-A5E969641633}" srcId="{DAA7B076-F278-47EE-91BD-4EC801953F09}" destId="{4A6B718F-49B3-451C-B7F3-E524F2C32C61}" srcOrd="2" destOrd="0" parTransId="{C6375340-5BB2-4B3E-B15B-8A924E031E74}" sibTransId="{943CED8A-9784-49A3-91C9-D15B7DF3B25E}"/>
    <dgm:cxn modelId="{C365F2BB-28B0-475E-9241-DBE1D269E0DE}" type="presParOf" srcId="{30CBB3D5-F6D8-4E8D-A14F-4F27905919CB}" destId="{F24AE699-C9F1-4209-B78A-E018D3C2CA78}" srcOrd="0" destOrd="0" presId="urn:microsoft.com/office/officeart/2005/8/layout/process4"/>
    <dgm:cxn modelId="{7AC6242A-3FF7-44E9-A3EA-4AB6CA0ABB85}" type="presParOf" srcId="{F24AE699-C9F1-4209-B78A-E018D3C2CA78}" destId="{1CDF5CCA-61F5-4445-AB69-45ED71D9F718}" srcOrd="0" destOrd="0" presId="urn:microsoft.com/office/officeart/2005/8/layout/process4"/>
    <dgm:cxn modelId="{F5DFEE05-EEB7-4497-8A68-E1BF57E76A48}" type="presParOf" srcId="{F24AE699-C9F1-4209-B78A-E018D3C2CA78}" destId="{26B32871-ACFC-4162-990F-B3598F579524}" srcOrd="1" destOrd="0" presId="urn:microsoft.com/office/officeart/2005/8/layout/process4"/>
    <dgm:cxn modelId="{18D40D76-BE3C-4216-A11F-65F5D94F4B04}" type="presParOf" srcId="{F24AE699-C9F1-4209-B78A-E018D3C2CA78}" destId="{0B34253D-68C0-4D78-AD6F-81F90F6B5B8B}" srcOrd="2" destOrd="0" presId="urn:microsoft.com/office/officeart/2005/8/layout/process4"/>
    <dgm:cxn modelId="{CEF734F2-41F6-47F8-B110-B72A732B22B8}" type="presParOf" srcId="{0B34253D-68C0-4D78-AD6F-81F90F6B5B8B}" destId="{BC80CD3D-1553-4AAF-9A0C-D4816A110878}" srcOrd="0" destOrd="0" presId="urn:microsoft.com/office/officeart/2005/8/layout/process4"/>
    <dgm:cxn modelId="{37871397-8AA8-495D-8926-05D8D8830CE9}" type="presParOf" srcId="{0B34253D-68C0-4D78-AD6F-81F90F6B5B8B}" destId="{D23DAE5C-34A4-4EF5-82EA-82A48ABEBCC5}" srcOrd="1" destOrd="0" presId="urn:microsoft.com/office/officeart/2005/8/layout/process4"/>
    <dgm:cxn modelId="{1379B2C4-08D9-4028-8169-DB858F19BDD8}" type="presParOf" srcId="{0B34253D-68C0-4D78-AD6F-81F90F6B5B8B}" destId="{39CFA9FE-A6F4-41D5-8DF7-11DAFCFB1447}" srcOrd="2" destOrd="0" presId="urn:microsoft.com/office/officeart/2005/8/layout/process4"/>
    <dgm:cxn modelId="{8792EEF9-90D3-464E-9DF9-441F5C66AD66}" type="presParOf" srcId="{0B34253D-68C0-4D78-AD6F-81F90F6B5B8B}" destId="{63A80F13-1FDB-423F-B595-72A47EABC6EE}" srcOrd="3" destOrd="0" presId="urn:microsoft.com/office/officeart/2005/8/layout/process4"/>
    <dgm:cxn modelId="{53EF9026-C64C-4254-A951-B2859E9B716F}" type="presParOf" srcId="{30CBB3D5-F6D8-4E8D-A14F-4F27905919CB}" destId="{79027D58-9075-4BDE-AFE6-5E9F4D376275}" srcOrd="1" destOrd="0" presId="urn:microsoft.com/office/officeart/2005/8/layout/process4"/>
    <dgm:cxn modelId="{23E6031B-9ADE-4791-9876-EF06CA033F1F}" type="presParOf" srcId="{30CBB3D5-F6D8-4E8D-A14F-4F27905919CB}" destId="{381DAC12-6993-44F7-B943-943EF68229EE}" srcOrd="2" destOrd="0" presId="urn:microsoft.com/office/officeart/2005/8/layout/process4"/>
    <dgm:cxn modelId="{E284BCDE-A0CA-4F67-97E9-88CD98A1D0B3}" type="presParOf" srcId="{381DAC12-6993-44F7-B943-943EF68229EE}" destId="{AB8A2403-6F62-4062-9B7A-3E0AB970460F}" srcOrd="0" destOrd="0" presId="urn:microsoft.com/office/officeart/2005/8/layout/process4"/>
    <dgm:cxn modelId="{31DBF5C7-4A81-4CA6-8E6A-4DDD6A03C534}" type="presParOf" srcId="{381DAC12-6993-44F7-B943-943EF68229EE}" destId="{D86C5D53-21DF-491D-82E9-8908B34AB881}" srcOrd="1" destOrd="0" presId="urn:microsoft.com/office/officeart/2005/8/layout/process4"/>
    <dgm:cxn modelId="{66A795E6-54C4-48BF-82D6-AF685A272FDA}" type="presParOf" srcId="{381DAC12-6993-44F7-B943-943EF68229EE}" destId="{CD1027C4-19CF-4EC4-9CDC-4DA5C69AAE4C}" srcOrd="2" destOrd="0" presId="urn:microsoft.com/office/officeart/2005/8/layout/process4"/>
    <dgm:cxn modelId="{606D7159-3794-4C68-AD7E-B9F49AC27F9D}" type="presParOf" srcId="{CD1027C4-19CF-4EC4-9CDC-4DA5C69AAE4C}" destId="{0F868B11-C5A3-4FB4-96F8-395713AFF195}" srcOrd="0" destOrd="0" presId="urn:microsoft.com/office/officeart/2005/8/layout/process4"/>
    <dgm:cxn modelId="{659727CE-365D-4722-AB16-DCE744608AE9}" type="presParOf" srcId="{CD1027C4-19CF-4EC4-9CDC-4DA5C69AAE4C}" destId="{AB3ADA8A-BE7F-4438-8DD8-C79634932F2B}" srcOrd="1" destOrd="0" presId="urn:microsoft.com/office/officeart/2005/8/layout/process4"/>
    <dgm:cxn modelId="{15C66C7F-95A0-4EEB-9AA3-31F9723C1A43}" type="presParOf" srcId="{CD1027C4-19CF-4EC4-9CDC-4DA5C69AAE4C}" destId="{E0BDBA8E-2BE2-4146-B9E5-F92EA5F64AC3}" srcOrd="2" destOrd="0" presId="urn:microsoft.com/office/officeart/2005/8/layout/process4"/>
    <dgm:cxn modelId="{2348B19C-8908-4004-BDB3-3A253D572002}" type="presParOf" srcId="{CD1027C4-19CF-4EC4-9CDC-4DA5C69AAE4C}" destId="{F6A31F9A-EE87-4A12-B5F6-29E1B391E305}" srcOrd="3"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2F1463-953E-4583-AE68-C8906B5BA8CC}"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es-CL"/>
        </a:p>
      </dgm:t>
    </dgm:pt>
    <dgm:pt modelId="{C5A9EED8-015A-431A-86C7-49B3CD573A10}">
      <dgm:prSet phldrT="[Texto]"/>
      <dgm:spPr/>
      <dgm:t>
        <a:bodyPr/>
        <a:lstStyle/>
        <a:p>
          <a:r>
            <a:rPr lang="es-CL" b="1" dirty="0" smtClean="0"/>
            <a:t>Directiva Centro de Padres</a:t>
          </a:r>
          <a:endParaRPr lang="es-CL" b="1" dirty="0"/>
        </a:p>
      </dgm:t>
    </dgm:pt>
    <dgm:pt modelId="{D9680216-6948-4B0C-B7FC-7C73D2355220}" type="parTrans" cxnId="{367D7A16-912A-4C15-86D4-6597E0FF74B2}">
      <dgm:prSet/>
      <dgm:spPr/>
      <dgm:t>
        <a:bodyPr/>
        <a:lstStyle/>
        <a:p>
          <a:endParaRPr lang="es-CL"/>
        </a:p>
      </dgm:t>
    </dgm:pt>
    <dgm:pt modelId="{CE89CA1C-3084-407E-ABC9-601851BF0664}" type="sibTrans" cxnId="{367D7A16-912A-4C15-86D4-6597E0FF74B2}">
      <dgm:prSet/>
      <dgm:spPr/>
      <dgm:t>
        <a:bodyPr/>
        <a:lstStyle/>
        <a:p>
          <a:endParaRPr lang="es-CL"/>
        </a:p>
      </dgm:t>
    </dgm:pt>
    <dgm:pt modelId="{823BBE34-7C62-4D35-981F-A424B11FB475}">
      <dgm:prSet phldrT="[Texto]"/>
      <dgm:spPr/>
      <dgm:t>
        <a:bodyPr/>
        <a:lstStyle/>
        <a:p>
          <a:r>
            <a:rPr lang="es-CL" dirty="0" smtClean="0"/>
            <a:t>No aplican las normas vigentes</a:t>
          </a:r>
          <a:endParaRPr lang="es-CL" dirty="0"/>
        </a:p>
      </dgm:t>
    </dgm:pt>
    <dgm:pt modelId="{448028E5-3FF4-4567-966E-A671B1EA5400}" type="parTrans" cxnId="{723161C1-939A-4D5E-A64D-A5B09C1B2E90}">
      <dgm:prSet/>
      <dgm:spPr/>
      <dgm:t>
        <a:bodyPr/>
        <a:lstStyle/>
        <a:p>
          <a:endParaRPr lang="es-CL"/>
        </a:p>
      </dgm:t>
    </dgm:pt>
    <dgm:pt modelId="{64E694EC-22A5-408C-A348-CB3F210C3219}" type="sibTrans" cxnId="{723161C1-939A-4D5E-A64D-A5B09C1B2E90}">
      <dgm:prSet/>
      <dgm:spPr/>
      <dgm:t>
        <a:bodyPr/>
        <a:lstStyle/>
        <a:p>
          <a:endParaRPr lang="es-CL"/>
        </a:p>
      </dgm:t>
    </dgm:pt>
    <dgm:pt modelId="{E168BEB7-9020-49C9-A10E-C6D72539B018}">
      <dgm:prSet phldrT="[Texto]"/>
      <dgm:spPr/>
      <dgm:t>
        <a:bodyPr/>
        <a:lstStyle/>
        <a:p>
          <a:r>
            <a:rPr lang="es-CL" dirty="0" smtClean="0"/>
            <a:t>Actúan de forma independiente</a:t>
          </a:r>
          <a:endParaRPr lang="es-CL" dirty="0"/>
        </a:p>
      </dgm:t>
    </dgm:pt>
    <dgm:pt modelId="{ADFCB4E4-9F70-4F29-B2A4-9F2AF391FD36}" type="parTrans" cxnId="{75249AA9-3678-4264-8B5A-88CC415A3EA4}">
      <dgm:prSet/>
      <dgm:spPr/>
      <dgm:t>
        <a:bodyPr/>
        <a:lstStyle/>
        <a:p>
          <a:endParaRPr lang="es-CL"/>
        </a:p>
      </dgm:t>
    </dgm:pt>
    <dgm:pt modelId="{89AD335A-191C-4711-AEB7-16FE605D2103}" type="sibTrans" cxnId="{75249AA9-3678-4264-8B5A-88CC415A3EA4}">
      <dgm:prSet/>
      <dgm:spPr/>
      <dgm:t>
        <a:bodyPr/>
        <a:lstStyle/>
        <a:p>
          <a:endParaRPr lang="es-CL"/>
        </a:p>
      </dgm:t>
    </dgm:pt>
    <dgm:pt modelId="{234FD032-F200-496E-810C-37948B0AD88D}">
      <dgm:prSet phldrT="[Texto]"/>
      <dgm:spPr/>
      <dgm:t>
        <a:bodyPr/>
        <a:lstStyle/>
        <a:p>
          <a:r>
            <a:rPr lang="es-CL" dirty="0" smtClean="0"/>
            <a:t>No existe comunicación con Establecimiento y Apoderados</a:t>
          </a:r>
          <a:endParaRPr lang="es-CL" dirty="0"/>
        </a:p>
      </dgm:t>
    </dgm:pt>
    <dgm:pt modelId="{4FC46231-C166-4E8C-AEA6-DEB4594A1E14}" type="parTrans" cxnId="{3CF42988-3EAA-4027-AA8D-CA4ECD3F95BF}">
      <dgm:prSet/>
      <dgm:spPr/>
      <dgm:t>
        <a:bodyPr/>
        <a:lstStyle/>
        <a:p>
          <a:endParaRPr lang="es-CL"/>
        </a:p>
      </dgm:t>
    </dgm:pt>
    <dgm:pt modelId="{7BDD8F8E-FFB2-4913-9FFD-DE83D4C0C9CD}" type="sibTrans" cxnId="{3CF42988-3EAA-4027-AA8D-CA4ECD3F95BF}">
      <dgm:prSet/>
      <dgm:spPr/>
      <dgm:t>
        <a:bodyPr/>
        <a:lstStyle/>
        <a:p>
          <a:endParaRPr lang="es-CL"/>
        </a:p>
      </dgm:t>
    </dgm:pt>
    <dgm:pt modelId="{0CBEB0CD-9C20-4189-841D-1275A73F5D8B}">
      <dgm:prSet phldrT="[Texto]"/>
      <dgm:spPr/>
      <dgm:t>
        <a:bodyPr/>
        <a:lstStyle/>
        <a:p>
          <a:r>
            <a:rPr lang="es-CL" dirty="0" smtClean="0"/>
            <a:t>No hay participación en las Votaciones de proyectos.</a:t>
          </a:r>
          <a:endParaRPr lang="es-CL" dirty="0"/>
        </a:p>
      </dgm:t>
    </dgm:pt>
    <dgm:pt modelId="{BCE59368-8A80-48D6-B52E-5F558567E7D1}" type="parTrans" cxnId="{C6DEF049-F21E-41BC-81B1-0013CAAD1F30}">
      <dgm:prSet/>
      <dgm:spPr/>
      <dgm:t>
        <a:bodyPr/>
        <a:lstStyle/>
        <a:p>
          <a:endParaRPr lang="es-CL"/>
        </a:p>
      </dgm:t>
    </dgm:pt>
    <dgm:pt modelId="{D3D94628-E6ED-4136-B1E6-4AFE739B64F1}" type="sibTrans" cxnId="{C6DEF049-F21E-41BC-81B1-0013CAAD1F30}">
      <dgm:prSet/>
      <dgm:spPr/>
      <dgm:t>
        <a:bodyPr/>
        <a:lstStyle/>
        <a:p>
          <a:endParaRPr lang="es-CL"/>
        </a:p>
      </dgm:t>
    </dgm:pt>
    <dgm:pt modelId="{43773C68-2693-4739-AC37-4FBA8E6462AA}">
      <dgm:prSet phldrT="[Texto]"/>
      <dgm:spPr/>
      <dgm:t>
        <a:bodyPr/>
        <a:lstStyle/>
        <a:p>
          <a:r>
            <a:rPr lang="es-CL" dirty="0" smtClean="0"/>
            <a:t>Falta de transparencia</a:t>
          </a:r>
          <a:endParaRPr lang="es-CL" dirty="0"/>
        </a:p>
      </dgm:t>
    </dgm:pt>
    <dgm:pt modelId="{FB70A6B2-42EC-49BC-BAAE-2F1DB3E1851A}" type="parTrans" cxnId="{521FEC44-8B53-4D86-9949-4A7B820F6F41}">
      <dgm:prSet/>
      <dgm:spPr/>
      <dgm:t>
        <a:bodyPr/>
        <a:lstStyle/>
        <a:p>
          <a:endParaRPr lang="es-CL"/>
        </a:p>
      </dgm:t>
    </dgm:pt>
    <dgm:pt modelId="{CB97051A-2ED2-424D-8011-466EA5EE0ADB}" type="sibTrans" cxnId="{521FEC44-8B53-4D86-9949-4A7B820F6F41}">
      <dgm:prSet/>
      <dgm:spPr/>
      <dgm:t>
        <a:bodyPr/>
        <a:lstStyle/>
        <a:p>
          <a:endParaRPr lang="es-CL"/>
        </a:p>
      </dgm:t>
    </dgm:pt>
    <dgm:pt modelId="{8B54205C-5E8C-4E36-9DAC-082974EC0B29}" type="pres">
      <dgm:prSet presAssocID="{772F1463-953E-4583-AE68-C8906B5BA8CC}" presName="Name0" presStyleCnt="0">
        <dgm:presLayoutVars>
          <dgm:chMax val="7"/>
          <dgm:chPref val="7"/>
          <dgm:dir/>
          <dgm:animOne val="branch"/>
          <dgm:animLvl val="lvl"/>
        </dgm:presLayoutVars>
      </dgm:prSet>
      <dgm:spPr/>
      <dgm:t>
        <a:bodyPr/>
        <a:lstStyle/>
        <a:p>
          <a:endParaRPr lang="es-CL"/>
        </a:p>
      </dgm:t>
    </dgm:pt>
    <dgm:pt modelId="{43E29BAA-6164-494F-9256-08B61CC2D7FF}" type="pres">
      <dgm:prSet presAssocID="{C5A9EED8-015A-431A-86C7-49B3CD573A10}" presName="composite" presStyleCnt="0"/>
      <dgm:spPr/>
    </dgm:pt>
    <dgm:pt modelId="{EFCE8DD2-201A-40D5-91E6-07F9A3B93F45}" type="pres">
      <dgm:prSet presAssocID="{C5A9EED8-015A-431A-86C7-49B3CD573A10}" presName="BackAccent" presStyleLbl="bgShp" presStyleIdx="0" presStyleCnt="1" custLinFactX="-100000" custLinFactNeighborX="-105270" custLinFactNeighborY="6128"/>
      <dgm:spPr/>
    </dgm:pt>
    <dgm:pt modelId="{677D493C-79D1-4262-8A5A-0F72158C919C}" type="pres">
      <dgm:prSet presAssocID="{C5A9EED8-015A-431A-86C7-49B3CD573A10}" presName="Accent" presStyleLbl="alignNode1" presStyleIdx="0" presStyleCnt="1" custLinFactX="-100000" custLinFactNeighborX="-102971" custLinFactNeighborY="7659"/>
      <dgm:spPr/>
    </dgm:pt>
    <dgm:pt modelId="{2FFA2D26-FCA9-4B6A-813C-0A09D6656C2E}" type="pres">
      <dgm:prSet presAssocID="{C5A9EED8-015A-431A-86C7-49B3CD573A10}" presName="Child" presStyleLbl="revTx" presStyleIdx="0" presStyleCnt="2" custScaleX="271564">
        <dgm:presLayoutVars>
          <dgm:chMax val="0"/>
          <dgm:chPref val="0"/>
          <dgm:bulletEnabled val="1"/>
        </dgm:presLayoutVars>
      </dgm:prSet>
      <dgm:spPr/>
      <dgm:t>
        <a:bodyPr/>
        <a:lstStyle/>
        <a:p>
          <a:endParaRPr lang="es-CL"/>
        </a:p>
      </dgm:t>
    </dgm:pt>
    <dgm:pt modelId="{97BE28F7-9ADC-4945-B7AA-F8766E674B10}" type="pres">
      <dgm:prSet presAssocID="{C5A9EED8-015A-431A-86C7-49B3CD573A10}" presName="Parent" presStyleLbl="revTx" presStyleIdx="1" presStyleCnt="2" custScaleX="213109">
        <dgm:presLayoutVars>
          <dgm:chMax val="1"/>
          <dgm:chPref val="1"/>
          <dgm:bulletEnabled val="1"/>
        </dgm:presLayoutVars>
      </dgm:prSet>
      <dgm:spPr/>
      <dgm:t>
        <a:bodyPr/>
        <a:lstStyle/>
        <a:p>
          <a:endParaRPr lang="es-CL"/>
        </a:p>
      </dgm:t>
    </dgm:pt>
  </dgm:ptLst>
  <dgm:cxnLst>
    <dgm:cxn modelId="{E5182860-68AF-4963-A7FD-A5F4EEBF2874}" type="presOf" srcId="{0CBEB0CD-9C20-4189-841D-1275A73F5D8B}" destId="{2FFA2D26-FCA9-4B6A-813C-0A09D6656C2E}" srcOrd="0" destOrd="3" presId="urn:microsoft.com/office/officeart/2008/layout/IncreasingCircleProcess"/>
    <dgm:cxn modelId="{28384318-1107-4CBD-AC59-DDD776118009}" type="presOf" srcId="{823BBE34-7C62-4D35-981F-A424B11FB475}" destId="{2FFA2D26-FCA9-4B6A-813C-0A09D6656C2E}" srcOrd="0" destOrd="0" presId="urn:microsoft.com/office/officeart/2008/layout/IncreasingCircleProcess"/>
    <dgm:cxn modelId="{521FEC44-8B53-4D86-9949-4A7B820F6F41}" srcId="{C5A9EED8-015A-431A-86C7-49B3CD573A10}" destId="{43773C68-2693-4739-AC37-4FBA8E6462AA}" srcOrd="4" destOrd="0" parTransId="{FB70A6B2-42EC-49BC-BAAE-2F1DB3E1851A}" sibTransId="{CB97051A-2ED2-424D-8011-466EA5EE0ADB}"/>
    <dgm:cxn modelId="{D99F8584-1806-46CE-9FD6-90AC401857C7}" type="presOf" srcId="{234FD032-F200-496E-810C-37948B0AD88D}" destId="{2FFA2D26-FCA9-4B6A-813C-0A09D6656C2E}" srcOrd="0" destOrd="2" presId="urn:microsoft.com/office/officeart/2008/layout/IncreasingCircleProcess"/>
    <dgm:cxn modelId="{723161C1-939A-4D5E-A64D-A5B09C1B2E90}" srcId="{C5A9EED8-015A-431A-86C7-49B3CD573A10}" destId="{823BBE34-7C62-4D35-981F-A424B11FB475}" srcOrd="0" destOrd="0" parTransId="{448028E5-3FF4-4567-966E-A671B1EA5400}" sibTransId="{64E694EC-22A5-408C-A348-CB3F210C3219}"/>
    <dgm:cxn modelId="{75249AA9-3678-4264-8B5A-88CC415A3EA4}" srcId="{C5A9EED8-015A-431A-86C7-49B3CD573A10}" destId="{E168BEB7-9020-49C9-A10E-C6D72539B018}" srcOrd="1" destOrd="0" parTransId="{ADFCB4E4-9F70-4F29-B2A4-9F2AF391FD36}" sibTransId="{89AD335A-191C-4711-AEB7-16FE605D2103}"/>
    <dgm:cxn modelId="{C6DEF049-F21E-41BC-81B1-0013CAAD1F30}" srcId="{C5A9EED8-015A-431A-86C7-49B3CD573A10}" destId="{0CBEB0CD-9C20-4189-841D-1275A73F5D8B}" srcOrd="3" destOrd="0" parTransId="{BCE59368-8A80-48D6-B52E-5F558567E7D1}" sibTransId="{D3D94628-E6ED-4136-B1E6-4AFE739B64F1}"/>
    <dgm:cxn modelId="{367D7A16-912A-4C15-86D4-6597E0FF74B2}" srcId="{772F1463-953E-4583-AE68-C8906B5BA8CC}" destId="{C5A9EED8-015A-431A-86C7-49B3CD573A10}" srcOrd="0" destOrd="0" parTransId="{D9680216-6948-4B0C-B7FC-7C73D2355220}" sibTransId="{CE89CA1C-3084-407E-ABC9-601851BF0664}"/>
    <dgm:cxn modelId="{64813394-29E2-4B58-9CF0-463D0CACC672}" type="presOf" srcId="{C5A9EED8-015A-431A-86C7-49B3CD573A10}" destId="{97BE28F7-9ADC-4945-B7AA-F8766E674B10}" srcOrd="0" destOrd="0" presId="urn:microsoft.com/office/officeart/2008/layout/IncreasingCircleProcess"/>
    <dgm:cxn modelId="{58E41C80-AB5F-49B3-8A78-6F6734B27B51}" type="presOf" srcId="{E168BEB7-9020-49C9-A10E-C6D72539B018}" destId="{2FFA2D26-FCA9-4B6A-813C-0A09D6656C2E}" srcOrd="0" destOrd="1" presId="urn:microsoft.com/office/officeart/2008/layout/IncreasingCircleProcess"/>
    <dgm:cxn modelId="{3CF42988-3EAA-4027-AA8D-CA4ECD3F95BF}" srcId="{C5A9EED8-015A-431A-86C7-49B3CD573A10}" destId="{234FD032-F200-496E-810C-37948B0AD88D}" srcOrd="2" destOrd="0" parTransId="{4FC46231-C166-4E8C-AEA6-DEB4594A1E14}" sibTransId="{7BDD8F8E-FFB2-4913-9FFD-DE83D4C0C9CD}"/>
    <dgm:cxn modelId="{A299DA50-9869-4403-A2D2-D55DA8E1D6BC}" type="presOf" srcId="{772F1463-953E-4583-AE68-C8906B5BA8CC}" destId="{8B54205C-5E8C-4E36-9DAC-082974EC0B29}" srcOrd="0" destOrd="0" presId="urn:microsoft.com/office/officeart/2008/layout/IncreasingCircleProcess"/>
    <dgm:cxn modelId="{EB791338-7BE0-4836-817A-F2C3EF05DDDA}" type="presOf" srcId="{43773C68-2693-4739-AC37-4FBA8E6462AA}" destId="{2FFA2D26-FCA9-4B6A-813C-0A09D6656C2E}" srcOrd="0" destOrd="4" presId="urn:microsoft.com/office/officeart/2008/layout/IncreasingCircleProcess"/>
    <dgm:cxn modelId="{316EFFFF-1BBE-4CFE-8C17-8E64463808F0}" type="presParOf" srcId="{8B54205C-5E8C-4E36-9DAC-082974EC0B29}" destId="{43E29BAA-6164-494F-9256-08B61CC2D7FF}" srcOrd="0" destOrd="0" presId="urn:microsoft.com/office/officeart/2008/layout/IncreasingCircleProcess"/>
    <dgm:cxn modelId="{FC2886C1-4FA0-424F-BEE0-86A0DC378A47}" type="presParOf" srcId="{43E29BAA-6164-494F-9256-08B61CC2D7FF}" destId="{EFCE8DD2-201A-40D5-91E6-07F9A3B93F45}" srcOrd="0" destOrd="0" presId="urn:microsoft.com/office/officeart/2008/layout/IncreasingCircleProcess"/>
    <dgm:cxn modelId="{C4F1A7FA-B77A-4016-85A9-D2AF0B5FC4BE}" type="presParOf" srcId="{43E29BAA-6164-494F-9256-08B61CC2D7FF}" destId="{677D493C-79D1-4262-8A5A-0F72158C919C}" srcOrd="1" destOrd="0" presId="urn:microsoft.com/office/officeart/2008/layout/IncreasingCircleProcess"/>
    <dgm:cxn modelId="{371A0035-D01E-4325-8D98-141885F18816}" type="presParOf" srcId="{43E29BAA-6164-494F-9256-08B61CC2D7FF}" destId="{2FFA2D26-FCA9-4B6A-813C-0A09D6656C2E}" srcOrd="2" destOrd="0" presId="urn:microsoft.com/office/officeart/2008/layout/IncreasingCircleProcess"/>
    <dgm:cxn modelId="{19D004C9-C2CA-4C47-994E-B58111802A29}" type="presParOf" srcId="{43E29BAA-6164-494F-9256-08B61CC2D7FF}" destId="{97BE28F7-9ADC-4945-B7AA-F8766E674B10}"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2F1463-953E-4583-AE68-C8906B5BA8CC}"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es-CL"/>
        </a:p>
      </dgm:t>
    </dgm:pt>
    <dgm:pt modelId="{C5A9EED8-015A-431A-86C7-49B3CD573A10}">
      <dgm:prSet phldrT="[Texto]" custT="1"/>
      <dgm:spPr/>
      <dgm:t>
        <a:bodyPr/>
        <a:lstStyle/>
        <a:p>
          <a:r>
            <a:rPr lang="es-CL" sz="1600" b="1" dirty="0" smtClean="0"/>
            <a:t>Establecimientos Educacionales</a:t>
          </a:r>
          <a:endParaRPr lang="es-CL" sz="1600" b="1" dirty="0"/>
        </a:p>
      </dgm:t>
    </dgm:pt>
    <dgm:pt modelId="{D9680216-6948-4B0C-B7FC-7C73D2355220}" type="parTrans" cxnId="{367D7A16-912A-4C15-86D4-6597E0FF74B2}">
      <dgm:prSet/>
      <dgm:spPr/>
      <dgm:t>
        <a:bodyPr/>
        <a:lstStyle/>
        <a:p>
          <a:endParaRPr lang="es-CL"/>
        </a:p>
      </dgm:t>
    </dgm:pt>
    <dgm:pt modelId="{CE89CA1C-3084-407E-ABC9-601851BF0664}" type="sibTrans" cxnId="{367D7A16-912A-4C15-86D4-6597E0FF74B2}">
      <dgm:prSet/>
      <dgm:spPr/>
      <dgm:t>
        <a:bodyPr/>
        <a:lstStyle/>
        <a:p>
          <a:endParaRPr lang="es-CL"/>
        </a:p>
      </dgm:t>
    </dgm:pt>
    <dgm:pt modelId="{823BBE34-7C62-4D35-981F-A424B11FB475}">
      <dgm:prSet phldrT="[Texto]" custT="1"/>
      <dgm:spPr/>
      <dgm:t>
        <a:bodyPr/>
        <a:lstStyle/>
        <a:p>
          <a:pPr algn="l"/>
          <a:r>
            <a:rPr lang="es-CL" sz="1400" dirty="0" smtClean="0"/>
            <a:t>No facilitan la información a las directivas del Centro de Padres.</a:t>
          </a:r>
          <a:endParaRPr lang="es-CL" sz="1400" dirty="0"/>
        </a:p>
      </dgm:t>
    </dgm:pt>
    <dgm:pt modelId="{448028E5-3FF4-4567-966E-A671B1EA5400}" type="parTrans" cxnId="{723161C1-939A-4D5E-A64D-A5B09C1B2E90}">
      <dgm:prSet/>
      <dgm:spPr/>
      <dgm:t>
        <a:bodyPr/>
        <a:lstStyle/>
        <a:p>
          <a:endParaRPr lang="es-CL"/>
        </a:p>
      </dgm:t>
    </dgm:pt>
    <dgm:pt modelId="{64E694EC-22A5-408C-A348-CB3F210C3219}" type="sibTrans" cxnId="{723161C1-939A-4D5E-A64D-A5B09C1B2E90}">
      <dgm:prSet/>
      <dgm:spPr/>
      <dgm:t>
        <a:bodyPr/>
        <a:lstStyle/>
        <a:p>
          <a:endParaRPr lang="es-CL"/>
        </a:p>
      </dgm:t>
    </dgm:pt>
    <dgm:pt modelId="{E168BEB7-9020-49C9-A10E-C6D72539B018}">
      <dgm:prSet phldrT="[Texto]" custT="1"/>
      <dgm:spPr/>
      <dgm:t>
        <a:bodyPr/>
        <a:lstStyle/>
        <a:p>
          <a:pPr algn="l"/>
          <a:r>
            <a:rPr lang="es-CL" sz="1400" dirty="0" smtClean="0"/>
            <a:t>No promueven los procesos de votación a los apoderados.</a:t>
          </a:r>
          <a:endParaRPr lang="es-CL" sz="1400" dirty="0"/>
        </a:p>
      </dgm:t>
    </dgm:pt>
    <dgm:pt modelId="{ADFCB4E4-9F70-4F29-B2A4-9F2AF391FD36}" type="parTrans" cxnId="{75249AA9-3678-4264-8B5A-88CC415A3EA4}">
      <dgm:prSet/>
      <dgm:spPr/>
      <dgm:t>
        <a:bodyPr/>
        <a:lstStyle/>
        <a:p>
          <a:endParaRPr lang="es-CL"/>
        </a:p>
      </dgm:t>
    </dgm:pt>
    <dgm:pt modelId="{89AD335A-191C-4711-AEB7-16FE605D2103}" type="sibTrans" cxnId="{75249AA9-3678-4264-8B5A-88CC415A3EA4}">
      <dgm:prSet/>
      <dgm:spPr/>
      <dgm:t>
        <a:bodyPr/>
        <a:lstStyle/>
        <a:p>
          <a:endParaRPr lang="es-CL"/>
        </a:p>
      </dgm:t>
    </dgm:pt>
    <dgm:pt modelId="{234FD032-F200-496E-810C-37948B0AD88D}">
      <dgm:prSet phldrT="[Texto]" custT="1"/>
      <dgm:spPr/>
      <dgm:t>
        <a:bodyPr/>
        <a:lstStyle/>
        <a:p>
          <a:pPr algn="l"/>
          <a:r>
            <a:rPr lang="es-CL" sz="1400" dirty="0" smtClean="0"/>
            <a:t>Escaza comunicación con Establecimiento y Apoderados.</a:t>
          </a:r>
          <a:endParaRPr lang="es-CL" sz="1400" dirty="0"/>
        </a:p>
      </dgm:t>
    </dgm:pt>
    <dgm:pt modelId="{4FC46231-C166-4E8C-AEA6-DEB4594A1E14}" type="parTrans" cxnId="{3CF42988-3EAA-4027-AA8D-CA4ECD3F95BF}">
      <dgm:prSet/>
      <dgm:spPr/>
      <dgm:t>
        <a:bodyPr/>
        <a:lstStyle/>
        <a:p>
          <a:endParaRPr lang="es-CL"/>
        </a:p>
      </dgm:t>
    </dgm:pt>
    <dgm:pt modelId="{7BDD8F8E-FFB2-4913-9FFD-DE83D4C0C9CD}" type="sibTrans" cxnId="{3CF42988-3EAA-4027-AA8D-CA4ECD3F95BF}">
      <dgm:prSet/>
      <dgm:spPr/>
      <dgm:t>
        <a:bodyPr/>
        <a:lstStyle/>
        <a:p>
          <a:endParaRPr lang="es-CL"/>
        </a:p>
      </dgm:t>
    </dgm:pt>
    <dgm:pt modelId="{D52E1A37-276F-45AF-8252-50FEAAEBBEEC}">
      <dgm:prSet phldrT="[Texto]" custT="1"/>
      <dgm:spPr/>
      <dgm:t>
        <a:bodyPr/>
        <a:lstStyle/>
        <a:p>
          <a:pPr algn="l"/>
          <a:r>
            <a:rPr lang="es-CL" sz="1400" dirty="0" smtClean="0"/>
            <a:t>Falta de conocimiento de las normas vigentes.</a:t>
          </a:r>
          <a:endParaRPr lang="es-CL" sz="1400" dirty="0"/>
        </a:p>
      </dgm:t>
    </dgm:pt>
    <dgm:pt modelId="{ED31E605-6095-4F45-84DD-FC2746E40487}" type="parTrans" cxnId="{9A8128C1-A9BC-412A-8685-5E872A1880A7}">
      <dgm:prSet/>
      <dgm:spPr/>
      <dgm:t>
        <a:bodyPr/>
        <a:lstStyle/>
        <a:p>
          <a:endParaRPr lang="es-CL"/>
        </a:p>
      </dgm:t>
    </dgm:pt>
    <dgm:pt modelId="{61978DDA-FAAA-428F-B24B-1276009B961A}" type="sibTrans" cxnId="{9A8128C1-A9BC-412A-8685-5E872A1880A7}">
      <dgm:prSet/>
      <dgm:spPr/>
      <dgm:t>
        <a:bodyPr/>
        <a:lstStyle/>
        <a:p>
          <a:endParaRPr lang="es-CL"/>
        </a:p>
      </dgm:t>
    </dgm:pt>
    <dgm:pt modelId="{8B54205C-5E8C-4E36-9DAC-082974EC0B29}" type="pres">
      <dgm:prSet presAssocID="{772F1463-953E-4583-AE68-C8906B5BA8CC}" presName="Name0" presStyleCnt="0">
        <dgm:presLayoutVars>
          <dgm:chMax val="7"/>
          <dgm:chPref val="7"/>
          <dgm:dir/>
          <dgm:animOne val="branch"/>
          <dgm:animLvl val="lvl"/>
        </dgm:presLayoutVars>
      </dgm:prSet>
      <dgm:spPr/>
      <dgm:t>
        <a:bodyPr/>
        <a:lstStyle/>
        <a:p>
          <a:endParaRPr lang="es-CL"/>
        </a:p>
      </dgm:t>
    </dgm:pt>
    <dgm:pt modelId="{43E29BAA-6164-494F-9256-08B61CC2D7FF}" type="pres">
      <dgm:prSet presAssocID="{C5A9EED8-015A-431A-86C7-49B3CD573A10}" presName="composite" presStyleCnt="0"/>
      <dgm:spPr/>
    </dgm:pt>
    <dgm:pt modelId="{EFCE8DD2-201A-40D5-91E6-07F9A3B93F45}" type="pres">
      <dgm:prSet presAssocID="{C5A9EED8-015A-431A-86C7-49B3CD573A10}" presName="BackAccent" presStyleLbl="bgShp" presStyleIdx="0" presStyleCnt="1" custLinFactX="-100000" custLinFactNeighborX="-105270" custLinFactNeighborY="6128"/>
      <dgm:spPr/>
    </dgm:pt>
    <dgm:pt modelId="{677D493C-79D1-4262-8A5A-0F72158C919C}" type="pres">
      <dgm:prSet presAssocID="{C5A9EED8-015A-431A-86C7-49B3CD573A10}" presName="Accent" presStyleLbl="alignNode1" presStyleIdx="0" presStyleCnt="1" custLinFactX="-100000" custLinFactNeighborX="-102971" custLinFactNeighborY="7659"/>
      <dgm:spPr/>
    </dgm:pt>
    <dgm:pt modelId="{2FFA2D26-FCA9-4B6A-813C-0A09D6656C2E}" type="pres">
      <dgm:prSet presAssocID="{C5A9EED8-015A-431A-86C7-49B3CD573A10}" presName="Child" presStyleLbl="revTx" presStyleIdx="0" presStyleCnt="2" custScaleX="271564">
        <dgm:presLayoutVars>
          <dgm:chMax val="0"/>
          <dgm:chPref val="0"/>
          <dgm:bulletEnabled val="1"/>
        </dgm:presLayoutVars>
      </dgm:prSet>
      <dgm:spPr/>
      <dgm:t>
        <a:bodyPr/>
        <a:lstStyle/>
        <a:p>
          <a:endParaRPr lang="es-CL"/>
        </a:p>
      </dgm:t>
    </dgm:pt>
    <dgm:pt modelId="{97BE28F7-9ADC-4945-B7AA-F8766E674B10}" type="pres">
      <dgm:prSet presAssocID="{C5A9EED8-015A-431A-86C7-49B3CD573A10}" presName="Parent" presStyleLbl="revTx" presStyleIdx="1" presStyleCnt="2" custScaleX="251442" custLinFactNeighborX="21597" custLinFactNeighborY="-94558">
        <dgm:presLayoutVars>
          <dgm:chMax val="1"/>
          <dgm:chPref val="1"/>
          <dgm:bulletEnabled val="1"/>
        </dgm:presLayoutVars>
      </dgm:prSet>
      <dgm:spPr/>
      <dgm:t>
        <a:bodyPr/>
        <a:lstStyle/>
        <a:p>
          <a:endParaRPr lang="es-CL"/>
        </a:p>
      </dgm:t>
    </dgm:pt>
  </dgm:ptLst>
  <dgm:cxnLst>
    <dgm:cxn modelId="{A9B4F78C-B2D4-42A5-8F5B-BCFC97592D70}" type="presOf" srcId="{E168BEB7-9020-49C9-A10E-C6D72539B018}" destId="{2FFA2D26-FCA9-4B6A-813C-0A09D6656C2E}" srcOrd="0" destOrd="1" presId="urn:microsoft.com/office/officeart/2008/layout/IncreasingCircleProcess"/>
    <dgm:cxn modelId="{75DCB6AB-A25F-426E-A246-3BD323B0F0F6}" type="presOf" srcId="{234FD032-F200-496E-810C-37948B0AD88D}" destId="{2FFA2D26-FCA9-4B6A-813C-0A09D6656C2E}" srcOrd="0" destOrd="2" presId="urn:microsoft.com/office/officeart/2008/layout/IncreasingCircleProcess"/>
    <dgm:cxn modelId="{723161C1-939A-4D5E-A64D-A5B09C1B2E90}" srcId="{C5A9EED8-015A-431A-86C7-49B3CD573A10}" destId="{823BBE34-7C62-4D35-981F-A424B11FB475}" srcOrd="0" destOrd="0" parTransId="{448028E5-3FF4-4567-966E-A671B1EA5400}" sibTransId="{64E694EC-22A5-408C-A348-CB3F210C3219}"/>
    <dgm:cxn modelId="{75249AA9-3678-4264-8B5A-88CC415A3EA4}" srcId="{C5A9EED8-015A-431A-86C7-49B3CD573A10}" destId="{E168BEB7-9020-49C9-A10E-C6D72539B018}" srcOrd="1" destOrd="0" parTransId="{ADFCB4E4-9F70-4F29-B2A4-9F2AF391FD36}" sibTransId="{89AD335A-191C-4711-AEB7-16FE605D2103}"/>
    <dgm:cxn modelId="{367D7A16-912A-4C15-86D4-6597E0FF74B2}" srcId="{772F1463-953E-4583-AE68-C8906B5BA8CC}" destId="{C5A9EED8-015A-431A-86C7-49B3CD573A10}" srcOrd="0" destOrd="0" parTransId="{D9680216-6948-4B0C-B7FC-7C73D2355220}" sibTransId="{CE89CA1C-3084-407E-ABC9-601851BF0664}"/>
    <dgm:cxn modelId="{8B0FD24B-57D2-4F8A-935F-79105B259614}" type="presOf" srcId="{772F1463-953E-4583-AE68-C8906B5BA8CC}" destId="{8B54205C-5E8C-4E36-9DAC-082974EC0B29}" srcOrd="0" destOrd="0" presId="urn:microsoft.com/office/officeart/2008/layout/IncreasingCircleProcess"/>
    <dgm:cxn modelId="{76255A3B-B182-4A76-B70D-759ADFD1FB79}" type="presOf" srcId="{C5A9EED8-015A-431A-86C7-49B3CD573A10}" destId="{97BE28F7-9ADC-4945-B7AA-F8766E674B10}" srcOrd="0" destOrd="0" presId="urn:microsoft.com/office/officeart/2008/layout/IncreasingCircleProcess"/>
    <dgm:cxn modelId="{D832A700-A9E0-484E-84A1-033E87BA39C3}" type="presOf" srcId="{823BBE34-7C62-4D35-981F-A424B11FB475}" destId="{2FFA2D26-FCA9-4B6A-813C-0A09D6656C2E}" srcOrd="0" destOrd="0" presId="urn:microsoft.com/office/officeart/2008/layout/IncreasingCircleProcess"/>
    <dgm:cxn modelId="{3CF42988-3EAA-4027-AA8D-CA4ECD3F95BF}" srcId="{C5A9EED8-015A-431A-86C7-49B3CD573A10}" destId="{234FD032-F200-496E-810C-37948B0AD88D}" srcOrd="2" destOrd="0" parTransId="{4FC46231-C166-4E8C-AEA6-DEB4594A1E14}" sibTransId="{7BDD8F8E-FFB2-4913-9FFD-DE83D4C0C9CD}"/>
    <dgm:cxn modelId="{9A8128C1-A9BC-412A-8685-5E872A1880A7}" srcId="{C5A9EED8-015A-431A-86C7-49B3CD573A10}" destId="{D52E1A37-276F-45AF-8252-50FEAAEBBEEC}" srcOrd="3" destOrd="0" parTransId="{ED31E605-6095-4F45-84DD-FC2746E40487}" sibTransId="{61978DDA-FAAA-428F-B24B-1276009B961A}"/>
    <dgm:cxn modelId="{62988811-F2FC-41D9-9918-B975C333036D}" type="presOf" srcId="{D52E1A37-276F-45AF-8252-50FEAAEBBEEC}" destId="{2FFA2D26-FCA9-4B6A-813C-0A09D6656C2E}" srcOrd="0" destOrd="3" presId="urn:microsoft.com/office/officeart/2008/layout/IncreasingCircleProcess"/>
    <dgm:cxn modelId="{561B2E52-037D-4C87-9957-9D567FDE8863}" type="presParOf" srcId="{8B54205C-5E8C-4E36-9DAC-082974EC0B29}" destId="{43E29BAA-6164-494F-9256-08B61CC2D7FF}" srcOrd="0" destOrd="0" presId="urn:microsoft.com/office/officeart/2008/layout/IncreasingCircleProcess"/>
    <dgm:cxn modelId="{2F422550-D31A-4431-ACA3-1F83A7A097DB}" type="presParOf" srcId="{43E29BAA-6164-494F-9256-08B61CC2D7FF}" destId="{EFCE8DD2-201A-40D5-91E6-07F9A3B93F45}" srcOrd="0" destOrd="0" presId="urn:microsoft.com/office/officeart/2008/layout/IncreasingCircleProcess"/>
    <dgm:cxn modelId="{01EAB52E-1CBE-447B-BD64-93F30B6BCE4F}" type="presParOf" srcId="{43E29BAA-6164-494F-9256-08B61CC2D7FF}" destId="{677D493C-79D1-4262-8A5A-0F72158C919C}" srcOrd="1" destOrd="0" presId="urn:microsoft.com/office/officeart/2008/layout/IncreasingCircleProcess"/>
    <dgm:cxn modelId="{1985FCB9-CCBF-49BB-80C2-1ED67CA4A771}" type="presParOf" srcId="{43E29BAA-6164-494F-9256-08B61CC2D7FF}" destId="{2FFA2D26-FCA9-4B6A-813C-0A09D6656C2E}" srcOrd="2" destOrd="0" presId="urn:microsoft.com/office/officeart/2008/layout/IncreasingCircleProcess"/>
    <dgm:cxn modelId="{75D289DF-40E4-474B-8904-2DD8E2EB1915}" type="presParOf" srcId="{43E29BAA-6164-494F-9256-08B61CC2D7FF}" destId="{97BE28F7-9ADC-4945-B7AA-F8766E674B10}" srcOrd="3" destOrd="0" presId="urn:microsoft.com/office/officeart/2008/layout/IncreasingCircle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2F1463-953E-4583-AE68-C8906B5BA8CC}"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es-CL"/>
        </a:p>
      </dgm:t>
    </dgm:pt>
    <dgm:pt modelId="{C5A9EED8-015A-431A-86C7-49B3CD573A10}">
      <dgm:prSet phldrT="[Texto]" custT="1"/>
      <dgm:spPr/>
      <dgm:t>
        <a:bodyPr/>
        <a:lstStyle/>
        <a:p>
          <a:r>
            <a:rPr lang="es-CL" sz="1600" b="1" dirty="0" smtClean="0"/>
            <a:t>Apoderados</a:t>
          </a:r>
          <a:endParaRPr lang="es-CL" sz="1600" b="1" dirty="0"/>
        </a:p>
      </dgm:t>
    </dgm:pt>
    <dgm:pt modelId="{D9680216-6948-4B0C-B7FC-7C73D2355220}" type="parTrans" cxnId="{367D7A16-912A-4C15-86D4-6597E0FF74B2}">
      <dgm:prSet/>
      <dgm:spPr/>
      <dgm:t>
        <a:bodyPr/>
        <a:lstStyle/>
        <a:p>
          <a:endParaRPr lang="es-CL"/>
        </a:p>
      </dgm:t>
    </dgm:pt>
    <dgm:pt modelId="{CE89CA1C-3084-407E-ABC9-601851BF0664}" type="sibTrans" cxnId="{367D7A16-912A-4C15-86D4-6597E0FF74B2}">
      <dgm:prSet/>
      <dgm:spPr/>
      <dgm:t>
        <a:bodyPr/>
        <a:lstStyle/>
        <a:p>
          <a:endParaRPr lang="es-CL"/>
        </a:p>
      </dgm:t>
    </dgm:pt>
    <dgm:pt modelId="{823BBE34-7C62-4D35-981F-A424B11FB475}">
      <dgm:prSet phldrT="[Texto]" custT="1"/>
      <dgm:spPr/>
      <dgm:t>
        <a:bodyPr/>
        <a:lstStyle/>
        <a:p>
          <a:r>
            <a:rPr lang="es-CL" sz="1400" dirty="0" smtClean="0"/>
            <a:t>No muestran interés en los Centros de Padres.</a:t>
          </a:r>
          <a:endParaRPr lang="es-CL" sz="1400" dirty="0"/>
        </a:p>
      </dgm:t>
    </dgm:pt>
    <dgm:pt modelId="{448028E5-3FF4-4567-966E-A671B1EA5400}" type="parTrans" cxnId="{723161C1-939A-4D5E-A64D-A5B09C1B2E90}">
      <dgm:prSet/>
      <dgm:spPr/>
      <dgm:t>
        <a:bodyPr/>
        <a:lstStyle/>
        <a:p>
          <a:endParaRPr lang="es-CL"/>
        </a:p>
      </dgm:t>
    </dgm:pt>
    <dgm:pt modelId="{64E694EC-22A5-408C-A348-CB3F210C3219}" type="sibTrans" cxnId="{723161C1-939A-4D5E-A64D-A5B09C1B2E90}">
      <dgm:prSet/>
      <dgm:spPr/>
      <dgm:t>
        <a:bodyPr/>
        <a:lstStyle/>
        <a:p>
          <a:endParaRPr lang="es-CL"/>
        </a:p>
      </dgm:t>
    </dgm:pt>
    <dgm:pt modelId="{81C30CF1-EB63-49BF-80FD-333E2A86B8BF}">
      <dgm:prSet phldrT="[Texto]" custT="1"/>
      <dgm:spPr/>
      <dgm:t>
        <a:bodyPr/>
        <a:lstStyle/>
        <a:p>
          <a:r>
            <a:rPr lang="es-CL" sz="1400" dirty="0" smtClean="0"/>
            <a:t>Desconocen las normativas vigentes.</a:t>
          </a:r>
          <a:endParaRPr lang="es-CL" sz="1400" dirty="0"/>
        </a:p>
      </dgm:t>
    </dgm:pt>
    <dgm:pt modelId="{F5A83AE0-A607-4E8C-BCAC-E6B964B18A2E}" type="parTrans" cxnId="{7C771E81-665A-4FE9-871E-03105965E74F}">
      <dgm:prSet/>
      <dgm:spPr/>
      <dgm:t>
        <a:bodyPr/>
        <a:lstStyle/>
        <a:p>
          <a:endParaRPr lang="es-CL"/>
        </a:p>
      </dgm:t>
    </dgm:pt>
    <dgm:pt modelId="{522B7AB6-8FDE-4735-8184-BBFE40B02F29}" type="sibTrans" cxnId="{7C771E81-665A-4FE9-871E-03105965E74F}">
      <dgm:prSet/>
      <dgm:spPr/>
      <dgm:t>
        <a:bodyPr/>
        <a:lstStyle/>
        <a:p>
          <a:endParaRPr lang="es-CL"/>
        </a:p>
      </dgm:t>
    </dgm:pt>
    <dgm:pt modelId="{B8F63A12-7678-4236-A46E-9DD2B9C30094}">
      <dgm:prSet phldrT="[Texto]" custT="1"/>
      <dgm:spPr/>
      <dgm:t>
        <a:bodyPr/>
        <a:lstStyle/>
        <a:p>
          <a:r>
            <a:rPr lang="es-CL" sz="1400" dirty="0" smtClean="0"/>
            <a:t>Falta de comunicación con los Centros Educacionales.</a:t>
          </a:r>
          <a:endParaRPr lang="es-CL" sz="1400" dirty="0"/>
        </a:p>
      </dgm:t>
    </dgm:pt>
    <dgm:pt modelId="{65244901-E3A7-426D-B639-07A247743215}" type="parTrans" cxnId="{7C528472-7001-4D58-AEEB-636770FCB56E}">
      <dgm:prSet/>
      <dgm:spPr/>
      <dgm:t>
        <a:bodyPr/>
        <a:lstStyle/>
        <a:p>
          <a:endParaRPr lang="es-CL"/>
        </a:p>
      </dgm:t>
    </dgm:pt>
    <dgm:pt modelId="{A4D85B9A-D59D-49A0-B1E7-EB8721E3DA03}" type="sibTrans" cxnId="{7C528472-7001-4D58-AEEB-636770FCB56E}">
      <dgm:prSet/>
      <dgm:spPr/>
      <dgm:t>
        <a:bodyPr/>
        <a:lstStyle/>
        <a:p>
          <a:endParaRPr lang="es-CL"/>
        </a:p>
      </dgm:t>
    </dgm:pt>
    <dgm:pt modelId="{BA567026-BECB-4875-AFF2-BFB7B706D96D}">
      <dgm:prSet phldrT="[Texto]" custT="1"/>
      <dgm:spPr/>
      <dgm:t>
        <a:bodyPr/>
        <a:lstStyle/>
        <a:p>
          <a:r>
            <a:rPr lang="es-CL" sz="1400" dirty="0" smtClean="0"/>
            <a:t>Desconfianza por falta de transparencia y escaza información.</a:t>
          </a:r>
          <a:endParaRPr lang="es-CL" sz="1400" dirty="0"/>
        </a:p>
      </dgm:t>
    </dgm:pt>
    <dgm:pt modelId="{8F8512B2-884D-4207-9385-3E63EDF207D6}" type="parTrans" cxnId="{4509427D-7E00-4B78-AE16-62CAC1B6EA61}">
      <dgm:prSet/>
      <dgm:spPr/>
      <dgm:t>
        <a:bodyPr/>
        <a:lstStyle/>
        <a:p>
          <a:endParaRPr lang="es-CL"/>
        </a:p>
      </dgm:t>
    </dgm:pt>
    <dgm:pt modelId="{2954EED5-A47E-4B04-813A-D075EE03551C}" type="sibTrans" cxnId="{4509427D-7E00-4B78-AE16-62CAC1B6EA61}">
      <dgm:prSet/>
      <dgm:spPr/>
      <dgm:t>
        <a:bodyPr/>
        <a:lstStyle/>
        <a:p>
          <a:endParaRPr lang="es-CL"/>
        </a:p>
      </dgm:t>
    </dgm:pt>
    <dgm:pt modelId="{8B54205C-5E8C-4E36-9DAC-082974EC0B29}" type="pres">
      <dgm:prSet presAssocID="{772F1463-953E-4583-AE68-C8906B5BA8CC}" presName="Name0" presStyleCnt="0">
        <dgm:presLayoutVars>
          <dgm:chMax val="7"/>
          <dgm:chPref val="7"/>
          <dgm:dir/>
          <dgm:animOne val="branch"/>
          <dgm:animLvl val="lvl"/>
        </dgm:presLayoutVars>
      </dgm:prSet>
      <dgm:spPr/>
      <dgm:t>
        <a:bodyPr/>
        <a:lstStyle/>
        <a:p>
          <a:endParaRPr lang="es-CL"/>
        </a:p>
      </dgm:t>
    </dgm:pt>
    <dgm:pt modelId="{43E29BAA-6164-494F-9256-08B61CC2D7FF}" type="pres">
      <dgm:prSet presAssocID="{C5A9EED8-015A-431A-86C7-49B3CD573A10}" presName="composite" presStyleCnt="0"/>
      <dgm:spPr/>
    </dgm:pt>
    <dgm:pt modelId="{EFCE8DD2-201A-40D5-91E6-07F9A3B93F45}" type="pres">
      <dgm:prSet presAssocID="{C5A9EED8-015A-431A-86C7-49B3CD573A10}" presName="BackAccent" presStyleLbl="bgShp" presStyleIdx="0" presStyleCnt="1" custLinFactX="-100000" custLinFactNeighborX="-105270" custLinFactNeighborY="6128"/>
      <dgm:spPr/>
    </dgm:pt>
    <dgm:pt modelId="{677D493C-79D1-4262-8A5A-0F72158C919C}" type="pres">
      <dgm:prSet presAssocID="{C5A9EED8-015A-431A-86C7-49B3CD573A10}" presName="Accent" presStyleLbl="alignNode1" presStyleIdx="0" presStyleCnt="1" custLinFactX="-100000" custLinFactNeighborX="-102971" custLinFactNeighborY="7659"/>
      <dgm:spPr/>
    </dgm:pt>
    <dgm:pt modelId="{2FFA2D26-FCA9-4B6A-813C-0A09D6656C2E}" type="pres">
      <dgm:prSet presAssocID="{C5A9EED8-015A-431A-86C7-49B3CD573A10}" presName="Child" presStyleLbl="revTx" presStyleIdx="0" presStyleCnt="2" custScaleX="271564">
        <dgm:presLayoutVars>
          <dgm:chMax val="0"/>
          <dgm:chPref val="0"/>
          <dgm:bulletEnabled val="1"/>
        </dgm:presLayoutVars>
      </dgm:prSet>
      <dgm:spPr/>
      <dgm:t>
        <a:bodyPr/>
        <a:lstStyle/>
        <a:p>
          <a:endParaRPr lang="es-CL"/>
        </a:p>
      </dgm:t>
    </dgm:pt>
    <dgm:pt modelId="{97BE28F7-9ADC-4945-B7AA-F8766E674B10}" type="pres">
      <dgm:prSet presAssocID="{C5A9EED8-015A-431A-86C7-49B3CD573A10}" presName="Parent" presStyleLbl="revTx" presStyleIdx="1" presStyleCnt="2" custScaleX="251442" custLinFactNeighborX="21769" custLinFactNeighborY="-6134">
        <dgm:presLayoutVars>
          <dgm:chMax val="1"/>
          <dgm:chPref val="1"/>
          <dgm:bulletEnabled val="1"/>
        </dgm:presLayoutVars>
      </dgm:prSet>
      <dgm:spPr/>
      <dgm:t>
        <a:bodyPr/>
        <a:lstStyle/>
        <a:p>
          <a:endParaRPr lang="es-CL"/>
        </a:p>
      </dgm:t>
    </dgm:pt>
  </dgm:ptLst>
  <dgm:cxnLst>
    <dgm:cxn modelId="{D994FA8E-037D-437D-8260-C3949E70E92B}" type="presOf" srcId="{81C30CF1-EB63-49BF-80FD-333E2A86B8BF}" destId="{2FFA2D26-FCA9-4B6A-813C-0A09D6656C2E}" srcOrd="0" destOrd="1" presId="urn:microsoft.com/office/officeart/2008/layout/IncreasingCircleProcess"/>
    <dgm:cxn modelId="{39DCC472-BC9B-453B-9B2E-6B9AC2ED5797}" type="presOf" srcId="{772F1463-953E-4583-AE68-C8906B5BA8CC}" destId="{8B54205C-5E8C-4E36-9DAC-082974EC0B29}" srcOrd="0" destOrd="0" presId="urn:microsoft.com/office/officeart/2008/layout/IncreasingCircleProcess"/>
    <dgm:cxn modelId="{4509427D-7E00-4B78-AE16-62CAC1B6EA61}" srcId="{C5A9EED8-015A-431A-86C7-49B3CD573A10}" destId="{BA567026-BECB-4875-AFF2-BFB7B706D96D}" srcOrd="3" destOrd="0" parTransId="{8F8512B2-884D-4207-9385-3E63EDF207D6}" sibTransId="{2954EED5-A47E-4B04-813A-D075EE03551C}"/>
    <dgm:cxn modelId="{5939BA54-8FC5-405B-9D54-6F2A36BD03C4}" type="presOf" srcId="{BA567026-BECB-4875-AFF2-BFB7B706D96D}" destId="{2FFA2D26-FCA9-4B6A-813C-0A09D6656C2E}" srcOrd="0" destOrd="3" presId="urn:microsoft.com/office/officeart/2008/layout/IncreasingCircleProcess"/>
    <dgm:cxn modelId="{7C771E81-665A-4FE9-871E-03105965E74F}" srcId="{C5A9EED8-015A-431A-86C7-49B3CD573A10}" destId="{81C30CF1-EB63-49BF-80FD-333E2A86B8BF}" srcOrd="1" destOrd="0" parTransId="{F5A83AE0-A607-4E8C-BCAC-E6B964B18A2E}" sibTransId="{522B7AB6-8FDE-4735-8184-BBFE40B02F29}"/>
    <dgm:cxn modelId="{7C528472-7001-4D58-AEEB-636770FCB56E}" srcId="{C5A9EED8-015A-431A-86C7-49B3CD573A10}" destId="{B8F63A12-7678-4236-A46E-9DD2B9C30094}" srcOrd="2" destOrd="0" parTransId="{65244901-E3A7-426D-B639-07A247743215}" sibTransId="{A4D85B9A-D59D-49A0-B1E7-EB8721E3DA03}"/>
    <dgm:cxn modelId="{64D0EE60-2702-45CB-8CAB-F1BE9BE8939A}" type="presOf" srcId="{823BBE34-7C62-4D35-981F-A424B11FB475}" destId="{2FFA2D26-FCA9-4B6A-813C-0A09D6656C2E}" srcOrd="0" destOrd="0" presId="urn:microsoft.com/office/officeart/2008/layout/IncreasingCircleProcess"/>
    <dgm:cxn modelId="{5BD0A5E8-DD92-41B5-860A-2911EECFD40B}" type="presOf" srcId="{B8F63A12-7678-4236-A46E-9DD2B9C30094}" destId="{2FFA2D26-FCA9-4B6A-813C-0A09D6656C2E}" srcOrd="0" destOrd="2" presId="urn:microsoft.com/office/officeart/2008/layout/IncreasingCircleProcess"/>
    <dgm:cxn modelId="{367D7A16-912A-4C15-86D4-6597E0FF74B2}" srcId="{772F1463-953E-4583-AE68-C8906B5BA8CC}" destId="{C5A9EED8-015A-431A-86C7-49B3CD573A10}" srcOrd="0" destOrd="0" parTransId="{D9680216-6948-4B0C-B7FC-7C73D2355220}" sibTransId="{CE89CA1C-3084-407E-ABC9-601851BF0664}"/>
    <dgm:cxn modelId="{723161C1-939A-4D5E-A64D-A5B09C1B2E90}" srcId="{C5A9EED8-015A-431A-86C7-49B3CD573A10}" destId="{823BBE34-7C62-4D35-981F-A424B11FB475}" srcOrd="0" destOrd="0" parTransId="{448028E5-3FF4-4567-966E-A671B1EA5400}" sibTransId="{64E694EC-22A5-408C-A348-CB3F210C3219}"/>
    <dgm:cxn modelId="{5826BCAC-1B62-49D7-8A14-725B450D753B}" type="presOf" srcId="{C5A9EED8-015A-431A-86C7-49B3CD573A10}" destId="{97BE28F7-9ADC-4945-B7AA-F8766E674B10}" srcOrd="0" destOrd="0" presId="urn:microsoft.com/office/officeart/2008/layout/IncreasingCircleProcess"/>
    <dgm:cxn modelId="{F300B779-5B08-4A7D-9844-C1E760D1E9D0}" type="presParOf" srcId="{8B54205C-5E8C-4E36-9DAC-082974EC0B29}" destId="{43E29BAA-6164-494F-9256-08B61CC2D7FF}" srcOrd="0" destOrd="0" presId="urn:microsoft.com/office/officeart/2008/layout/IncreasingCircleProcess"/>
    <dgm:cxn modelId="{D07D105C-BD36-42E1-AE43-5A3EA4FF1485}" type="presParOf" srcId="{43E29BAA-6164-494F-9256-08B61CC2D7FF}" destId="{EFCE8DD2-201A-40D5-91E6-07F9A3B93F45}" srcOrd="0" destOrd="0" presId="urn:microsoft.com/office/officeart/2008/layout/IncreasingCircleProcess"/>
    <dgm:cxn modelId="{EFE8F86E-0FCE-41E5-8ACF-65449D7E0584}" type="presParOf" srcId="{43E29BAA-6164-494F-9256-08B61CC2D7FF}" destId="{677D493C-79D1-4262-8A5A-0F72158C919C}" srcOrd="1" destOrd="0" presId="urn:microsoft.com/office/officeart/2008/layout/IncreasingCircleProcess"/>
    <dgm:cxn modelId="{3BD6F3CA-DB26-494F-AA36-5DFA9F03AC5F}" type="presParOf" srcId="{43E29BAA-6164-494F-9256-08B61CC2D7FF}" destId="{2FFA2D26-FCA9-4B6A-813C-0A09D6656C2E}" srcOrd="2" destOrd="0" presId="urn:microsoft.com/office/officeart/2008/layout/IncreasingCircleProcess"/>
    <dgm:cxn modelId="{C6180DC6-951F-4B12-97CC-455D9ACD1345}" type="presParOf" srcId="{43E29BAA-6164-494F-9256-08B61CC2D7FF}" destId="{97BE28F7-9ADC-4945-B7AA-F8766E674B10}" srcOrd="3" destOrd="0" presId="urn:microsoft.com/office/officeart/2008/layout/IncreasingCircleProcess"/>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92E439-31C8-40C0-95DA-DAF8A4D5C7C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CL"/>
        </a:p>
      </dgm:t>
    </dgm:pt>
    <dgm:pt modelId="{2BD6EBD8-211F-4086-8A71-74D8CC9EFC73}">
      <dgm:prSet phldrT="[Texto]"/>
      <dgm:spPr/>
      <dgm:t>
        <a:bodyPr/>
        <a:lstStyle/>
        <a:p>
          <a:r>
            <a:rPr lang="es-CL" dirty="0" smtClean="0"/>
            <a:t>Resultado Esperado</a:t>
          </a:r>
          <a:endParaRPr lang="es-CL" dirty="0"/>
        </a:p>
      </dgm:t>
    </dgm:pt>
    <dgm:pt modelId="{A1A30558-AFB0-451C-B006-5B5611953256}" type="parTrans" cxnId="{EC080C2D-9628-4A13-BF6E-0E943BDCE85A}">
      <dgm:prSet/>
      <dgm:spPr/>
      <dgm:t>
        <a:bodyPr/>
        <a:lstStyle/>
        <a:p>
          <a:endParaRPr lang="es-CL"/>
        </a:p>
      </dgm:t>
    </dgm:pt>
    <dgm:pt modelId="{358639CB-AA7E-4AF3-9D1D-8086AE3CE230}" type="sibTrans" cxnId="{EC080C2D-9628-4A13-BF6E-0E943BDCE85A}">
      <dgm:prSet/>
      <dgm:spPr/>
      <dgm:t>
        <a:bodyPr/>
        <a:lstStyle/>
        <a:p>
          <a:endParaRPr lang="es-CL"/>
        </a:p>
      </dgm:t>
    </dgm:pt>
    <dgm:pt modelId="{B37469BC-4FB1-4648-8306-3E4E006BD139}">
      <dgm:prSet phldrT="[Texto]"/>
      <dgm:spPr/>
      <dgm:t>
        <a:bodyPr/>
        <a:lstStyle/>
        <a:p>
          <a:r>
            <a:rPr lang="es-CL" dirty="0" smtClean="0"/>
            <a:t>Generar los parámetros necesarios para votar un Proyecto.</a:t>
          </a:r>
          <a:endParaRPr lang="es-CL" dirty="0"/>
        </a:p>
      </dgm:t>
    </dgm:pt>
    <dgm:pt modelId="{3C5540B5-59C9-4E95-9870-D5D058B8F894}" type="parTrans" cxnId="{B5C789AB-6042-47B0-B17B-9F6695F7FAD4}">
      <dgm:prSet/>
      <dgm:spPr/>
      <dgm:t>
        <a:bodyPr/>
        <a:lstStyle/>
        <a:p>
          <a:endParaRPr lang="es-CL"/>
        </a:p>
      </dgm:t>
    </dgm:pt>
    <dgm:pt modelId="{2D401BAB-5361-408F-B97E-3F343AB309E8}" type="sibTrans" cxnId="{B5C789AB-6042-47B0-B17B-9F6695F7FAD4}">
      <dgm:prSet/>
      <dgm:spPr/>
      <dgm:t>
        <a:bodyPr/>
        <a:lstStyle/>
        <a:p>
          <a:endParaRPr lang="es-CL"/>
        </a:p>
      </dgm:t>
    </dgm:pt>
    <dgm:pt modelId="{EBBF6F56-61C7-41C9-A2FA-0B08A5F27025}">
      <dgm:prSet phldrT="[Texto]"/>
      <dgm:spPr/>
      <dgm:t>
        <a:bodyPr/>
        <a:lstStyle/>
        <a:p>
          <a:r>
            <a:rPr lang="es-CL" dirty="0" smtClean="0"/>
            <a:t>Métrica</a:t>
          </a:r>
          <a:endParaRPr lang="es-CL" dirty="0"/>
        </a:p>
      </dgm:t>
    </dgm:pt>
    <dgm:pt modelId="{7DB9FFBD-FEA8-4FCF-AEA6-C8BB0B638A53}" type="parTrans" cxnId="{F20E6255-E81C-4C38-97B5-761DFB541310}">
      <dgm:prSet/>
      <dgm:spPr/>
      <dgm:t>
        <a:bodyPr/>
        <a:lstStyle/>
        <a:p>
          <a:endParaRPr lang="es-CL"/>
        </a:p>
      </dgm:t>
    </dgm:pt>
    <dgm:pt modelId="{10DA1E07-78C3-41BE-8357-3EBBD4B32CFB}" type="sibTrans" cxnId="{F20E6255-E81C-4C38-97B5-761DFB541310}">
      <dgm:prSet/>
      <dgm:spPr/>
      <dgm:t>
        <a:bodyPr/>
        <a:lstStyle/>
        <a:p>
          <a:endParaRPr lang="es-CL"/>
        </a:p>
      </dgm:t>
    </dgm:pt>
    <dgm:pt modelId="{5D69184F-B547-4F1C-A0D1-BC451D03466E}">
      <dgm:prSet phldrT="[Texto]"/>
      <dgm:spPr/>
      <dgm:t>
        <a:bodyPr/>
        <a:lstStyle/>
        <a:p>
          <a:r>
            <a:rPr lang="es-CL" dirty="0" smtClean="0"/>
            <a:t>Tiempo en el cual los Apoderados realizan la votación.</a:t>
          </a:r>
          <a:endParaRPr lang="es-CL" dirty="0"/>
        </a:p>
      </dgm:t>
    </dgm:pt>
    <dgm:pt modelId="{2570E31D-E706-426F-8544-0C3A61329E23}" type="parTrans" cxnId="{FD4F62A3-7430-4AC9-A91B-C509107783D8}">
      <dgm:prSet/>
      <dgm:spPr/>
      <dgm:t>
        <a:bodyPr/>
        <a:lstStyle/>
        <a:p>
          <a:endParaRPr lang="es-CL"/>
        </a:p>
      </dgm:t>
    </dgm:pt>
    <dgm:pt modelId="{B8C327F6-F829-465E-8907-BEC988CB26A1}" type="sibTrans" cxnId="{FD4F62A3-7430-4AC9-A91B-C509107783D8}">
      <dgm:prSet/>
      <dgm:spPr/>
      <dgm:t>
        <a:bodyPr/>
        <a:lstStyle/>
        <a:p>
          <a:endParaRPr lang="es-CL"/>
        </a:p>
      </dgm:t>
    </dgm:pt>
    <dgm:pt modelId="{5394B1D9-F22D-4DF9-802D-9A80D059C91F}">
      <dgm:prSet phldrT="[Texto]"/>
      <dgm:spPr/>
      <dgm:t>
        <a:bodyPr/>
        <a:lstStyle/>
        <a:p>
          <a:r>
            <a:rPr lang="es-CL" dirty="0" smtClean="0"/>
            <a:t>Criterio de éxito</a:t>
          </a:r>
          <a:endParaRPr lang="es-CL" dirty="0"/>
        </a:p>
      </dgm:t>
    </dgm:pt>
    <dgm:pt modelId="{65CB9E13-3D72-4013-B210-969CA69FCCB8}" type="parTrans" cxnId="{B4018D1C-F99B-446F-AF13-5C25FB49D732}">
      <dgm:prSet/>
      <dgm:spPr/>
      <dgm:t>
        <a:bodyPr/>
        <a:lstStyle/>
        <a:p>
          <a:endParaRPr lang="es-CL"/>
        </a:p>
      </dgm:t>
    </dgm:pt>
    <dgm:pt modelId="{A0AE3952-9597-405E-A095-2F2360525213}" type="sibTrans" cxnId="{B4018D1C-F99B-446F-AF13-5C25FB49D732}">
      <dgm:prSet/>
      <dgm:spPr/>
      <dgm:t>
        <a:bodyPr/>
        <a:lstStyle/>
        <a:p>
          <a:endParaRPr lang="es-CL"/>
        </a:p>
      </dgm:t>
    </dgm:pt>
    <dgm:pt modelId="{9031EB38-76AC-451B-B35D-ECD7E17896BF}">
      <dgm:prSet phldrT="[Texto]"/>
      <dgm:spPr/>
      <dgm:t>
        <a:bodyPr/>
        <a:lstStyle/>
        <a:p>
          <a:r>
            <a:rPr lang="es-CL" dirty="0" smtClean="0"/>
            <a:t>Tiempo NO superior a 2 minutos</a:t>
          </a:r>
          <a:endParaRPr lang="es-CL" dirty="0"/>
        </a:p>
      </dgm:t>
    </dgm:pt>
    <dgm:pt modelId="{09E49403-C960-4A8D-A8EC-A4A8226AB74E}" type="parTrans" cxnId="{300A2D4B-6EF3-4379-A1B3-DB55D3D02086}">
      <dgm:prSet/>
      <dgm:spPr/>
      <dgm:t>
        <a:bodyPr/>
        <a:lstStyle/>
        <a:p>
          <a:endParaRPr lang="es-CL"/>
        </a:p>
      </dgm:t>
    </dgm:pt>
    <dgm:pt modelId="{CB6AAF6F-CD72-4176-8EF4-8C1E8FB738DA}" type="sibTrans" cxnId="{300A2D4B-6EF3-4379-A1B3-DB55D3D02086}">
      <dgm:prSet/>
      <dgm:spPr/>
      <dgm:t>
        <a:bodyPr/>
        <a:lstStyle/>
        <a:p>
          <a:endParaRPr lang="es-CL"/>
        </a:p>
      </dgm:t>
    </dgm:pt>
    <dgm:pt modelId="{CBF12ACD-FE8C-4AFA-BE90-187348504AC0}" type="pres">
      <dgm:prSet presAssocID="{7492E439-31C8-40C0-95DA-DAF8A4D5C7C5}" presName="Name0" presStyleCnt="0">
        <dgm:presLayoutVars>
          <dgm:dir/>
          <dgm:animLvl val="lvl"/>
          <dgm:resizeHandles val="exact"/>
        </dgm:presLayoutVars>
      </dgm:prSet>
      <dgm:spPr/>
      <dgm:t>
        <a:bodyPr/>
        <a:lstStyle/>
        <a:p>
          <a:endParaRPr lang="es-CL"/>
        </a:p>
      </dgm:t>
    </dgm:pt>
    <dgm:pt modelId="{8E25D135-FFC5-4A92-9DC6-1104A2F28B5B}" type="pres">
      <dgm:prSet presAssocID="{2BD6EBD8-211F-4086-8A71-74D8CC9EFC73}" presName="composite" presStyleCnt="0"/>
      <dgm:spPr/>
    </dgm:pt>
    <dgm:pt modelId="{822D3227-4A41-4A1C-8659-A27C9E9C4D57}" type="pres">
      <dgm:prSet presAssocID="{2BD6EBD8-211F-4086-8A71-74D8CC9EFC73}" presName="parTx" presStyleLbl="alignNode1" presStyleIdx="0" presStyleCnt="3">
        <dgm:presLayoutVars>
          <dgm:chMax val="0"/>
          <dgm:chPref val="0"/>
          <dgm:bulletEnabled val="1"/>
        </dgm:presLayoutVars>
      </dgm:prSet>
      <dgm:spPr/>
      <dgm:t>
        <a:bodyPr/>
        <a:lstStyle/>
        <a:p>
          <a:endParaRPr lang="es-CL"/>
        </a:p>
      </dgm:t>
    </dgm:pt>
    <dgm:pt modelId="{3B2B654F-A264-466E-A1A9-02BDCC658D2E}" type="pres">
      <dgm:prSet presAssocID="{2BD6EBD8-211F-4086-8A71-74D8CC9EFC73}" presName="desTx" presStyleLbl="alignAccFollowNode1" presStyleIdx="0" presStyleCnt="3">
        <dgm:presLayoutVars>
          <dgm:bulletEnabled val="1"/>
        </dgm:presLayoutVars>
      </dgm:prSet>
      <dgm:spPr/>
      <dgm:t>
        <a:bodyPr/>
        <a:lstStyle/>
        <a:p>
          <a:endParaRPr lang="es-CL"/>
        </a:p>
      </dgm:t>
    </dgm:pt>
    <dgm:pt modelId="{B9DAA925-6610-4EFA-95E2-1F5318361DF6}" type="pres">
      <dgm:prSet presAssocID="{358639CB-AA7E-4AF3-9D1D-8086AE3CE230}" presName="space" presStyleCnt="0"/>
      <dgm:spPr/>
    </dgm:pt>
    <dgm:pt modelId="{DA4A008A-5A67-49F7-86FD-ADD0947242F0}" type="pres">
      <dgm:prSet presAssocID="{EBBF6F56-61C7-41C9-A2FA-0B08A5F27025}" presName="composite" presStyleCnt="0"/>
      <dgm:spPr/>
    </dgm:pt>
    <dgm:pt modelId="{037F94A4-29D8-4C2F-9E71-83FB83D0911B}" type="pres">
      <dgm:prSet presAssocID="{EBBF6F56-61C7-41C9-A2FA-0B08A5F27025}" presName="parTx" presStyleLbl="alignNode1" presStyleIdx="1" presStyleCnt="3">
        <dgm:presLayoutVars>
          <dgm:chMax val="0"/>
          <dgm:chPref val="0"/>
          <dgm:bulletEnabled val="1"/>
        </dgm:presLayoutVars>
      </dgm:prSet>
      <dgm:spPr/>
      <dgm:t>
        <a:bodyPr/>
        <a:lstStyle/>
        <a:p>
          <a:endParaRPr lang="es-CL"/>
        </a:p>
      </dgm:t>
    </dgm:pt>
    <dgm:pt modelId="{E92AC56D-21EC-4C17-ADCA-86A605B4069F}" type="pres">
      <dgm:prSet presAssocID="{EBBF6F56-61C7-41C9-A2FA-0B08A5F27025}" presName="desTx" presStyleLbl="alignAccFollowNode1" presStyleIdx="1" presStyleCnt="3">
        <dgm:presLayoutVars>
          <dgm:bulletEnabled val="1"/>
        </dgm:presLayoutVars>
      </dgm:prSet>
      <dgm:spPr/>
      <dgm:t>
        <a:bodyPr/>
        <a:lstStyle/>
        <a:p>
          <a:endParaRPr lang="es-CL"/>
        </a:p>
      </dgm:t>
    </dgm:pt>
    <dgm:pt modelId="{34599292-72EC-4E22-8949-720F23AD3AA3}" type="pres">
      <dgm:prSet presAssocID="{10DA1E07-78C3-41BE-8357-3EBBD4B32CFB}" presName="space" presStyleCnt="0"/>
      <dgm:spPr/>
    </dgm:pt>
    <dgm:pt modelId="{BF036F7C-6C53-4039-A6D7-AB7B073C73E1}" type="pres">
      <dgm:prSet presAssocID="{5394B1D9-F22D-4DF9-802D-9A80D059C91F}" presName="composite" presStyleCnt="0"/>
      <dgm:spPr/>
    </dgm:pt>
    <dgm:pt modelId="{E7C0A9AA-B764-4B0F-ACB1-7C1C44347DF5}" type="pres">
      <dgm:prSet presAssocID="{5394B1D9-F22D-4DF9-802D-9A80D059C91F}" presName="parTx" presStyleLbl="alignNode1" presStyleIdx="2" presStyleCnt="3">
        <dgm:presLayoutVars>
          <dgm:chMax val="0"/>
          <dgm:chPref val="0"/>
          <dgm:bulletEnabled val="1"/>
        </dgm:presLayoutVars>
      </dgm:prSet>
      <dgm:spPr/>
      <dgm:t>
        <a:bodyPr/>
        <a:lstStyle/>
        <a:p>
          <a:endParaRPr lang="es-CL"/>
        </a:p>
      </dgm:t>
    </dgm:pt>
    <dgm:pt modelId="{0F8D363D-64F0-4515-AA9A-50B09A6EA712}" type="pres">
      <dgm:prSet presAssocID="{5394B1D9-F22D-4DF9-802D-9A80D059C91F}" presName="desTx" presStyleLbl="alignAccFollowNode1" presStyleIdx="2" presStyleCnt="3">
        <dgm:presLayoutVars>
          <dgm:bulletEnabled val="1"/>
        </dgm:presLayoutVars>
      </dgm:prSet>
      <dgm:spPr/>
      <dgm:t>
        <a:bodyPr/>
        <a:lstStyle/>
        <a:p>
          <a:endParaRPr lang="es-CL"/>
        </a:p>
      </dgm:t>
    </dgm:pt>
  </dgm:ptLst>
  <dgm:cxnLst>
    <dgm:cxn modelId="{2A273AAB-E3F9-4E30-B998-1F039AC6D900}" type="presOf" srcId="{7492E439-31C8-40C0-95DA-DAF8A4D5C7C5}" destId="{CBF12ACD-FE8C-4AFA-BE90-187348504AC0}" srcOrd="0" destOrd="0" presId="urn:microsoft.com/office/officeart/2005/8/layout/hList1"/>
    <dgm:cxn modelId="{0E4C49DF-0E81-4EE7-95C2-B7B7CA8A3834}" type="presOf" srcId="{9031EB38-76AC-451B-B35D-ECD7E17896BF}" destId="{0F8D363D-64F0-4515-AA9A-50B09A6EA712}" srcOrd="0" destOrd="0" presId="urn:microsoft.com/office/officeart/2005/8/layout/hList1"/>
    <dgm:cxn modelId="{EC080C2D-9628-4A13-BF6E-0E943BDCE85A}" srcId="{7492E439-31C8-40C0-95DA-DAF8A4D5C7C5}" destId="{2BD6EBD8-211F-4086-8A71-74D8CC9EFC73}" srcOrd="0" destOrd="0" parTransId="{A1A30558-AFB0-451C-B006-5B5611953256}" sibTransId="{358639CB-AA7E-4AF3-9D1D-8086AE3CE230}"/>
    <dgm:cxn modelId="{89D6F106-0450-4DE3-8F99-CF23C9306237}" type="presOf" srcId="{2BD6EBD8-211F-4086-8A71-74D8CC9EFC73}" destId="{822D3227-4A41-4A1C-8659-A27C9E9C4D57}" srcOrd="0" destOrd="0" presId="urn:microsoft.com/office/officeart/2005/8/layout/hList1"/>
    <dgm:cxn modelId="{B5C789AB-6042-47B0-B17B-9F6695F7FAD4}" srcId="{2BD6EBD8-211F-4086-8A71-74D8CC9EFC73}" destId="{B37469BC-4FB1-4648-8306-3E4E006BD139}" srcOrd="0" destOrd="0" parTransId="{3C5540B5-59C9-4E95-9870-D5D058B8F894}" sibTransId="{2D401BAB-5361-408F-B97E-3F343AB309E8}"/>
    <dgm:cxn modelId="{D8FFD983-8FBD-4642-BEC7-3B28E2AA6E12}" type="presOf" srcId="{B37469BC-4FB1-4648-8306-3E4E006BD139}" destId="{3B2B654F-A264-466E-A1A9-02BDCC658D2E}" srcOrd="0" destOrd="0" presId="urn:microsoft.com/office/officeart/2005/8/layout/hList1"/>
    <dgm:cxn modelId="{FD4F62A3-7430-4AC9-A91B-C509107783D8}" srcId="{EBBF6F56-61C7-41C9-A2FA-0B08A5F27025}" destId="{5D69184F-B547-4F1C-A0D1-BC451D03466E}" srcOrd="0" destOrd="0" parTransId="{2570E31D-E706-426F-8544-0C3A61329E23}" sibTransId="{B8C327F6-F829-465E-8907-BEC988CB26A1}"/>
    <dgm:cxn modelId="{F0DCB201-A443-454B-895E-5BA7CCFA5FD3}" type="presOf" srcId="{5394B1D9-F22D-4DF9-802D-9A80D059C91F}" destId="{E7C0A9AA-B764-4B0F-ACB1-7C1C44347DF5}" srcOrd="0" destOrd="0" presId="urn:microsoft.com/office/officeart/2005/8/layout/hList1"/>
    <dgm:cxn modelId="{300A2D4B-6EF3-4379-A1B3-DB55D3D02086}" srcId="{5394B1D9-F22D-4DF9-802D-9A80D059C91F}" destId="{9031EB38-76AC-451B-B35D-ECD7E17896BF}" srcOrd="0" destOrd="0" parTransId="{09E49403-C960-4A8D-A8EC-A4A8226AB74E}" sibTransId="{CB6AAF6F-CD72-4176-8EF4-8C1E8FB738DA}"/>
    <dgm:cxn modelId="{F20E6255-E81C-4C38-97B5-761DFB541310}" srcId="{7492E439-31C8-40C0-95DA-DAF8A4D5C7C5}" destId="{EBBF6F56-61C7-41C9-A2FA-0B08A5F27025}" srcOrd="1" destOrd="0" parTransId="{7DB9FFBD-FEA8-4FCF-AEA6-C8BB0B638A53}" sibTransId="{10DA1E07-78C3-41BE-8357-3EBBD4B32CFB}"/>
    <dgm:cxn modelId="{5EFF7425-3D17-4A53-8EE4-123A90CBAB6E}" type="presOf" srcId="{5D69184F-B547-4F1C-A0D1-BC451D03466E}" destId="{E92AC56D-21EC-4C17-ADCA-86A605B4069F}" srcOrd="0" destOrd="0" presId="urn:microsoft.com/office/officeart/2005/8/layout/hList1"/>
    <dgm:cxn modelId="{B4018D1C-F99B-446F-AF13-5C25FB49D732}" srcId="{7492E439-31C8-40C0-95DA-DAF8A4D5C7C5}" destId="{5394B1D9-F22D-4DF9-802D-9A80D059C91F}" srcOrd="2" destOrd="0" parTransId="{65CB9E13-3D72-4013-B210-969CA69FCCB8}" sibTransId="{A0AE3952-9597-405E-A095-2F2360525213}"/>
    <dgm:cxn modelId="{9B1EA9D0-7A63-4807-9C05-764F88854B3A}" type="presOf" srcId="{EBBF6F56-61C7-41C9-A2FA-0B08A5F27025}" destId="{037F94A4-29D8-4C2F-9E71-83FB83D0911B}" srcOrd="0" destOrd="0" presId="urn:microsoft.com/office/officeart/2005/8/layout/hList1"/>
    <dgm:cxn modelId="{1F03B790-9AF0-4BF1-9F65-36B58CE0D14F}" type="presParOf" srcId="{CBF12ACD-FE8C-4AFA-BE90-187348504AC0}" destId="{8E25D135-FFC5-4A92-9DC6-1104A2F28B5B}" srcOrd="0" destOrd="0" presId="urn:microsoft.com/office/officeart/2005/8/layout/hList1"/>
    <dgm:cxn modelId="{C1E05EC9-1AC9-41F6-8854-05DDE11A3513}" type="presParOf" srcId="{8E25D135-FFC5-4A92-9DC6-1104A2F28B5B}" destId="{822D3227-4A41-4A1C-8659-A27C9E9C4D57}" srcOrd="0" destOrd="0" presId="urn:microsoft.com/office/officeart/2005/8/layout/hList1"/>
    <dgm:cxn modelId="{4781B9CC-9F81-4D6C-BC2E-2228A7C648F9}" type="presParOf" srcId="{8E25D135-FFC5-4A92-9DC6-1104A2F28B5B}" destId="{3B2B654F-A264-466E-A1A9-02BDCC658D2E}" srcOrd="1" destOrd="0" presId="urn:microsoft.com/office/officeart/2005/8/layout/hList1"/>
    <dgm:cxn modelId="{9A78D01B-5FBE-4EDB-9C18-81AF4C0C3B76}" type="presParOf" srcId="{CBF12ACD-FE8C-4AFA-BE90-187348504AC0}" destId="{B9DAA925-6610-4EFA-95E2-1F5318361DF6}" srcOrd="1" destOrd="0" presId="urn:microsoft.com/office/officeart/2005/8/layout/hList1"/>
    <dgm:cxn modelId="{0B1DCB97-4A8C-45CC-B6AC-0D7A880B844B}" type="presParOf" srcId="{CBF12ACD-FE8C-4AFA-BE90-187348504AC0}" destId="{DA4A008A-5A67-49F7-86FD-ADD0947242F0}" srcOrd="2" destOrd="0" presId="urn:microsoft.com/office/officeart/2005/8/layout/hList1"/>
    <dgm:cxn modelId="{FC53A964-2CCC-499B-909C-BC91D29293D8}" type="presParOf" srcId="{DA4A008A-5A67-49F7-86FD-ADD0947242F0}" destId="{037F94A4-29D8-4C2F-9E71-83FB83D0911B}" srcOrd="0" destOrd="0" presId="urn:microsoft.com/office/officeart/2005/8/layout/hList1"/>
    <dgm:cxn modelId="{A936B19E-A5C0-4CC7-9FEE-BF309BF21346}" type="presParOf" srcId="{DA4A008A-5A67-49F7-86FD-ADD0947242F0}" destId="{E92AC56D-21EC-4C17-ADCA-86A605B4069F}" srcOrd="1" destOrd="0" presId="urn:microsoft.com/office/officeart/2005/8/layout/hList1"/>
    <dgm:cxn modelId="{E52A1CC9-1A16-444A-8AE5-E1899EA9CBB3}" type="presParOf" srcId="{CBF12ACD-FE8C-4AFA-BE90-187348504AC0}" destId="{34599292-72EC-4E22-8949-720F23AD3AA3}" srcOrd="3" destOrd="0" presId="urn:microsoft.com/office/officeart/2005/8/layout/hList1"/>
    <dgm:cxn modelId="{9CC29273-BF01-4218-902D-ABA2CADE7E27}" type="presParOf" srcId="{CBF12ACD-FE8C-4AFA-BE90-187348504AC0}" destId="{BF036F7C-6C53-4039-A6D7-AB7B073C73E1}" srcOrd="4" destOrd="0" presId="urn:microsoft.com/office/officeart/2005/8/layout/hList1"/>
    <dgm:cxn modelId="{2748975A-E22B-46B4-9E04-7DB116C71FA7}" type="presParOf" srcId="{BF036F7C-6C53-4039-A6D7-AB7B073C73E1}" destId="{E7C0A9AA-B764-4B0F-ACB1-7C1C44347DF5}" srcOrd="0" destOrd="0" presId="urn:microsoft.com/office/officeart/2005/8/layout/hList1"/>
    <dgm:cxn modelId="{60E6E69D-49CA-4A5F-918E-65E6CED3C063}" type="presParOf" srcId="{BF036F7C-6C53-4039-A6D7-AB7B073C73E1}" destId="{0F8D363D-64F0-4515-AA9A-50B09A6EA71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92E439-31C8-40C0-95DA-DAF8A4D5C7C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CL"/>
        </a:p>
      </dgm:t>
    </dgm:pt>
    <dgm:pt modelId="{2BD6EBD8-211F-4086-8A71-74D8CC9EFC73}">
      <dgm:prSet phldrT="[Texto]"/>
      <dgm:spPr/>
      <dgm:t>
        <a:bodyPr/>
        <a:lstStyle/>
        <a:p>
          <a:r>
            <a:rPr lang="es-CL" dirty="0" smtClean="0"/>
            <a:t>Resultado Esperado</a:t>
          </a:r>
          <a:endParaRPr lang="es-CL" dirty="0"/>
        </a:p>
      </dgm:t>
    </dgm:pt>
    <dgm:pt modelId="{A1A30558-AFB0-451C-B006-5B5611953256}" type="parTrans" cxnId="{EC080C2D-9628-4A13-BF6E-0E943BDCE85A}">
      <dgm:prSet/>
      <dgm:spPr/>
      <dgm:t>
        <a:bodyPr/>
        <a:lstStyle/>
        <a:p>
          <a:endParaRPr lang="es-CL"/>
        </a:p>
      </dgm:t>
    </dgm:pt>
    <dgm:pt modelId="{358639CB-AA7E-4AF3-9D1D-8086AE3CE230}" type="sibTrans" cxnId="{EC080C2D-9628-4A13-BF6E-0E943BDCE85A}">
      <dgm:prSet/>
      <dgm:spPr/>
      <dgm:t>
        <a:bodyPr/>
        <a:lstStyle/>
        <a:p>
          <a:endParaRPr lang="es-CL"/>
        </a:p>
      </dgm:t>
    </dgm:pt>
    <dgm:pt modelId="{B37469BC-4FB1-4648-8306-3E4E006BD139}">
      <dgm:prSet phldrT="[Texto]"/>
      <dgm:spPr/>
      <dgm:t>
        <a:bodyPr/>
        <a:lstStyle/>
        <a:p>
          <a:r>
            <a:rPr lang="es-CL" dirty="0" smtClean="0"/>
            <a:t>Publicar digitalmente las boletas y/o Facturas del Centro de Padres.</a:t>
          </a:r>
          <a:endParaRPr lang="es-CL" dirty="0"/>
        </a:p>
      </dgm:t>
    </dgm:pt>
    <dgm:pt modelId="{3C5540B5-59C9-4E95-9870-D5D058B8F894}" type="parTrans" cxnId="{B5C789AB-6042-47B0-B17B-9F6695F7FAD4}">
      <dgm:prSet/>
      <dgm:spPr/>
      <dgm:t>
        <a:bodyPr/>
        <a:lstStyle/>
        <a:p>
          <a:endParaRPr lang="es-CL"/>
        </a:p>
      </dgm:t>
    </dgm:pt>
    <dgm:pt modelId="{2D401BAB-5361-408F-B97E-3F343AB309E8}" type="sibTrans" cxnId="{B5C789AB-6042-47B0-B17B-9F6695F7FAD4}">
      <dgm:prSet/>
      <dgm:spPr/>
      <dgm:t>
        <a:bodyPr/>
        <a:lstStyle/>
        <a:p>
          <a:endParaRPr lang="es-CL"/>
        </a:p>
      </dgm:t>
    </dgm:pt>
    <dgm:pt modelId="{EBBF6F56-61C7-41C9-A2FA-0B08A5F27025}">
      <dgm:prSet phldrT="[Texto]"/>
      <dgm:spPr/>
      <dgm:t>
        <a:bodyPr/>
        <a:lstStyle/>
        <a:p>
          <a:r>
            <a:rPr lang="es-CL" dirty="0" smtClean="0"/>
            <a:t>Métrica</a:t>
          </a:r>
          <a:endParaRPr lang="es-CL" dirty="0"/>
        </a:p>
      </dgm:t>
    </dgm:pt>
    <dgm:pt modelId="{7DB9FFBD-FEA8-4FCF-AEA6-C8BB0B638A53}" type="parTrans" cxnId="{F20E6255-E81C-4C38-97B5-761DFB541310}">
      <dgm:prSet/>
      <dgm:spPr/>
      <dgm:t>
        <a:bodyPr/>
        <a:lstStyle/>
        <a:p>
          <a:endParaRPr lang="es-CL"/>
        </a:p>
      </dgm:t>
    </dgm:pt>
    <dgm:pt modelId="{10DA1E07-78C3-41BE-8357-3EBBD4B32CFB}" type="sibTrans" cxnId="{F20E6255-E81C-4C38-97B5-761DFB541310}">
      <dgm:prSet/>
      <dgm:spPr/>
      <dgm:t>
        <a:bodyPr/>
        <a:lstStyle/>
        <a:p>
          <a:endParaRPr lang="es-CL"/>
        </a:p>
      </dgm:t>
    </dgm:pt>
    <dgm:pt modelId="{5D69184F-B547-4F1C-A0D1-BC451D03466E}">
      <dgm:prSet phldrT="[Texto]"/>
      <dgm:spPr/>
      <dgm:t>
        <a:bodyPr/>
        <a:lstStyle/>
        <a:p>
          <a:r>
            <a:rPr lang="es-CL" dirty="0" smtClean="0"/>
            <a:t>Cantidad de documentos subidos a la Plataforma.</a:t>
          </a:r>
          <a:endParaRPr lang="es-CL" dirty="0"/>
        </a:p>
      </dgm:t>
    </dgm:pt>
    <dgm:pt modelId="{2570E31D-E706-426F-8544-0C3A61329E23}" type="parTrans" cxnId="{FD4F62A3-7430-4AC9-A91B-C509107783D8}">
      <dgm:prSet/>
      <dgm:spPr/>
      <dgm:t>
        <a:bodyPr/>
        <a:lstStyle/>
        <a:p>
          <a:endParaRPr lang="es-CL"/>
        </a:p>
      </dgm:t>
    </dgm:pt>
    <dgm:pt modelId="{B8C327F6-F829-465E-8907-BEC988CB26A1}" type="sibTrans" cxnId="{FD4F62A3-7430-4AC9-A91B-C509107783D8}">
      <dgm:prSet/>
      <dgm:spPr/>
      <dgm:t>
        <a:bodyPr/>
        <a:lstStyle/>
        <a:p>
          <a:endParaRPr lang="es-CL"/>
        </a:p>
      </dgm:t>
    </dgm:pt>
    <dgm:pt modelId="{5394B1D9-F22D-4DF9-802D-9A80D059C91F}">
      <dgm:prSet phldrT="[Texto]"/>
      <dgm:spPr/>
      <dgm:t>
        <a:bodyPr/>
        <a:lstStyle/>
        <a:p>
          <a:r>
            <a:rPr lang="es-CL" dirty="0" smtClean="0"/>
            <a:t>Criterio de éxito</a:t>
          </a:r>
          <a:endParaRPr lang="es-CL" dirty="0"/>
        </a:p>
      </dgm:t>
    </dgm:pt>
    <dgm:pt modelId="{65CB9E13-3D72-4013-B210-969CA69FCCB8}" type="parTrans" cxnId="{B4018D1C-F99B-446F-AF13-5C25FB49D732}">
      <dgm:prSet/>
      <dgm:spPr/>
      <dgm:t>
        <a:bodyPr/>
        <a:lstStyle/>
        <a:p>
          <a:endParaRPr lang="es-CL"/>
        </a:p>
      </dgm:t>
    </dgm:pt>
    <dgm:pt modelId="{A0AE3952-9597-405E-A095-2F2360525213}" type="sibTrans" cxnId="{B4018D1C-F99B-446F-AF13-5C25FB49D732}">
      <dgm:prSet/>
      <dgm:spPr/>
      <dgm:t>
        <a:bodyPr/>
        <a:lstStyle/>
        <a:p>
          <a:endParaRPr lang="es-CL"/>
        </a:p>
      </dgm:t>
    </dgm:pt>
    <dgm:pt modelId="{9031EB38-76AC-451B-B35D-ECD7E17896BF}">
      <dgm:prSet phldrT="[Texto]"/>
      <dgm:spPr/>
      <dgm:t>
        <a:bodyPr/>
        <a:lstStyle/>
        <a:p>
          <a:r>
            <a:rPr lang="es-CL" dirty="0" smtClean="0"/>
            <a:t>A mayor cantidad de documentos mayor transparencia.</a:t>
          </a:r>
          <a:endParaRPr lang="es-CL" dirty="0"/>
        </a:p>
      </dgm:t>
    </dgm:pt>
    <dgm:pt modelId="{09E49403-C960-4A8D-A8EC-A4A8226AB74E}" type="parTrans" cxnId="{300A2D4B-6EF3-4379-A1B3-DB55D3D02086}">
      <dgm:prSet/>
      <dgm:spPr/>
      <dgm:t>
        <a:bodyPr/>
        <a:lstStyle/>
        <a:p>
          <a:endParaRPr lang="es-CL"/>
        </a:p>
      </dgm:t>
    </dgm:pt>
    <dgm:pt modelId="{CB6AAF6F-CD72-4176-8EF4-8C1E8FB738DA}" type="sibTrans" cxnId="{300A2D4B-6EF3-4379-A1B3-DB55D3D02086}">
      <dgm:prSet/>
      <dgm:spPr/>
      <dgm:t>
        <a:bodyPr/>
        <a:lstStyle/>
        <a:p>
          <a:endParaRPr lang="es-CL"/>
        </a:p>
      </dgm:t>
    </dgm:pt>
    <dgm:pt modelId="{CBF12ACD-FE8C-4AFA-BE90-187348504AC0}" type="pres">
      <dgm:prSet presAssocID="{7492E439-31C8-40C0-95DA-DAF8A4D5C7C5}" presName="Name0" presStyleCnt="0">
        <dgm:presLayoutVars>
          <dgm:dir/>
          <dgm:animLvl val="lvl"/>
          <dgm:resizeHandles val="exact"/>
        </dgm:presLayoutVars>
      </dgm:prSet>
      <dgm:spPr/>
      <dgm:t>
        <a:bodyPr/>
        <a:lstStyle/>
        <a:p>
          <a:endParaRPr lang="es-CL"/>
        </a:p>
      </dgm:t>
    </dgm:pt>
    <dgm:pt modelId="{8E25D135-FFC5-4A92-9DC6-1104A2F28B5B}" type="pres">
      <dgm:prSet presAssocID="{2BD6EBD8-211F-4086-8A71-74D8CC9EFC73}" presName="composite" presStyleCnt="0"/>
      <dgm:spPr/>
    </dgm:pt>
    <dgm:pt modelId="{822D3227-4A41-4A1C-8659-A27C9E9C4D57}" type="pres">
      <dgm:prSet presAssocID="{2BD6EBD8-211F-4086-8A71-74D8CC9EFC73}" presName="parTx" presStyleLbl="alignNode1" presStyleIdx="0" presStyleCnt="3">
        <dgm:presLayoutVars>
          <dgm:chMax val="0"/>
          <dgm:chPref val="0"/>
          <dgm:bulletEnabled val="1"/>
        </dgm:presLayoutVars>
      </dgm:prSet>
      <dgm:spPr/>
      <dgm:t>
        <a:bodyPr/>
        <a:lstStyle/>
        <a:p>
          <a:endParaRPr lang="es-CL"/>
        </a:p>
      </dgm:t>
    </dgm:pt>
    <dgm:pt modelId="{3B2B654F-A264-466E-A1A9-02BDCC658D2E}" type="pres">
      <dgm:prSet presAssocID="{2BD6EBD8-211F-4086-8A71-74D8CC9EFC73}" presName="desTx" presStyleLbl="alignAccFollowNode1" presStyleIdx="0" presStyleCnt="3">
        <dgm:presLayoutVars>
          <dgm:bulletEnabled val="1"/>
        </dgm:presLayoutVars>
      </dgm:prSet>
      <dgm:spPr/>
      <dgm:t>
        <a:bodyPr/>
        <a:lstStyle/>
        <a:p>
          <a:endParaRPr lang="es-CL"/>
        </a:p>
      </dgm:t>
    </dgm:pt>
    <dgm:pt modelId="{B9DAA925-6610-4EFA-95E2-1F5318361DF6}" type="pres">
      <dgm:prSet presAssocID="{358639CB-AA7E-4AF3-9D1D-8086AE3CE230}" presName="space" presStyleCnt="0"/>
      <dgm:spPr/>
    </dgm:pt>
    <dgm:pt modelId="{DA4A008A-5A67-49F7-86FD-ADD0947242F0}" type="pres">
      <dgm:prSet presAssocID="{EBBF6F56-61C7-41C9-A2FA-0B08A5F27025}" presName="composite" presStyleCnt="0"/>
      <dgm:spPr/>
    </dgm:pt>
    <dgm:pt modelId="{037F94A4-29D8-4C2F-9E71-83FB83D0911B}" type="pres">
      <dgm:prSet presAssocID="{EBBF6F56-61C7-41C9-A2FA-0B08A5F27025}" presName="parTx" presStyleLbl="alignNode1" presStyleIdx="1" presStyleCnt="3">
        <dgm:presLayoutVars>
          <dgm:chMax val="0"/>
          <dgm:chPref val="0"/>
          <dgm:bulletEnabled val="1"/>
        </dgm:presLayoutVars>
      </dgm:prSet>
      <dgm:spPr/>
      <dgm:t>
        <a:bodyPr/>
        <a:lstStyle/>
        <a:p>
          <a:endParaRPr lang="es-CL"/>
        </a:p>
      </dgm:t>
    </dgm:pt>
    <dgm:pt modelId="{E92AC56D-21EC-4C17-ADCA-86A605B4069F}" type="pres">
      <dgm:prSet presAssocID="{EBBF6F56-61C7-41C9-A2FA-0B08A5F27025}" presName="desTx" presStyleLbl="alignAccFollowNode1" presStyleIdx="1" presStyleCnt="3">
        <dgm:presLayoutVars>
          <dgm:bulletEnabled val="1"/>
        </dgm:presLayoutVars>
      </dgm:prSet>
      <dgm:spPr/>
      <dgm:t>
        <a:bodyPr/>
        <a:lstStyle/>
        <a:p>
          <a:endParaRPr lang="es-CL"/>
        </a:p>
      </dgm:t>
    </dgm:pt>
    <dgm:pt modelId="{34599292-72EC-4E22-8949-720F23AD3AA3}" type="pres">
      <dgm:prSet presAssocID="{10DA1E07-78C3-41BE-8357-3EBBD4B32CFB}" presName="space" presStyleCnt="0"/>
      <dgm:spPr/>
    </dgm:pt>
    <dgm:pt modelId="{BF036F7C-6C53-4039-A6D7-AB7B073C73E1}" type="pres">
      <dgm:prSet presAssocID="{5394B1D9-F22D-4DF9-802D-9A80D059C91F}" presName="composite" presStyleCnt="0"/>
      <dgm:spPr/>
    </dgm:pt>
    <dgm:pt modelId="{E7C0A9AA-B764-4B0F-ACB1-7C1C44347DF5}" type="pres">
      <dgm:prSet presAssocID="{5394B1D9-F22D-4DF9-802D-9A80D059C91F}" presName="parTx" presStyleLbl="alignNode1" presStyleIdx="2" presStyleCnt="3">
        <dgm:presLayoutVars>
          <dgm:chMax val="0"/>
          <dgm:chPref val="0"/>
          <dgm:bulletEnabled val="1"/>
        </dgm:presLayoutVars>
      </dgm:prSet>
      <dgm:spPr/>
      <dgm:t>
        <a:bodyPr/>
        <a:lstStyle/>
        <a:p>
          <a:endParaRPr lang="es-CL"/>
        </a:p>
      </dgm:t>
    </dgm:pt>
    <dgm:pt modelId="{0F8D363D-64F0-4515-AA9A-50B09A6EA712}" type="pres">
      <dgm:prSet presAssocID="{5394B1D9-F22D-4DF9-802D-9A80D059C91F}" presName="desTx" presStyleLbl="alignAccFollowNode1" presStyleIdx="2" presStyleCnt="3">
        <dgm:presLayoutVars>
          <dgm:bulletEnabled val="1"/>
        </dgm:presLayoutVars>
      </dgm:prSet>
      <dgm:spPr/>
      <dgm:t>
        <a:bodyPr/>
        <a:lstStyle/>
        <a:p>
          <a:endParaRPr lang="es-CL"/>
        </a:p>
      </dgm:t>
    </dgm:pt>
  </dgm:ptLst>
  <dgm:cxnLst>
    <dgm:cxn modelId="{D725E7E9-4441-4C75-943F-716B7918102C}" type="presOf" srcId="{9031EB38-76AC-451B-B35D-ECD7E17896BF}" destId="{0F8D363D-64F0-4515-AA9A-50B09A6EA712}" srcOrd="0" destOrd="0" presId="urn:microsoft.com/office/officeart/2005/8/layout/hList1"/>
    <dgm:cxn modelId="{6554F2BE-190B-457D-BE93-8303A3A887F0}" type="presOf" srcId="{B37469BC-4FB1-4648-8306-3E4E006BD139}" destId="{3B2B654F-A264-466E-A1A9-02BDCC658D2E}" srcOrd="0" destOrd="0" presId="urn:microsoft.com/office/officeart/2005/8/layout/hList1"/>
    <dgm:cxn modelId="{EC080C2D-9628-4A13-BF6E-0E943BDCE85A}" srcId="{7492E439-31C8-40C0-95DA-DAF8A4D5C7C5}" destId="{2BD6EBD8-211F-4086-8A71-74D8CC9EFC73}" srcOrd="0" destOrd="0" parTransId="{A1A30558-AFB0-451C-B006-5B5611953256}" sibTransId="{358639CB-AA7E-4AF3-9D1D-8086AE3CE230}"/>
    <dgm:cxn modelId="{ACC8BD6E-1944-4F19-9F09-5444E33DC6C1}" type="presOf" srcId="{2BD6EBD8-211F-4086-8A71-74D8CC9EFC73}" destId="{822D3227-4A41-4A1C-8659-A27C9E9C4D57}" srcOrd="0" destOrd="0" presId="urn:microsoft.com/office/officeart/2005/8/layout/hList1"/>
    <dgm:cxn modelId="{B5C789AB-6042-47B0-B17B-9F6695F7FAD4}" srcId="{2BD6EBD8-211F-4086-8A71-74D8CC9EFC73}" destId="{B37469BC-4FB1-4648-8306-3E4E006BD139}" srcOrd="0" destOrd="0" parTransId="{3C5540B5-59C9-4E95-9870-D5D058B8F894}" sibTransId="{2D401BAB-5361-408F-B97E-3F343AB309E8}"/>
    <dgm:cxn modelId="{FD4F62A3-7430-4AC9-A91B-C509107783D8}" srcId="{EBBF6F56-61C7-41C9-A2FA-0B08A5F27025}" destId="{5D69184F-B547-4F1C-A0D1-BC451D03466E}" srcOrd="0" destOrd="0" parTransId="{2570E31D-E706-426F-8544-0C3A61329E23}" sibTransId="{B8C327F6-F829-465E-8907-BEC988CB26A1}"/>
    <dgm:cxn modelId="{51A54F56-DBF7-4FCA-9E24-B7D4079EE2AB}" type="presOf" srcId="{EBBF6F56-61C7-41C9-A2FA-0B08A5F27025}" destId="{037F94A4-29D8-4C2F-9E71-83FB83D0911B}" srcOrd="0" destOrd="0" presId="urn:microsoft.com/office/officeart/2005/8/layout/hList1"/>
    <dgm:cxn modelId="{300A2D4B-6EF3-4379-A1B3-DB55D3D02086}" srcId="{5394B1D9-F22D-4DF9-802D-9A80D059C91F}" destId="{9031EB38-76AC-451B-B35D-ECD7E17896BF}" srcOrd="0" destOrd="0" parTransId="{09E49403-C960-4A8D-A8EC-A4A8226AB74E}" sibTransId="{CB6AAF6F-CD72-4176-8EF4-8C1E8FB738DA}"/>
    <dgm:cxn modelId="{F20E6255-E81C-4C38-97B5-761DFB541310}" srcId="{7492E439-31C8-40C0-95DA-DAF8A4D5C7C5}" destId="{EBBF6F56-61C7-41C9-A2FA-0B08A5F27025}" srcOrd="1" destOrd="0" parTransId="{7DB9FFBD-FEA8-4FCF-AEA6-C8BB0B638A53}" sibTransId="{10DA1E07-78C3-41BE-8357-3EBBD4B32CFB}"/>
    <dgm:cxn modelId="{B4018D1C-F99B-446F-AF13-5C25FB49D732}" srcId="{7492E439-31C8-40C0-95DA-DAF8A4D5C7C5}" destId="{5394B1D9-F22D-4DF9-802D-9A80D059C91F}" srcOrd="2" destOrd="0" parTransId="{65CB9E13-3D72-4013-B210-969CA69FCCB8}" sibTransId="{A0AE3952-9597-405E-A095-2F2360525213}"/>
    <dgm:cxn modelId="{A3B69A0C-B5A6-4E32-A8BB-A995C336054B}" type="presOf" srcId="{5D69184F-B547-4F1C-A0D1-BC451D03466E}" destId="{E92AC56D-21EC-4C17-ADCA-86A605B4069F}" srcOrd="0" destOrd="0" presId="urn:microsoft.com/office/officeart/2005/8/layout/hList1"/>
    <dgm:cxn modelId="{3A5598F8-E630-4730-83F9-42DC0C352D25}" type="presOf" srcId="{7492E439-31C8-40C0-95DA-DAF8A4D5C7C5}" destId="{CBF12ACD-FE8C-4AFA-BE90-187348504AC0}" srcOrd="0" destOrd="0" presId="urn:microsoft.com/office/officeart/2005/8/layout/hList1"/>
    <dgm:cxn modelId="{B4AE005E-B0DF-4194-826D-4C18A0CBCC18}" type="presOf" srcId="{5394B1D9-F22D-4DF9-802D-9A80D059C91F}" destId="{E7C0A9AA-B764-4B0F-ACB1-7C1C44347DF5}" srcOrd="0" destOrd="0" presId="urn:microsoft.com/office/officeart/2005/8/layout/hList1"/>
    <dgm:cxn modelId="{E5716220-C9C9-4ADC-89A1-07B1BB523D5F}" type="presParOf" srcId="{CBF12ACD-FE8C-4AFA-BE90-187348504AC0}" destId="{8E25D135-FFC5-4A92-9DC6-1104A2F28B5B}" srcOrd="0" destOrd="0" presId="urn:microsoft.com/office/officeart/2005/8/layout/hList1"/>
    <dgm:cxn modelId="{3F2B0944-6BAA-42F1-8E61-1DDA751D4E28}" type="presParOf" srcId="{8E25D135-FFC5-4A92-9DC6-1104A2F28B5B}" destId="{822D3227-4A41-4A1C-8659-A27C9E9C4D57}" srcOrd="0" destOrd="0" presId="urn:microsoft.com/office/officeart/2005/8/layout/hList1"/>
    <dgm:cxn modelId="{B9C50D40-7C13-4621-AF27-DE182B652FCB}" type="presParOf" srcId="{8E25D135-FFC5-4A92-9DC6-1104A2F28B5B}" destId="{3B2B654F-A264-466E-A1A9-02BDCC658D2E}" srcOrd="1" destOrd="0" presId="urn:microsoft.com/office/officeart/2005/8/layout/hList1"/>
    <dgm:cxn modelId="{84C832E4-F1FC-40B3-B7CC-BF64BB327FBB}" type="presParOf" srcId="{CBF12ACD-FE8C-4AFA-BE90-187348504AC0}" destId="{B9DAA925-6610-4EFA-95E2-1F5318361DF6}" srcOrd="1" destOrd="0" presId="urn:microsoft.com/office/officeart/2005/8/layout/hList1"/>
    <dgm:cxn modelId="{CD02B3A6-D55C-4FB8-AE38-26DAA280CFE6}" type="presParOf" srcId="{CBF12ACD-FE8C-4AFA-BE90-187348504AC0}" destId="{DA4A008A-5A67-49F7-86FD-ADD0947242F0}" srcOrd="2" destOrd="0" presId="urn:microsoft.com/office/officeart/2005/8/layout/hList1"/>
    <dgm:cxn modelId="{5AB0D460-EFE1-4B82-A0B3-6C630AB0982D}" type="presParOf" srcId="{DA4A008A-5A67-49F7-86FD-ADD0947242F0}" destId="{037F94A4-29D8-4C2F-9E71-83FB83D0911B}" srcOrd="0" destOrd="0" presId="urn:microsoft.com/office/officeart/2005/8/layout/hList1"/>
    <dgm:cxn modelId="{BCBDFD36-1AC0-49C3-BB3B-92166D5F0B8F}" type="presParOf" srcId="{DA4A008A-5A67-49F7-86FD-ADD0947242F0}" destId="{E92AC56D-21EC-4C17-ADCA-86A605B4069F}" srcOrd="1" destOrd="0" presId="urn:microsoft.com/office/officeart/2005/8/layout/hList1"/>
    <dgm:cxn modelId="{09C77145-0110-4978-B9C8-736191D9C575}" type="presParOf" srcId="{CBF12ACD-FE8C-4AFA-BE90-187348504AC0}" destId="{34599292-72EC-4E22-8949-720F23AD3AA3}" srcOrd="3" destOrd="0" presId="urn:microsoft.com/office/officeart/2005/8/layout/hList1"/>
    <dgm:cxn modelId="{985DAA81-36D2-450C-9DF3-6A314E4B4106}" type="presParOf" srcId="{CBF12ACD-FE8C-4AFA-BE90-187348504AC0}" destId="{BF036F7C-6C53-4039-A6D7-AB7B073C73E1}" srcOrd="4" destOrd="0" presId="urn:microsoft.com/office/officeart/2005/8/layout/hList1"/>
    <dgm:cxn modelId="{CAD842A0-F3F6-4854-9293-75A7478F8B69}" type="presParOf" srcId="{BF036F7C-6C53-4039-A6D7-AB7B073C73E1}" destId="{E7C0A9AA-B764-4B0F-ACB1-7C1C44347DF5}" srcOrd="0" destOrd="0" presId="urn:microsoft.com/office/officeart/2005/8/layout/hList1"/>
    <dgm:cxn modelId="{9502572F-B28B-4596-9D59-63A2AD889394}" type="presParOf" srcId="{BF036F7C-6C53-4039-A6D7-AB7B073C73E1}" destId="{0F8D363D-64F0-4515-AA9A-50B09A6EA71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492E439-31C8-40C0-95DA-DAF8A4D5C7C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CL"/>
        </a:p>
      </dgm:t>
    </dgm:pt>
    <dgm:pt modelId="{2BD6EBD8-211F-4086-8A71-74D8CC9EFC73}">
      <dgm:prSet phldrT="[Texto]"/>
      <dgm:spPr/>
      <dgm:t>
        <a:bodyPr/>
        <a:lstStyle/>
        <a:p>
          <a:r>
            <a:rPr lang="es-CL" dirty="0" smtClean="0"/>
            <a:t>Resultado Esperado</a:t>
          </a:r>
          <a:endParaRPr lang="es-CL" dirty="0"/>
        </a:p>
      </dgm:t>
    </dgm:pt>
    <dgm:pt modelId="{A1A30558-AFB0-451C-B006-5B5611953256}" type="parTrans" cxnId="{EC080C2D-9628-4A13-BF6E-0E943BDCE85A}">
      <dgm:prSet/>
      <dgm:spPr/>
      <dgm:t>
        <a:bodyPr/>
        <a:lstStyle/>
        <a:p>
          <a:endParaRPr lang="es-CL"/>
        </a:p>
      </dgm:t>
    </dgm:pt>
    <dgm:pt modelId="{358639CB-AA7E-4AF3-9D1D-8086AE3CE230}" type="sibTrans" cxnId="{EC080C2D-9628-4A13-BF6E-0E943BDCE85A}">
      <dgm:prSet/>
      <dgm:spPr/>
      <dgm:t>
        <a:bodyPr/>
        <a:lstStyle/>
        <a:p>
          <a:endParaRPr lang="es-CL"/>
        </a:p>
      </dgm:t>
    </dgm:pt>
    <dgm:pt modelId="{B37469BC-4FB1-4648-8306-3E4E006BD139}">
      <dgm:prSet phldrT="[Texto]"/>
      <dgm:spPr/>
      <dgm:t>
        <a:bodyPr/>
        <a:lstStyle/>
        <a:p>
          <a:r>
            <a:rPr lang="es-CL" dirty="0" smtClean="0"/>
            <a:t>Obtener mediante un reporte detallado los ingresos y/o egresos de dineros.</a:t>
          </a:r>
          <a:endParaRPr lang="es-CL" dirty="0"/>
        </a:p>
      </dgm:t>
    </dgm:pt>
    <dgm:pt modelId="{3C5540B5-59C9-4E95-9870-D5D058B8F894}" type="parTrans" cxnId="{B5C789AB-6042-47B0-B17B-9F6695F7FAD4}">
      <dgm:prSet/>
      <dgm:spPr/>
      <dgm:t>
        <a:bodyPr/>
        <a:lstStyle/>
        <a:p>
          <a:endParaRPr lang="es-CL"/>
        </a:p>
      </dgm:t>
    </dgm:pt>
    <dgm:pt modelId="{2D401BAB-5361-408F-B97E-3F343AB309E8}" type="sibTrans" cxnId="{B5C789AB-6042-47B0-B17B-9F6695F7FAD4}">
      <dgm:prSet/>
      <dgm:spPr/>
      <dgm:t>
        <a:bodyPr/>
        <a:lstStyle/>
        <a:p>
          <a:endParaRPr lang="es-CL"/>
        </a:p>
      </dgm:t>
    </dgm:pt>
    <dgm:pt modelId="{EBBF6F56-61C7-41C9-A2FA-0B08A5F27025}">
      <dgm:prSet phldrT="[Texto]"/>
      <dgm:spPr/>
      <dgm:t>
        <a:bodyPr/>
        <a:lstStyle/>
        <a:p>
          <a:r>
            <a:rPr lang="es-CL" dirty="0" smtClean="0"/>
            <a:t>Métrica</a:t>
          </a:r>
          <a:endParaRPr lang="es-CL" dirty="0"/>
        </a:p>
      </dgm:t>
    </dgm:pt>
    <dgm:pt modelId="{7DB9FFBD-FEA8-4FCF-AEA6-C8BB0B638A53}" type="parTrans" cxnId="{F20E6255-E81C-4C38-97B5-761DFB541310}">
      <dgm:prSet/>
      <dgm:spPr/>
      <dgm:t>
        <a:bodyPr/>
        <a:lstStyle/>
        <a:p>
          <a:endParaRPr lang="es-CL"/>
        </a:p>
      </dgm:t>
    </dgm:pt>
    <dgm:pt modelId="{10DA1E07-78C3-41BE-8357-3EBBD4B32CFB}" type="sibTrans" cxnId="{F20E6255-E81C-4C38-97B5-761DFB541310}">
      <dgm:prSet/>
      <dgm:spPr/>
      <dgm:t>
        <a:bodyPr/>
        <a:lstStyle/>
        <a:p>
          <a:endParaRPr lang="es-CL"/>
        </a:p>
      </dgm:t>
    </dgm:pt>
    <dgm:pt modelId="{5D69184F-B547-4F1C-A0D1-BC451D03466E}">
      <dgm:prSet phldrT="[Texto]"/>
      <dgm:spPr/>
      <dgm:t>
        <a:bodyPr/>
        <a:lstStyle/>
        <a:p>
          <a:r>
            <a:rPr lang="es-CL" dirty="0" smtClean="0"/>
            <a:t>Tiempo en el cual se obtiene la información detallada del Centro de Padres.</a:t>
          </a:r>
          <a:endParaRPr lang="es-CL" dirty="0"/>
        </a:p>
      </dgm:t>
    </dgm:pt>
    <dgm:pt modelId="{2570E31D-E706-426F-8544-0C3A61329E23}" type="parTrans" cxnId="{FD4F62A3-7430-4AC9-A91B-C509107783D8}">
      <dgm:prSet/>
      <dgm:spPr/>
      <dgm:t>
        <a:bodyPr/>
        <a:lstStyle/>
        <a:p>
          <a:endParaRPr lang="es-CL"/>
        </a:p>
      </dgm:t>
    </dgm:pt>
    <dgm:pt modelId="{B8C327F6-F829-465E-8907-BEC988CB26A1}" type="sibTrans" cxnId="{FD4F62A3-7430-4AC9-A91B-C509107783D8}">
      <dgm:prSet/>
      <dgm:spPr/>
      <dgm:t>
        <a:bodyPr/>
        <a:lstStyle/>
        <a:p>
          <a:endParaRPr lang="es-CL"/>
        </a:p>
      </dgm:t>
    </dgm:pt>
    <dgm:pt modelId="{5394B1D9-F22D-4DF9-802D-9A80D059C91F}">
      <dgm:prSet phldrT="[Texto]"/>
      <dgm:spPr/>
      <dgm:t>
        <a:bodyPr/>
        <a:lstStyle/>
        <a:p>
          <a:r>
            <a:rPr lang="es-CL" dirty="0" smtClean="0"/>
            <a:t>Criterio de éxito</a:t>
          </a:r>
          <a:endParaRPr lang="es-CL" dirty="0"/>
        </a:p>
      </dgm:t>
    </dgm:pt>
    <dgm:pt modelId="{65CB9E13-3D72-4013-B210-969CA69FCCB8}" type="parTrans" cxnId="{B4018D1C-F99B-446F-AF13-5C25FB49D732}">
      <dgm:prSet/>
      <dgm:spPr/>
      <dgm:t>
        <a:bodyPr/>
        <a:lstStyle/>
        <a:p>
          <a:endParaRPr lang="es-CL"/>
        </a:p>
      </dgm:t>
    </dgm:pt>
    <dgm:pt modelId="{A0AE3952-9597-405E-A095-2F2360525213}" type="sibTrans" cxnId="{B4018D1C-F99B-446F-AF13-5C25FB49D732}">
      <dgm:prSet/>
      <dgm:spPr/>
      <dgm:t>
        <a:bodyPr/>
        <a:lstStyle/>
        <a:p>
          <a:endParaRPr lang="es-CL"/>
        </a:p>
      </dgm:t>
    </dgm:pt>
    <dgm:pt modelId="{9031EB38-76AC-451B-B35D-ECD7E17896BF}">
      <dgm:prSet phldrT="[Texto]"/>
      <dgm:spPr/>
      <dgm:t>
        <a:bodyPr/>
        <a:lstStyle/>
        <a:p>
          <a:r>
            <a:rPr lang="es-CL" dirty="0" smtClean="0"/>
            <a:t>Tiempo NO superior a 1 minuto.</a:t>
          </a:r>
          <a:endParaRPr lang="es-CL" dirty="0"/>
        </a:p>
      </dgm:t>
    </dgm:pt>
    <dgm:pt modelId="{09E49403-C960-4A8D-A8EC-A4A8226AB74E}" type="parTrans" cxnId="{300A2D4B-6EF3-4379-A1B3-DB55D3D02086}">
      <dgm:prSet/>
      <dgm:spPr/>
      <dgm:t>
        <a:bodyPr/>
        <a:lstStyle/>
        <a:p>
          <a:endParaRPr lang="es-CL"/>
        </a:p>
      </dgm:t>
    </dgm:pt>
    <dgm:pt modelId="{CB6AAF6F-CD72-4176-8EF4-8C1E8FB738DA}" type="sibTrans" cxnId="{300A2D4B-6EF3-4379-A1B3-DB55D3D02086}">
      <dgm:prSet/>
      <dgm:spPr/>
      <dgm:t>
        <a:bodyPr/>
        <a:lstStyle/>
        <a:p>
          <a:endParaRPr lang="es-CL"/>
        </a:p>
      </dgm:t>
    </dgm:pt>
    <dgm:pt modelId="{CBF12ACD-FE8C-4AFA-BE90-187348504AC0}" type="pres">
      <dgm:prSet presAssocID="{7492E439-31C8-40C0-95DA-DAF8A4D5C7C5}" presName="Name0" presStyleCnt="0">
        <dgm:presLayoutVars>
          <dgm:dir/>
          <dgm:animLvl val="lvl"/>
          <dgm:resizeHandles val="exact"/>
        </dgm:presLayoutVars>
      </dgm:prSet>
      <dgm:spPr/>
      <dgm:t>
        <a:bodyPr/>
        <a:lstStyle/>
        <a:p>
          <a:endParaRPr lang="es-CL"/>
        </a:p>
      </dgm:t>
    </dgm:pt>
    <dgm:pt modelId="{8E25D135-FFC5-4A92-9DC6-1104A2F28B5B}" type="pres">
      <dgm:prSet presAssocID="{2BD6EBD8-211F-4086-8A71-74D8CC9EFC73}" presName="composite" presStyleCnt="0"/>
      <dgm:spPr/>
    </dgm:pt>
    <dgm:pt modelId="{822D3227-4A41-4A1C-8659-A27C9E9C4D57}" type="pres">
      <dgm:prSet presAssocID="{2BD6EBD8-211F-4086-8A71-74D8CC9EFC73}" presName="parTx" presStyleLbl="alignNode1" presStyleIdx="0" presStyleCnt="3">
        <dgm:presLayoutVars>
          <dgm:chMax val="0"/>
          <dgm:chPref val="0"/>
          <dgm:bulletEnabled val="1"/>
        </dgm:presLayoutVars>
      </dgm:prSet>
      <dgm:spPr/>
      <dgm:t>
        <a:bodyPr/>
        <a:lstStyle/>
        <a:p>
          <a:endParaRPr lang="es-CL"/>
        </a:p>
      </dgm:t>
    </dgm:pt>
    <dgm:pt modelId="{3B2B654F-A264-466E-A1A9-02BDCC658D2E}" type="pres">
      <dgm:prSet presAssocID="{2BD6EBD8-211F-4086-8A71-74D8CC9EFC73}" presName="desTx" presStyleLbl="alignAccFollowNode1" presStyleIdx="0" presStyleCnt="3">
        <dgm:presLayoutVars>
          <dgm:bulletEnabled val="1"/>
        </dgm:presLayoutVars>
      </dgm:prSet>
      <dgm:spPr/>
      <dgm:t>
        <a:bodyPr/>
        <a:lstStyle/>
        <a:p>
          <a:endParaRPr lang="es-CL"/>
        </a:p>
      </dgm:t>
    </dgm:pt>
    <dgm:pt modelId="{B9DAA925-6610-4EFA-95E2-1F5318361DF6}" type="pres">
      <dgm:prSet presAssocID="{358639CB-AA7E-4AF3-9D1D-8086AE3CE230}" presName="space" presStyleCnt="0"/>
      <dgm:spPr/>
    </dgm:pt>
    <dgm:pt modelId="{DA4A008A-5A67-49F7-86FD-ADD0947242F0}" type="pres">
      <dgm:prSet presAssocID="{EBBF6F56-61C7-41C9-A2FA-0B08A5F27025}" presName="composite" presStyleCnt="0"/>
      <dgm:spPr/>
    </dgm:pt>
    <dgm:pt modelId="{037F94A4-29D8-4C2F-9E71-83FB83D0911B}" type="pres">
      <dgm:prSet presAssocID="{EBBF6F56-61C7-41C9-A2FA-0B08A5F27025}" presName="parTx" presStyleLbl="alignNode1" presStyleIdx="1" presStyleCnt="3">
        <dgm:presLayoutVars>
          <dgm:chMax val="0"/>
          <dgm:chPref val="0"/>
          <dgm:bulletEnabled val="1"/>
        </dgm:presLayoutVars>
      </dgm:prSet>
      <dgm:spPr/>
      <dgm:t>
        <a:bodyPr/>
        <a:lstStyle/>
        <a:p>
          <a:endParaRPr lang="es-CL"/>
        </a:p>
      </dgm:t>
    </dgm:pt>
    <dgm:pt modelId="{E92AC56D-21EC-4C17-ADCA-86A605B4069F}" type="pres">
      <dgm:prSet presAssocID="{EBBF6F56-61C7-41C9-A2FA-0B08A5F27025}" presName="desTx" presStyleLbl="alignAccFollowNode1" presStyleIdx="1" presStyleCnt="3">
        <dgm:presLayoutVars>
          <dgm:bulletEnabled val="1"/>
        </dgm:presLayoutVars>
      </dgm:prSet>
      <dgm:spPr/>
      <dgm:t>
        <a:bodyPr/>
        <a:lstStyle/>
        <a:p>
          <a:endParaRPr lang="es-CL"/>
        </a:p>
      </dgm:t>
    </dgm:pt>
    <dgm:pt modelId="{34599292-72EC-4E22-8949-720F23AD3AA3}" type="pres">
      <dgm:prSet presAssocID="{10DA1E07-78C3-41BE-8357-3EBBD4B32CFB}" presName="space" presStyleCnt="0"/>
      <dgm:spPr/>
    </dgm:pt>
    <dgm:pt modelId="{BF036F7C-6C53-4039-A6D7-AB7B073C73E1}" type="pres">
      <dgm:prSet presAssocID="{5394B1D9-F22D-4DF9-802D-9A80D059C91F}" presName="composite" presStyleCnt="0"/>
      <dgm:spPr/>
    </dgm:pt>
    <dgm:pt modelId="{E7C0A9AA-B764-4B0F-ACB1-7C1C44347DF5}" type="pres">
      <dgm:prSet presAssocID="{5394B1D9-F22D-4DF9-802D-9A80D059C91F}" presName="parTx" presStyleLbl="alignNode1" presStyleIdx="2" presStyleCnt="3">
        <dgm:presLayoutVars>
          <dgm:chMax val="0"/>
          <dgm:chPref val="0"/>
          <dgm:bulletEnabled val="1"/>
        </dgm:presLayoutVars>
      </dgm:prSet>
      <dgm:spPr/>
      <dgm:t>
        <a:bodyPr/>
        <a:lstStyle/>
        <a:p>
          <a:endParaRPr lang="es-CL"/>
        </a:p>
      </dgm:t>
    </dgm:pt>
    <dgm:pt modelId="{0F8D363D-64F0-4515-AA9A-50B09A6EA712}" type="pres">
      <dgm:prSet presAssocID="{5394B1D9-F22D-4DF9-802D-9A80D059C91F}" presName="desTx" presStyleLbl="alignAccFollowNode1" presStyleIdx="2" presStyleCnt="3">
        <dgm:presLayoutVars>
          <dgm:bulletEnabled val="1"/>
        </dgm:presLayoutVars>
      </dgm:prSet>
      <dgm:spPr/>
      <dgm:t>
        <a:bodyPr/>
        <a:lstStyle/>
        <a:p>
          <a:endParaRPr lang="es-CL"/>
        </a:p>
      </dgm:t>
    </dgm:pt>
  </dgm:ptLst>
  <dgm:cxnLst>
    <dgm:cxn modelId="{0C801E56-2238-4435-BC77-A52B46C4DAE2}" type="presOf" srcId="{2BD6EBD8-211F-4086-8A71-74D8CC9EFC73}" destId="{822D3227-4A41-4A1C-8659-A27C9E9C4D57}" srcOrd="0" destOrd="0" presId="urn:microsoft.com/office/officeart/2005/8/layout/hList1"/>
    <dgm:cxn modelId="{510C2613-C8AD-4C10-9029-4E8131C6714B}" type="presOf" srcId="{5394B1D9-F22D-4DF9-802D-9A80D059C91F}" destId="{E7C0A9AA-B764-4B0F-ACB1-7C1C44347DF5}" srcOrd="0" destOrd="0" presId="urn:microsoft.com/office/officeart/2005/8/layout/hList1"/>
    <dgm:cxn modelId="{FD4F62A3-7430-4AC9-A91B-C509107783D8}" srcId="{EBBF6F56-61C7-41C9-A2FA-0B08A5F27025}" destId="{5D69184F-B547-4F1C-A0D1-BC451D03466E}" srcOrd="0" destOrd="0" parTransId="{2570E31D-E706-426F-8544-0C3A61329E23}" sibTransId="{B8C327F6-F829-465E-8907-BEC988CB26A1}"/>
    <dgm:cxn modelId="{B4018D1C-F99B-446F-AF13-5C25FB49D732}" srcId="{7492E439-31C8-40C0-95DA-DAF8A4D5C7C5}" destId="{5394B1D9-F22D-4DF9-802D-9A80D059C91F}" srcOrd="2" destOrd="0" parTransId="{65CB9E13-3D72-4013-B210-969CA69FCCB8}" sibTransId="{A0AE3952-9597-405E-A095-2F2360525213}"/>
    <dgm:cxn modelId="{F93B5413-E7C3-468E-B7DA-84A7DCE95EF2}" type="presOf" srcId="{7492E439-31C8-40C0-95DA-DAF8A4D5C7C5}" destId="{CBF12ACD-FE8C-4AFA-BE90-187348504AC0}" srcOrd="0" destOrd="0" presId="urn:microsoft.com/office/officeart/2005/8/layout/hList1"/>
    <dgm:cxn modelId="{B5C789AB-6042-47B0-B17B-9F6695F7FAD4}" srcId="{2BD6EBD8-211F-4086-8A71-74D8CC9EFC73}" destId="{B37469BC-4FB1-4648-8306-3E4E006BD139}" srcOrd="0" destOrd="0" parTransId="{3C5540B5-59C9-4E95-9870-D5D058B8F894}" sibTransId="{2D401BAB-5361-408F-B97E-3F343AB309E8}"/>
    <dgm:cxn modelId="{C4EC7381-0554-4D34-9531-EED2C936E5E4}" type="presOf" srcId="{9031EB38-76AC-451B-B35D-ECD7E17896BF}" destId="{0F8D363D-64F0-4515-AA9A-50B09A6EA712}" srcOrd="0" destOrd="0" presId="urn:microsoft.com/office/officeart/2005/8/layout/hList1"/>
    <dgm:cxn modelId="{F20E6255-E81C-4C38-97B5-761DFB541310}" srcId="{7492E439-31C8-40C0-95DA-DAF8A4D5C7C5}" destId="{EBBF6F56-61C7-41C9-A2FA-0B08A5F27025}" srcOrd="1" destOrd="0" parTransId="{7DB9FFBD-FEA8-4FCF-AEA6-C8BB0B638A53}" sibTransId="{10DA1E07-78C3-41BE-8357-3EBBD4B32CFB}"/>
    <dgm:cxn modelId="{87543188-D0FD-4B8E-86F8-400EB3BD78BB}" type="presOf" srcId="{B37469BC-4FB1-4648-8306-3E4E006BD139}" destId="{3B2B654F-A264-466E-A1A9-02BDCC658D2E}" srcOrd="0" destOrd="0" presId="urn:microsoft.com/office/officeart/2005/8/layout/hList1"/>
    <dgm:cxn modelId="{569F51B5-24A7-40B1-A76D-7E530ED3B4AA}" type="presOf" srcId="{EBBF6F56-61C7-41C9-A2FA-0B08A5F27025}" destId="{037F94A4-29D8-4C2F-9E71-83FB83D0911B}" srcOrd="0" destOrd="0" presId="urn:microsoft.com/office/officeart/2005/8/layout/hList1"/>
    <dgm:cxn modelId="{300A2D4B-6EF3-4379-A1B3-DB55D3D02086}" srcId="{5394B1D9-F22D-4DF9-802D-9A80D059C91F}" destId="{9031EB38-76AC-451B-B35D-ECD7E17896BF}" srcOrd="0" destOrd="0" parTransId="{09E49403-C960-4A8D-A8EC-A4A8226AB74E}" sibTransId="{CB6AAF6F-CD72-4176-8EF4-8C1E8FB738DA}"/>
    <dgm:cxn modelId="{EC080C2D-9628-4A13-BF6E-0E943BDCE85A}" srcId="{7492E439-31C8-40C0-95DA-DAF8A4D5C7C5}" destId="{2BD6EBD8-211F-4086-8A71-74D8CC9EFC73}" srcOrd="0" destOrd="0" parTransId="{A1A30558-AFB0-451C-B006-5B5611953256}" sibTransId="{358639CB-AA7E-4AF3-9D1D-8086AE3CE230}"/>
    <dgm:cxn modelId="{49961262-DFEE-430D-9122-199695EC397D}" type="presOf" srcId="{5D69184F-B547-4F1C-A0D1-BC451D03466E}" destId="{E92AC56D-21EC-4C17-ADCA-86A605B4069F}" srcOrd="0" destOrd="0" presId="urn:microsoft.com/office/officeart/2005/8/layout/hList1"/>
    <dgm:cxn modelId="{D1A16B58-799C-4A94-8C5F-771EB358F7ED}" type="presParOf" srcId="{CBF12ACD-FE8C-4AFA-BE90-187348504AC0}" destId="{8E25D135-FFC5-4A92-9DC6-1104A2F28B5B}" srcOrd="0" destOrd="0" presId="urn:microsoft.com/office/officeart/2005/8/layout/hList1"/>
    <dgm:cxn modelId="{6B4E361D-171B-4312-824F-CBE7687AD835}" type="presParOf" srcId="{8E25D135-FFC5-4A92-9DC6-1104A2F28B5B}" destId="{822D3227-4A41-4A1C-8659-A27C9E9C4D57}" srcOrd="0" destOrd="0" presId="urn:microsoft.com/office/officeart/2005/8/layout/hList1"/>
    <dgm:cxn modelId="{F8200486-28BC-44B1-A218-BA0476CB2CEA}" type="presParOf" srcId="{8E25D135-FFC5-4A92-9DC6-1104A2F28B5B}" destId="{3B2B654F-A264-466E-A1A9-02BDCC658D2E}" srcOrd="1" destOrd="0" presId="urn:microsoft.com/office/officeart/2005/8/layout/hList1"/>
    <dgm:cxn modelId="{CAF06965-4523-482C-8E2A-6FEF0067F485}" type="presParOf" srcId="{CBF12ACD-FE8C-4AFA-BE90-187348504AC0}" destId="{B9DAA925-6610-4EFA-95E2-1F5318361DF6}" srcOrd="1" destOrd="0" presId="urn:microsoft.com/office/officeart/2005/8/layout/hList1"/>
    <dgm:cxn modelId="{4B0FE9DF-0877-4013-897D-BF2AD894810B}" type="presParOf" srcId="{CBF12ACD-FE8C-4AFA-BE90-187348504AC0}" destId="{DA4A008A-5A67-49F7-86FD-ADD0947242F0}" srcOrd="2" destOrd="0" presId="urn:microsoft.com/office/officeart/2005/8/layout/hList1"/>
    <dgm:cxn modelId="{7755C4A9-05E6-4327-BA4F-E8FC3764A3A0}" type="presParOf" srcId="{DA4A008A-5A67-49F7-86FD-ADD0947242F0}" destId="{037F94A4-29D8-4C2F-9E71-83FB83D0911B}" srcOrd="0" destOrd="0" presId="urn:microsoft.com/office/officeart/2005/8/layout/hList1"/>
    <dgm:cxn modelId="{063FD69B-8A93-4288-AACF-2C81ED0F241A}" type="presParOf" srcId="{DA4A008A-5A67-49F7-86FD-ADD0947242F0}" destId="{E92AC56D-21EC-4C17-ADCA-86A605B4069F}" srcOrd="1" destOrd="0" presId="urn:microsoft.com/office/officeart/2005/8/layout/hList1"/>
    <dgm:cxn modelId="{45FD2F79-22F8-4D94-82C9-3450629C6B20}" type="presParOf" srcId="{CBF12ACD-FE8C-4AFA-BE90-187348504AC0}" destId="{34599292-72EC-4E22-8949-720F23AD3AA3}" srcOrd="3" destOrd="0" presId="urn:microsoft.com/office/officeart/2005/8/layout/hList1"/>
    <dgm:cxn modelId="{01DEDBEB-197C-41F7-8DB0-3D262BC478B8}" type="presParOf" srcId="{CBF12ACD-FE8C-4AFA-BE90-187348504AC0}" destId="{BF036F7C-6C53-4039-A6D7-AB7B073C73E1}" srcOrd="4" destOrd="0" presId="urn:microsoft.com/office/officeart/2005/8/layout/hList1"/>
    <dgm:cxn modelId="{5A0B73A0-CEBF-4B60-99BD-0911F1DA20F2}" type="presParOf" srcId="{BF036F7C-6C53-4039-A6D7-AB7B073C73E1}" destId="{E7C0A9AA-B764-4B0F-ACB1-7C1C44347DF5}" srcOrd="0" destOrd="0" presId="urn:microsoft.com/office/officeart/2005/8/layout/hList1"/>
    <dgm:cxn modelId="{5CBDD421-DFA2-406D-94C8-FBB45A609487}" type="presParOf" srcId="{BF036F7C-6C53-4039-A6D7-AB7B073C73E1}" destId="{0F8D363D-64F0-4515-AA9A-50B09A6EA71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492E439-31C8-40C0-95DA-DAF8A4D5C7C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CL"/>
        </a:p>
      </dgm:t>
    </dgm:pt>
    <dgm:pt modelId="{2BD6EBD8-211F-4086-8A71-74D8CC9EFC73}">
      <dgm:prSet phldrT="[Texto]"/>
      <dgm:spPr/>
      <dgm:t>
        <a:bodyPr/>
        <a:lstStyle/>
        <a:p>
          <a:r>
            <a:rPr lang="es-CL" dirty="0" smtClean="0"/>
            <a:t>Resultado Esperado</a:t>
          </a:r>
          <a:endParaRPr lang="es-CL" dirty="0"/>
        </a:p>
      </dgm:t>
    </dgm:pt>
    <dgm:pt modelId="{A1A30558-AFB0-451C-B006-5B5611953256}" type="parTrans" cxnId="{EC080C2D-9628-4A13-BF6E-0E943BDCE85A}">
      <dgm:prSet/>
      <dgm:spPr/>
      <dgm:t>
        <a:bodyPr/>
        <a:lstStyle/>
        <a:p>
          <a:endParaRPr lang="es-CL"/>
        </a:p>
      </dgm:t>
    </dgm:pt>
    <dgm:pt modelId="{358639CB-AA7E-4AF3-9D1D-8086AE3CE230}" type="sibTrans" cxnId="{EC080C2D-9628-4A13-BF6E-0E943BDCE85A}">
      <dgm:prSet/>
      <dgm:spPr/>
      <dgm:t>
        <a:bodyPr/>
        <a:lstStyle/>
        <a:p>
          <a:endParaRPr lang="es-CL"/>
        </a:p>
      </dgm:t>
    </dgm:pt>
    <dgm:pt modelId="{B37469BC-4FB1-4648-8306-3E4E006BD139}">
      <dgm:prSet phldrT="[Texto]"/>
      <dgm:spPr/>
      <dgm:t>
        <a:bodyPr/>
        <a:lstStyle/>
        <a:p>
          <a:r>
            <a:rPr lang="es-CL" dirty="0" smtClean="0"/>
            <a:t>Realizar la votación de un Proyecto.</a:t>
          </a:r>
          <a:endParaRPr lang="es-CL" dirty="0"/>
        </a:p>
      </dgm:t>
    </dgm:pt>
    <dgm:pt modelId="{3C5540B5-59C9-4E95-9870-D5D058B8F894}" type="parTrans" cxnId="{B5C789AB-6042-47B0-B17B-9F6695F7FAD4}">
      <dgm:prSet/>
      <dgm:spPr/>
      <dgm:t>
        <a:bodyPr/>
        <a:lstStyle/>
        <a:p>
          <a:endParaRPr lang="es-CL"/>
        </a:p>
      </dgm:t>
    </dgm:pt>
    <dgm:pt modelId="{2D401BAB-5361-408F-B97E-3F343AB309E8}" type="sibTrans" cxnId="{B5C789AB-6042-47B0-B17B-9F6695F7FAD4}">
      <dgm:prSet/>
      <dgm:spPr/>
      <dgm:t>
        <a:bodyPr/>
        <a:lstStyle/>
        <a:p>
          <a:endParaRPr lang="es-CL"/>
        </a:p>
      </dgm:t>
    </dgm:pt>
    <dgm:pt modelId="{EBBF6F56-61C7-41C9-A2FA-0B08A5F27025}">
      <dgm:prSet phldrT="[Texto]"/>
      <dgm:spPr/>
      <dgm:t>
        <a:bodyPr/>
        <a:lstStyle/>
        <a:p>
          <a:r>
            <a:rPr lang="es-CL" dirty="0" smtClean="0"/>
            <a:t>Métrica</a:t>
          </a:r>
          <a:endParaRPr lang="es-CL" dirty="0"/>
        </a:p>
      </dgm:t>
    </dgm:pt>
    <dgm:pt modelId="{7DB9FFBD-FEA8-4FCF-AEA6-C8BB0B638A53}" type="parTrans" cxnId="{F20E6255-E81C-4C38-97B5-761DFB541310}">
      <dgm:prSet/>
      <dgm:spPr/>
      <dgm:t>
        <a:bodyPr/>
        <a:lstStyle/>
        <a:p>
          <a:endParaRPr lang="es-CL"/>
        </a:p>
      </dgm:t>
    </dgm:pt>
    <dgm:pt modelId="{10DA1E07-78C3-41BE-8357-3EBBD4B32CFB}" type="sibTrans" cxnId="{F20E6255-E81C-4C38-97B5-761DFB541310}">
      <dgm:prSet/>
      <dgm:spPr/>
      <dgm:t>
        <a:bodyPr/>
        <a:lstStyle/>
        <a:p>
          <a:endParaRPr lang="es-CL"/>
        </a:p>
      </dgm:t>
    </dgm:pt>
    <dgm:pt modelId="{5D69184F-B547-4F1C-A0D1-BC451D03466E}">
      <dgm:prSet phldrT="[Texto]"/>
      <dgm:spPr/>
      <dgm:t>
        <a:bodyPr/>
        <a:lstStyle/>
        <a:p>
          <a:r>
            <a:rPr lang="es-CL" dirty="0" smtClean="0"/>
            <a:t>Tiempo en el cual el Apoderado realiza la votación.</a:t>
          </a:r>
          <a:endParaRPr lang="es-CL" dirty="0"/>
        </a:p>
      </dgm:t>
    </dgm:pt>
    <dgm:pt modelId="{2570E31D-E706-426F-8544-0C3A61329E23}" type="parTrans" cxnId="{FD4F62A3-7430-4AC9-A91B-C509107783D8}">
      <dgm:prSet/>
      <dgm:spPr/>
      <dgm:t>
        <a:bodyPr/>
        <a:lstStyle/>
        <a:p>
          <a:endParaRPr lang="es-CL"/>
        </a:p>
      </dgm:t>
    </dgm:pt>
    <dgm:pt modelId="{B8C327F6-F829-465E-8907-BEC988CB26A1}" type="sibTrans" cxnId="{FD4F62A3-7430-4AC9-A91B-C509107783D8}">
      <dgm:prSet/>
      <dgm:spPr/>
      <dgm:t>
        <a:bodyPr/>
        <a:lstStyle/>
        <a:p>
          <a:endParaRPr lang="es-CL"/>
        </a:p>
      </dgm:t>
    </dgm:pt>
    <dgm:pt modelId="{5394B1D9-F22D-4DF9-802D-9A80D059C91F}">
      <dgm:prSet phldrT="[Texto]"/>
      <dgm:spPr/>
      <dgm:t>
        <a:bodyPr/>
        <a:lstStyle/>
        <a:p>
          <a:r>
            <a:rPr lang="es-CL" dirty="0" smtClean="0"/>
            <a:t>Criterio de éxito</a:t>
          </a:r>
          <a:endParaRPr lang="es-CL" dirty="0"/>
        </a:p>
      </dgm:t>
    </dgm:pt>
    <dgm:pt modelId="{65CB9E13-3D72-4013-B210-969CA69FCCB8}" type="parTrans" cxnId="{B4018D1C-F99B-446F-AF13-5C25FB49D732}">
      <dgm:prSet/>
      <dgm:spPr/>
      <dgm:t>
        <a:bodyPr/>
        <a:lstStyle/>
        <a:p>
          <a:endParaRPr lang="es-CL"/>
        </a:p>
      </dgm:t>
    </dgm:pt>
    <dgm:pt modelId="{A0AE3952-9597-405E-A095-2F2360525213}" type="sibTrans" cxnId="{B4018D1C-F99B-446F-AF13-5C25FB49D732}">
      <dgm:prSet/>
      <dgm:spPr/>
      <dgm:t>
        <a:bodyPr/>
        <a:lstStyle/>
        <a:p>
          <a:endParaRPr lang="es-CL"/>
        </a:p>
      </dgm:t>
    </dgm:pt>
    <dgm:pt modelId="{9031EB38-76AC-451B-B35D-ECD7E17896BF}">
      <dgm:prSet phldrT="[Texto]"/>
      <dgm:spPr/>
      <dgm:t>
        <a:bodyPr/>
        <a:lstStyle/>
        <a:p>
          <a:r>
            <a:rPr lang="es-CL" dirty="0" smtClean="0"/>
            <a:t>Tiempo NO superior a 2 minutos.</a:t>
          </a:r>
          <a:endParaRPr lang="es-CL" dirty="0"/>
        </a:p>
      </dgm:t>
    </dgm:pt>
    <dgm:pt modelId="{09E49403-C960-4A8D-A8EC-A4A8226AB74E}" type="parTrans" cxnId="{300A2D4B-6EF3-4379-A1B3-DB55D3D02086}">
      <dgm:prSet/>
      <dgm:spPr/>
      <dgm:t>
        <a:bodyPr/>
        <a:lstStyle/>
        <a:p>
          <a:endParaRPr lang="es-CL"/>
        </a:p>
      </dgm:t>
    </dgm:pt>
    <dgm:pt modelId="{CB6AAF6F-CD72-4176-8EF4-8C1E8FB738DA}" type="sibTrans" cxnId="{300A2D4B-6EF3-4379-A1B3-DB55D3D02086}">
      <dgm:prSet/>
      <dgm:spPr/>
      <dgm:t>
        <a:bodyPr/>
        <a:lstStyle/>
        <a:p>
          <a:endParaRPr lang="es-CL"/>
        </a:p>
      </dgm:t>
    </dgm:pt>
    <dgm:pt modelId="{CBF12ACD-FE8C-4AFA-BE90-187348504AC0}" type="pres">
      <dgm:prSet presAssocID="{7492E439-31C8-40C0-95DA-DAF8A4D5C7C5}" presName="Name0" presStyleCnt="0">
        <dgm:presLayoutVars>
          <dgm:dir/>
          <dgm:animLvl val="lvl"/>
          <dgm:resizeHandles val="exact"/>
        </dgm:presLayoutVars>
      </dgm:prSet>
      <dgm:spPr/>
      <dgm:t>
        <a:bodyPr/>
        <a:lstStyle/>
        <a:p>
          <a:endParaRPr lang="es-CL"/>
        </a:p>
      </dgm:t>
    </dgm:pt>
    <dgm:pt modelId="{8E25D135-FFC5-4A92-9DC6-1104A2F28B5B}" type="pres">
      <dgm:prSet presAssocID="{2BD6EBD8-211F-4086-8A71-74D8CC9EFC73}" presName="composite" presStyleCnt="0"/>
      <dgm:spPr/>
    </dgm:pt>
    <dgm:pt modelId="{822D3227-4A41-4A1C-8659-A27C9E9C4D57}" type="pres">
      <dgm:prSet presAssocID="{2BD6EBD8-211F-4086-8A71-74D8CC9EFC73}" presName="parTx" presStyleLbl="alignNode1" presStyleIdx="0" presStyleCnt="3">
        <dgm:presLayoutVars>
          <dgm:chMax val="0"/>
          <dgm:chPref val="0"/>
          <dgm:bulletEnabled val="1"/>
        </dgm:presLayoutVars>
      </dgm:prSet>
      <dgm:spPr/>
      <dgm:t>
        <a:bodyPr/>
        <a:lstStyle/>
        <a:p>
          <a:endParaRPr lang="es-CL"/>
        </a:p>
      </dgm:t>
    </dgm:pt>
    <dgm:pt modelId="{3B2B654F-A264-466E-A1A9-02BDCC658D2E}" type="pres">
      <dgm:prSet presAssocID="{2BD6EBD8-211F-4086-8A71-74D8CC9EFC73}" presName="desTx" presStyleLbl="alignAccFollowNode1" presStyleIdx="0" presStyleCnt="3">
        <dgm:presLayoutVars>
          <dgm:bulletEnabled val="1"/>
        </dgm:presLayoutVars>
      </dgm:prSet>
      <dgm:spPr/>
      <dgm:t>
        <a:bodyPr/>
        <a:lstStyle/>
        <a:p>
          <a:endParaRPr lang="es-CL"/>
        </a:p>
      </dgm:t>
    </dgm:pt>
    <dgm:pt modelId="{B9DAA925-6610-4EFA-95E2-1F5318361DF6}" type="pres">
      <dgm:prSet presAssocID="{358639CB-AA7E-4AF3-9D1D-8086AE3CE230}" presName="space" presStyleCnt="0"/>
      <dgm:spPr/>
    </dgm:pt>
    <dgm:pt modelId="{DA4A008A-5A67-49F7-86FD-ADD0947242F0}" type="pres">
      <dgm:prSet presAssocID="{EBBF6F56-61C7-41C9-A2FA-0B08A5F27025}" presName="composite" presStyleCnt="0"/>
      <dgm:spPr/>
    </dgm:pt>
    <dgm:pt modelId="{037F94A4-29D8-4C2F-9E71-83FB83D0911B}" type="pres">
      <dgm:prSet presAssocID="{EBBF6F56-61C7-41C9-A2FA-0B08A5F27025}" presName="parTx" presStyleLbl="alignNode1" presStyleIdx="1" presStyleCnt="3">
        <dgm:presLayoutVars>
          <dgm:chMax val="0"/>
          <dgm:chPref val="0"/>
          <dgm:bulletEnabled val="1"/>
        </dgm:presLayoutVars>
      </dgm:prSet>
      <dgm:spPr/>
      <dgm:t>
        <a:bodyPr/>
        <a:lstStyle/>
        <a:p>
          <a:endParaRPr lang="es-CL"/>
        </a:p>
      </dgm:t>
    </dgm:pt>
    <dgm:pt modelId="{E92AC56D-21EC-4C17-ADCA-86A605B4069F}" type="pres">
      <dgm:prSet presAssocID="{EBBF6F56-61C7-41C9-A2FA-0B08A5F27025}" presName="desTx" presStyleLbl="alignAccFollowNode1" presStyleIdx="1" presStyleCnt="3">
        <dgm:presLayoutVars>
          <dgm:bulletEnabled val="1"/>
        </dgm:presLayoutVars>
      </dgm:prSet>
      <dgm:spPr/>
      <dgm:t>
        <a:bodyPr/>
        <a:lstStyle/>
        <a:p>
          <a:endParaRPr lang="es-CL"/>
        </a:p>
      </dgm:t>
    </dgm:pt>
    <dgm:pt modelId="{34599292-72EC-4E22-8949-720F23AD3AA3}" type="pres">
      <dgm:prSet presAssocID="{10DA1E07-78C3-41BE-8357-3EBBD4B32CFB}" presName="space" presStyleCnt="0"/>
      <dgm:spPr/>
    </dgm:pt>
    <dgm:pt modelId="{BF036F7C-6C53-4039-A6D7-AB7B073C73E1}" type="pres">
      <dgm:prSet presAssocID="{5394B1D9-F22D-4DF9-802D-9A80D059C91F}" presName="composite" presStyleCnt="0"/>
      <dgm:spPr/>
    </dgm:pt>
    <dgm:pt modelId="{E7C0A9AA-B764-4B0F-ACB1-7C1C44347DF5}" type="pres">
      <dgm:prSet presAssocID="{5394B1D9-F22D-4DF9-802D-9A80D059C91F}" presName="parTx" presStyleLbl="alignNode1" presStyleIdx="2" presStyleCnt="3">
        <dgm:presLayoutVars>
          <dgm:chMax val="0"/>
          <dgm:chPref val="0"/>
          <dgm:bulletEnabled val="1"/>
        </dgm:presLayoutVars>
      </dgm:prSet>
      <dgm:spPr/>
      <dgm:t>
        <a:bodyPr/>
        <a:lstStyle/>
        <a:p>
          <a:endParaRPr lang="es-CL"/>
        </a:p>
      </dgm:t>
    </dgm:pt>
    <dgm:pt modelId="{0F8D363D-64F0-4515-AA9A-50B09A6EA712}" type="pres">
      <dgm:prSet presAssocID="{5394B1D9-F22D-4DF9-802D-9A80D059C91F}" presName="desTx" presStyleLbl="alignAccFollowNode1" presStyleIdx="2" presStyleCnt="3">
        <dgm:presLayoutVars>
          <dgm:bulletEnabled val="1"/>
        </dgm:presLayoutVars>
      </dgm:prSet>
      <dgm:spPr/>
      <dgm:t>
        <a:bodyPr/>
        <a:lstStyle/>
        <a:p>
          <a:endParaRPr lang="es-CL"/>
        </a:p>
      </dgm:t>
    </dgm:pt>
  </dgm:ptLst>
  <dgm:cxnLst>
    <dgm:cxn modelId="{9B1E7ACD-DF0F-41B3-9C18-03AF10E6EF4B}" type="presOf" srcId="{9031EB38-76AC-451B-B35D-ECD7E17896BF}" destId="{0F8D363D-64F0-4515-AA9A-50B09A6EA712}" srcOrd="0" destOrd="0" presId="urn:microsoft.com/office/officeart/2005/8/layout/hList1"/>
    <dgm:cxn modelId="{F0D4C587-DD5A-44DA-AC8B-6B00E9B34A3B}" type="presOf" srcId="{5394B1D9-F22D-4DF9-802D-9A80D059C91F}" destId="{E7C0A9AA-B764-4B0F-ACB1-7C1C44347DF5}" srcOrd="0" destOrd="0" presId="urn:microsoft.com/office/officeart/2005/8/layout/hList1"/>
    <dgm:cxn modelId="{8BDF2732-294F-4938-B46F-9E4A5ED39F0B}" type="presOf" srcId="{2BD6EBD8-211F-4086-8A71-74D8CC9EFC73}" destId="{822D3227-4A41-4A1C-8659-A27C9E9C4D57}" srcOrd="0" destOrd="0" presId="urn:microsoft.com/office/officeart/2005/8/layout/hList1"/>
    <dgm:cxn modelId="{EC080C2D-9628-4A13-BF6E-0E943BDCE85A}" srcId="{7492E439-31C8-40C0-95DA-DAF8A4D5C7C5}" destId="{2BD6EBD8-211F-4086-8A71-74D8CC9EFC73}" srcOrd="0" destOrd="0" parTransId="{A1A30558-AFB0-451C-B006-5B5611953256}" sibTransId="{358639CB-AA7E-4AF3-9D1D-8086AE3CE230}"/>
    <dgm:cxn modelId="{DF09402B-BE93-4FE1-907C-3C6679722202}" type="presOf" srcId="{5D69184F-B547-4F1C-A0D1-BC451D03466E}" destId="{E92AC56D-21EC-4C17-ADCA-86A605B4069F}" srcOrd="0" destOrd="0" presId="urn:microsoft.com/office/officeart/2005/8/layout/hList1"/>
    <dgm:cxn modelId="{F8202994-4593-4C31-8D5C-706CBBD5EE87}" type="presOf" srcId="{EBBF6F56-61C7-41C9-A2FA-0B08A5F27025}" destId="{037F94A4-29D8-4C2F-9E71-83FB83D0911B}" srcOrd="0" destOrd="0" presId="urn:microsoft.com/office/officeart/2005/8/layout/hList1"/>
    <dgm:cxn modelId="{B5C789AB-6042-47B0-B17B-9F6695F7FAD4}" srcId="{2BD6EBD8-211F-4086-8A71-74D8CC9EFC73}" destId="{B37469BC-4FB1-4648-8306-3E4E006BD139}" srcOrd="0" destOrd="0" parTransId="{3C5540B5-59C9-4E95-9870-D5D058B8F894}" sibTransId="{2D401BAB-5361-408F-B97E-3F343AB309E8}"/>
    <dgm:cxn modelId="{780AE6EE-2377-4E7D-BDCB-DAADA4E36036}" type="presOf" srcId="{B37469BC-4FB1-4648-8306-3E4E006BD139}" destId="{3B2B654F-A264-466E-A1A9-02BDCC658D2E}" srcOrd="0" destOrd="0" presId="urn:microsoft.com/office/officeart/2005/8/layout/hList1"/>
    <dgm:cxn modelId="{3FCD9329-3808-43FB-8498-15F49A95AEF9}" type="presOf" srcId="{7492E439-31C8-40C0-95DA-DAF8A4D5C7C5}" destId="{CBF12ACD-FE8C-4AFA-BE90-187348504AC0}" srcOrd="0" destOrd="0" presId="urn:microsoft.com/office/officeart/2005/8/layout/hList1"/>
    <dgm:cxn modelId="{FD4F62A3-7430-4AC9-A91B-C509107783D8}" srcId="{EBBF6F56-61C7-41C9-A2FA-0B08A5F27025}" destId="{5D69184F-B547-4F1C-A0D1-BC451D03466E}" srcOrd="0" destOrd="0" parTransId="{2570E31D-E706-426F-8544-0C3A61329E23}" sibTransId="{B8C327F6-F829-465E-8907-BEC988CB26A1}"/>
    <dgm:cxn modelId="{300A2D4B-6EF3-4379-A1B3-DB55D3D02086}" srcId="{5394B1D9-F22D-4DF9-802D-9A80D059C91F}" destId="{9031EB38-76AC-451B-B35D-ECD7E17896BF}" srcOrd="0" destOrd="0" parTransId="{09E49403-C960-4A8D-A8EC-A4A8226AB74E}" sibTransId="{CB6AAF6F-CD72-4176-8EF4-8C1E8FB738DA}"/>
    <dgm:cxn modelId="{F20E6255-E81C-4C38-97B5-761DFB541310}" srcId="{7492E439-31C8-40C0-95DA-DAF8A4D5C7C5}" destId="{EBBF6F56-61C7-41C9-A2FA-0B08A5F27025}" srcOrd="1" destOrd="0" parTransId="{7DB9FFBD-FEA8-4FCF-AEA6-C8BB0B638A53}" sibTransId="{10DA1E07-78C3-41BE-8357-3EBBD4B32CFB}"/>
    <dgm:cxn modelId="{B4018D1C-F99B-446F-AF13-5C25FB49D732}" srcId="{7492E439-31C8-40C0-95DA-DAF8A4D5C7C5}" destId="{5394B1D9-F22D-4DF9-802D-9A80D059C91F}" srcOrd="2" destOrd="0" parTransId="{65CB9E13-3D72-4013-B210-969CA69FCCB8}" sibTransId="{A0AE3952-9597-405E-A095-2F2360525213}"/>
    <dgm:cxn modelId="{D86D480F-B878-4894-A39D-00A8C4F66176}" type="presParOf" srcId="{CBF12ACD-FE8C-4AFA-BE90-187348504AC0}" destId="{8E25D135-FFC5-4A92-9DC6-1104A2F28B5B}" srcOrd="0" destOrd="0" presId="urn:microsoft.com/office/officeart/2005/8/layout/hList1"/>
    <dgm:cxn modelId="{A71F9CE3-49DE-4584-A513-AD40D2ECF62B}" type="presParOf" srcId="{8E25D135-FFC5-4A92-9DC6-1104A2F28B5B}" destId="{822D3227-4A41-4A1C-8659-A27C9E9C4D57}" srcOrd="0" destOrd="0" presId="urn:microsoft.com/office/officeart/2005/8/layout/hList1"/>
    <dgm:cxn modelId="{80E57C6F-27ED-467F-8940-1DE4BBA82193}" type="presParOf" srcId="{8E25D135-FFC5-4A92-9DC6-1104A2F28B5B}" destId="{3B2B654F-A264-466E-A1A9-02BDCC658D2E}" srcOrd="1" destOrd="0" presId="urn:microsoft.com/office/officeart/2005/8/layout/hList1"/>
    <dgm:cxn modelId="{8EE148AF-D60D-4F9A-A5E8-19482FBB0C06}" type="presParOf" srcId="{CBF12ACD-FE8C-4AFA-BE90-187348504AC0}" destId="{B9DAA925-6610-4EFA-95E2-1F5318361DF6}" srcOrd="1" destOrd="0" presId="urn:microsoft.com/office/officeart/2005/8/layout/hList1"/>
    <dgm:cxn modelId="{8256BCAE-03EB-47FB-8681-A0FC179EB650}" type="presParOf" srcId="{CBF12ACD-FE8C-4AFA-BE90-187348504AC0}" destId="{DA4A008A-5A67-49F7-86FD-ADD0947242F0}" srcOrd="2" destOrd="0" presId="urn:microsoft.com/office/officeart/2005/8/layout/hList1"/>
    <dgm:cxn modelId="{F8AF98CF-C36C-4687-833F-B729849AF76A}" type="presParOf" srcId="{DA4A008A-5A67-49F7-86FD-ADD0947242F0}" destId="{037F94A4-29D8-4C2F-9E71-83FB83D0911B}" srcOrd="0" destOrd="0" presId="urn:microsoft.com/office/officeart/2005/8/layout/hList1"/>
    <dgm:cxn modelId="{B2A36806-9875-4377-867F-6F9E5B160938}" type="presParOf" srcId="{DA4A008A-5A67-49F7-86FD-ADD0947242F0}" destId="{E92AC56D-21EC-4C17-ADCA-86A605B4069F}" srcOrd="1" destOrd="0" presId="urn:microsoft.com/office/officeart/2005/8/layout/hList1"/>
    <dgm:cxn modelId="{877BF115-5CF9-4C31-9FA2-56AA9751DDFB}" type="presParOf" srcId="{CBF12ACD-FE8C-4AFA-BE90-187348504AC0}" destId="{34599292-72EC-4E22-8949-720F23AD3AA3}" srcOrd="3" destOrd="0" presId="urn:microsoft.com/office/officeart/2005/8/layout/hList1"/>
    <dgm:cxn modelId="{497877C4-EECE-4EB3-BB61-53463D69EC4D}" type="presParOf" srcId="{CBF12ACD-FE8C-4AFA-BE90-187348504AC0}" destId="{BF036F7C-6C53-4039-A6D7-AB7B073C73E1}" srcOrd="4" destOrd="0" presId="urn:microsoft.com/office/officeart/2005/8/layout/hList1"/>
    <dgm:cxn modelId="{79EAB519-7205-4E70-B3C9-E2262E4C6E47}" type="presParOf" srcId="{BF036F7C-6C53-4039-A6D7-AB7B073C73E1}" destId="{E7C0A9AA-B764-4B0F-ACB1-7C1C44347DF5}" srcOrd="0" destOrd="0" presId="urn:microsoft.com/office/officeart/2005/8/layout/hList1"/>
    <dgm:cxn modelId="{76C0ADA8-7455-4210-AD06-4F9B595B8460}" type="presParOf" srcId="{BF036F7C-6C53-4039-A6D7-AB7B073C73E1}" destId="{0F8D363D-64F0-4515-AA9A-50B09A6EA71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7B060F-9FDE-473E-85A5-DAACFFDE83E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CL"/>
        </a:p>
      </dgm:t>
    </dgm:pt>
    <dgm:pt modelId="{95718B15-14CD-4ABC-B856-80E00FDC05EA}">
      <dgm:prSet phldrT="[Texto]"/>
      <dgm:spPr/>
      <dgm:t>
        <a:bodyPr/>
        <a:lstStyle/>
        <a:p>
          <a:r>
            <a:rPr lang="es-CL" dirty="0" smtClean="0"/>
            <a:t>Supuestos del Alcance</a:t>
          </a:r>
          <a:endParaRPr lang="es-CL" dirty="0"/>
        </a:p>
      </dgm:t>
    </dgm:pt>
    <dgm:pt modelId="{A2FCE3FE-8078-4DAA-BC67-A0F4C872B9FF}" type="parTrans" cxnId="{5F58AF2C-EF68-4ECE-AE6E-A0AD7B828FCD}">
      <dgm:prSet/>
      <dgm:spPr/>
      <dgm:t>
        <a:bodyPr/>
        <a:lstStyle/>
        <a:p>
          <a:endParaRPr lang="es-CL"/>
        </a:p>
      </dgm:t>
    </dgm:pt>
    <dgm:pt modelId="{ACC473ED-6ADA-4B84-A0B1-13AA3666CB14}" type="sibTrans" cxnId="{5F58AF2C-EF68-4ECE-AE6E-A0AD7B828FCD}">
      <dgm:prSet/>
      <dgm:spPr/>
      <dgm:t>
        <a:bodyPr/>
        <a:lstStyle/>
        <a:p>
          <a:endParaRPr lang="es-CL"/>
        </a:p>
      </dgm:t>
    </dgm:pt>
    <dgm:pt modelId="{FC444D21-C01F-4A39-BBFA-B02CD3EA0ABE}">
      <dgm:prSet phldrT="[Texto]"/>
      <dgm:spPr/>
      <dgm:t>
        <a:bodyPr/>
        <a:lstStyle/>
        <a:p>
          <a:r>
            <a:rPr lang="es-CL" dirty="0" smtClean="0"/>
            <a:t>El cliente debe contar con una conexión a internet, de al menos 1 Mb por cada estación de trabajo.</a:t>
          </a:r>
          <a:endParaRPr lang="es-CL" dirty="0"/>
        </a:p>
      </dgm:t>
    </dgm:pt>
    <dgm:pt modelId="{534ED502-88BE-40E8-ADF4-06AA30E675A2}" type="parTrans" cxnId="{8CFBBFD2-8138-4184-8E88-6DC51A3F025C}">
      <dgm:prSet/>
      <dgm:spPr/>
      <dgm:t>
        <a:bodyPr/>
        <a:lstStyle/>
        <a:p>
          <a:endParaRPr lang="es-CL"/>
        </a:p>
      </dgm:t>
    </dgm:pt>
    <dgm:pt modelId="{CDDCFD07-348A-42C3-833F-59C74FC4EE68}" type="sibTrans" cxnId="{8CFBBFD2-8138-4184-8E88-6DC51A3F025C}">
      <dgm:prSet/>
      <dgm:spPr/>
      <dgm:t>
        <a:bodyPr/>
        <a:lstStyle/>
        <a:p>
          <a:endParaRPr lang="es-CL"/>
        </a:p>
      </dgm:t>
    </dgm:pt>
    <dgm:pt modelId="{55EB340E-A9F7-464E-959D-C02B2D5BDAD0}">
      <dgm:prSet phldrT="[Texto]"/>
      <dgm:spPr/>
      <dgm:t>
        <a:bodyPr/>
        <a:lstStyle/>
        <a:p>
          <a:r>
            <a:rPr lang="es-CL" dirty="0" smtClean="0"/>
            <a:t>Limitaciones al Alcance</a:t>
          </a:r>
          <a:endParaRPr lang="es-CL" dirty="0"/>
        </a:p>
      </dgm:t>
    </dgm:pt>
    <dgm:pt modelId="{B1A16C56-2EB6-4A27-AF70-A3103DAF7CA4}" type="parTrans" cxnId="{CA584E66-556D-4258-B8A4-68EE9548620A}">
      <dgm:prSet/>
      <dgm:spPr/>
      <dgm:t>
        <a:bodyPr/>
        <a:lstStyle/>
        <a:p>
          <a:endParaRPr lang="es-CL"/>
        </a:p>
      </dgm:t>
    </dgm:pt>
    <dgm:pt modelId="{F12401C8-AC73-4338-AA36-78E9A34E8D7B}" type="sibTrans" cxnId="{CA584E66-556D-4258-B8A4-68EE9548620A}">
      <dgm:prSet/>
      <dgm:spPr/>
      <dgm:t>
        <a:bodyPr/>
        <a:lstStyle/>
        <a:p>
          <a:endParaRPr lang="es-CL"/>
        </a:p>
      </dgm:t>
    </dgm:pt>
    <dgm:pt modelId="{2CD96343-6F67-497F-9861-B625BC354122}">
      <dgm:prSet phldrT="[Texto]"/>
      <dgm:spPr/>
      <dgm:t>
        <a:bodyPr/>
        <a:lstStyle/>
        <a:p>
          <a:r>
            <a:rPr lang="es-CL" dirty="0" smtClean="0"/>
            <a:t>Se deberá contar con un Hosting que soporte el alojamiento de páginas web desarrolladas en asp.net y con Framework 4.0 o Superior.</a:t>
          </a:r>
          <a:endParaRPr lang="es-CL" dirty="0"/>
        </a:p>
      </dgm:t>
    </dgm:pt>
    <dgm:pt modelId="{0664B142-9D6C-4A1B-A322-C37FBD4E8FBF}" type="parTrans" cxnId="{2A6625FA-7A43-4425-B55C-363344440331}">
      <dgm:prSet/>
      <dgm:spPr/>
      <dgm:t>
        <a:bodyPr/>
        <a:lstStyle/>
        <a:p>
          <a:endParaRPr lang="es-CL"/>
        </a:p>
      </dgm:t>
    </dgm:pt>
    <dgm:pt modelId="{278B2352-2ACF-4A39-B597-E25B2DFF7113}" type="sibTrans" cxnId="{2A6625FA-7A43-4425-B55C-363344440331}">
      <dgm:prSet/>
      <dgm:spPr/>
      <dgm:t>
        <a:bodyPr/>
        <a:lstStyle/>
        <a:p>
          <a:endParaRPr lang="es-CL"/>
        </a:p>
      </dgm:t>
    </dgm:pt>
    <dgm:pt modelId="{84C7FF94-4C4A-4EB3-937E-46B1402EE485}">
      <dgm:prSet/>
      <dgm:spPr/>
      <dgm:t>
        <a:bodyPr/>
        <a:lstStyle/>
        <a:p>
          <a:r>
            <a:rPr lang="es-CL" smtClean="0"/>
            <a:t>El cliente deberá proporcionar los datos de los usuarios que ingresarán al Sistema mediante un archivo Excel ya formateado.</a:t>
          </a:r>
          <a:endParaRPr lang="es-CL"/>
        </a:p>
      </dgm:t>
    </dgm:pt>
    <dgm:pt modelId="{5DD279E3-B1EA-40F0-8542-09D750BCFD39}" type="parTrans" cxnId="{D7C970A4-A8E4-4231-BCB3-061E678A9FAB}">
      <dgm:prSet/>
      <dgm:spPr/>
      <dgm:t>
        <a:bodyPr/>
        <a:lstStyle/>
        <a:p>
          <a:endParaRPr lang="es-CL"/>
        </a:p>
      </dgm:t>
    </dgm:pt>
    <dgm:pt modelId="{D2B9A526-2D15-4543-82AB-120EB0402CEB}" type="sibTrans" cxnId="{D7C970A4-A8E4-4231-BCB3-061E678A9FAB}">
      <dgm:prSet/>
      <dgm:spPr/>
      <dgm:t>
        <a:bodyPr/>
        <a:lstStyle/>
        <a:p>
          <a:endParaRPr lang="es-CL"/>
        </a:p>
      </dgm:t>
    </dgm:pt>
    <dgm:pt modelId="{868B70C0-76CA-43E2-B81C-BB9064CF7586}">
      <dgm:prSet/>
      <dgm:spPr/>
      <dgm:t>
        <a:bodyPr/>
        <a:lstStyle/>
        <a:p>
          <a:r>
            <a:rPr lang="es-CL" smtClean="0"/>
            <a:t>El código fuente del software NO será entregado al Cliente, ya que la página web será un Servicio.</a:t>
          </a:r>
          <a:endParaRPr lang="es-CL"/>
        </a:p>
      </dgm:t>
    </dgm:pt>
    <dgm:pt modelId="{5EC3A802-759D-4CBC-90FD-69E50289D5A4}" type="parTrans" cxnId="{B97D5B9C-38E3-4C24-8D08-D3DA277390A0}">
      <dgm:prSet/>
      <dgm:spPr/>
      <dgm:t>
        <a:bodyPr/>
        <a:lstStyle/>
        <a:p>
          <a:endParaRPr lang="es-CL"/>
        </a:p>
      </dgm:t>
    </dgm:pt>
    <dgm:pt modelId="{03A23985-0E36-439D-9601-A0D5C8DC4091}" type="sibTrans" cxnId="{B97D5B9C-38E3-4C24-8D08-D3DA277390A0}">
      <dgm:prSet/>
      <dgm:spPr/>
      <dgm:t>
        <a:bodyPr/>
        <a:lstStyle/>
        <a:p>
          <a:endParaRPr lang="es-CL"/>
        </a:p>
      </dgm:t>
    </dgm:pt>
    <dgm:pt modelId="{6770724E-A8C9-4B72-BB5A-7EDE0BADD07A}">
      <dgm:prSet/>
      <dgm:spPr/>
      <dgm:t>
        <a:bodyPr/>
        <a:lstStyle/>
        <a:p>
          <a:r>
            <a:rPr lang="es-CL" smtClean="0"/>
            <a:t>Los datos estarán bajo la custodia de CPAS no del Cliente.</a:t>
          </a:r>
          <a:endParaRPr lang="es-CL"/>
        </a:p>
      </dgm:t>
    </dgm:pt>
    <dgm:pt modelId="{F793FD28-D836-47BC-999F-9E30708D8F7B}" type="parTrans" cxnId="{C869CC8A-03CE-436D-9CE0-6063349052E4}">
      <dgm:prSet/>
      <dgm:spPr/>
      <dgm:t>
        <a:bodyPr/>
        <a:lstStyle/>
        <a:p>
          <a:endParaRPr lang="es-CL"/>
        </a:p>
      </dgm:t>
    </dgm:pt>
    <dgm:pt modelId="{00510881-6BF0-4599-8688-38EE0FEF1C3E}" type="sibTrans" cxnId="{C869CC8A-03CE-436D-9CE0-6063349052E4}">
      <dgm:prSet/>
      <dgm:spPr/>
      <dgm:t>
        <a:bodyPr/>
        <a:lstStyle/>
        <a:p>
          <a:endParaRPr lang="es-CL"/>
        </a:p>
      </dgm:t>
    </dgm:pt>
    <dgm:pt modelId="{3C8B515A-73BE-4A1F-A2FE-C5CCC9C5B2F9}">
      <dgm:prSet/>
      <dgm:spPr/>
      <dgm:t>
        <a:bodyPr/>
        <a:lstStyle/>
        <a:p>
          <a:r>
            <a:rPr lang="es-CL" smtClean="0"/>
            <a:t>El Hosting deberá contar con un up-time de al menos el 99,0%.</a:t>
          </a:r>
          <a:endParaRPr lang="es-CL"/>
        </a:p>
      </dgm:t>
    </dgm:pt>
    <dgm:pt modelId="{3078595A-FFA6-47A5-810F-58248BF2B655}" type="parTrans" cxnId="{C5E7F444-8C1B-4427-A3E8-3A97DD4E9D56}">
      <dgm:prSet/>
      <dgm:spPr/>
      <dgm:t>
        <a:bodyPr/>
        <a:lstStyle/>
        <a:p>
          <a:endParaRPr lang="es-CL"/>
        </a:p>
      </dgm:t>
    </dgm:pt>
    <dgm:pt modelId="{008045AA-BB73-4078-B96A-48D55D54AFAD}" type="sibTrans" cxnId="{C5E7F444-8C1B-4427-A3E8-3A97DD4E9D56}">
      <dgm:prSet/>
      <dgm:spPr/>
      <dgm:t>
        <a:bodyPr/>
        <a:lstStyle/>
        <a:p>
          <a:endParaRPr lang="es-CL"/>
        </a:p>
      </dgm:t>
    </dgm:pt>
    <dgm:pt modelId="{CFB28CEC-3CD7-48AB-9D14-BE4A5F7A031A}" type="pres">
      <dgm:prSet presAssocID="{5F7B060F-9FDE-473E-85A5-DAACFFDE83E5}" presName="linear" presStyleCnt="0">
        <dgm:presLayoutVars>
          <dgm:animLvl val="lvl"/>
          <dgm:resizeHandles val="exact"/>
        </dgm:presLayoutVars>
      </dgm:prSet>
      <dgm:spPr/>
      <dgm:t>
        <a:bodyPr/>
        <a:lstStyle/>
        <a:p>
          <a:endParaRPr lang="es-CL"/>
        </a:p>
      </dgm:t>
    </dgm:pt>
    <dgm:pt modelId="{10A4B128-1796-49CB-B802-89DA2D7E876D}" type="pres">
      <dgm:prSet presAssocID="{95718B15-14CD-4ABC-B856-80E00FDC05EA}" presName="parentText" presStyleLbl="node1" presStyleIdx="0" presStyleCnt="2">
        <dgm:presLayoutVars>
          <dgm:chMax val="0"/>
          <dgm:bulletEnabled val="1"/>
        </dgm:presLayoutVars>
      </dgm:prSet>
      <dgm:spPr/>
      <dgm:t>
        <a:bodyPr/>
        <a:lstStyle/>
        <a:p>
          <a:endParaRPr lang="es-CL"/>
        </a:p>
      </dgm:t>
    </dgm:pt>
    <dgm:pt modelId="{46FF8C5D-1624-4830-B5B1-0090141BD0C9}" type="pres">
      <dgm:prSet presAssocID="{95718B15-14CD-4ABC-B856-80E00FDC05EA}" presName="childText" presStyleLbl="revTx" presStyleIdx="0" presStyleCnt="2">
        <dgm:presLayoutVars>
          <dgm:bulletEnabled val="1"/>
        </dgm:presLayoutVars>
      </dgm:prSet>
      <dgm:spPr/>
      <dgm:t>
        <a:bodyPr/>
        <a:lstStyle/>
        <a:p>
          <a:endParaRPr lang="es-CL"/>
        </a:p>
      </dgm:t>
    </dgm:pt>
    <dgm:pt modelId="{11B075CA-1588-41D6-AC8E-4C464E720BB5}" type="pres">
      <dgm:prSet presAssocID="{55EB340E-A9F7-464E-959D-C02B2D5BDAD0}" presName="parentText" presStyleLbl="node1" presStyleIdx="1" presStyleCnt="2">
        <dgm:presLayoutVars>
          <dgm:chMax val="0"/>
          <dgm:bulletEnabled val="1"/>
        </dgm:presLayoutVars>
      </dgm:prSet>
      <dgm:spPr/>
      <dgm:t>
        <a:bodyPr/>
        <a:lstStyle/>
        <a:p>
          <a:endParaRPr lang="es-CL"/>
        </a:p>
      </dgm:t>
    </dgm:pt>
    <dgm:pt modelId="{DBF5FB9B-8F30-493D-BB00-754C8C2BEA29}" type="pres">
      <dgm:prSet presAssocID="{55EB340E-A9F7-464E-959D-C02B2D5BDAD0}" presName="childText" presStyleLbl="revTx" presStyleIdx="1" presStyleCnt="2">
        <dgm:presLayoutVars>
          <dgm:bulletEnabled val="1"/>
        </dgm:presLayoutVars>
      </dgm:prSet>
      <dgm:spPr/>
      <dgm:t>
        <a:bodyPr/>
        <a:lstStyle/>
        <a:p>
          <a:endParaRPr lang="es-CL"/>
        </a:p>
      </dgm:t>
    </dgm:pt>
  </dgm:ptLst>
  <dgm:cxnLst>
    <dgm:cxn modelId="{9F2C7F68-661A-49AA-9B19-C9E5BE94FF59}" type="presOf" srcId="{868B70C0-76CA-43E2-B81C-BB9064CF7586}" destId="{46FF8C5D-1624-4830-B5B1-0090141BD0C9}" srcOrd="0" destOrd="2" presId="urn:microsoft.com/office/officeart/2005/8/layout/vList2"/>
    <dgm:cxn modelId="{C5E7F444-8C1B-4427-A3E8-3A97DD4E9D56}" srcId="{55EB340E-A9F7-464E-959D-C02B2D5BDAD0}" destId="{3C8B515A-73BE-4A1F-A2FE-C5CCC9C5B2F9}" srcOrd="1" destOrd="0" parTransId="{3078595A-FFA6-47A5-810F-58248BF2B655}" sibTransId="{008045AA-BB73-4078-B96A-48D55D54AFAD}"/>
    <dgm:cxn modelId="{A657A4EE-A2FF-4399-81EF-74B2055166D6}" type="presOf" srcId="{5F7B060F-9FDE-473E-85A5-DAACFFDE83E5}" destId="{CFB28CEC-3CD7-48AB-9D14-BE4A5F7A031A}" srcOrd="0" destOrd="0" presId="urn:microsoft.com/office/officeart/2005/8/layout/vList2"/>
    <dgm:cxn modelId="{FA05C15C-CEE7-4D5A-B34B-526B836C6500}" type="presOf" srcId="{6770724E-A8C9-4B72-BB5A-7EDE0BADD07A}" destId="{46FF8C5D-1624-4830-B5B1-0090141BD0C9}" srcOrd="0" destOrd="3" presId="urn:microsoft.com/office/officeart/2005/8/layout/vList2"/>
    <dgm:cxn modelId="{DDC72C50-F184-4711-B842-43BFE147966B}" type="presOf" srcId="{55EB340E-A9F7-464E-959D-C02B2D5BDAD0}" destId="{11B075CA-1588-41D6-AC8E-4C464E720BB5}" srcOrd="0" destOrd="0" presId="urn:microsoft.com/office/officeart/2005/8/layout/vList2"/>
    <dgm:cxn modelId="{C869CC8A-03CE-436D-9CE0-6063349052E4}" srcId="{95718B15-14CD-4ABC-B856-80E00FDC05EA}" destId="{6770724E-A8C9-4B72-BB5A-7EDE0BADD07A}" srcOrd="3" destOrd="0" parTransId="{F793FD28-D836-47BC-999F-9E30708D8F7B}" sibTransId="{00510881-6BF0-4599-8688-38EE0FEF1C3E}"/>
    <dgm:cxn modelId="{72C53195-D5E1-4583-917C-380AC69DED3F}" type="presOf" srcId="{2CD96343-6F67-497F-9861-B625BC354122}" destId="{DBF5FB9B-8F30-493D-BB00-754C8C2BEA29}" srcOrd="0" destOrd="0" presId="urn:microsoft.com/office/officeart/2005/8/layout/vList2"/>
    <dgm:cxn modelId="{D7C970A4-A8E4-4231-BCB3-061E678A9FAB}" srcId="{95718B15-14CD-4ABC-B856-80E00FDC05EA}" destId="{84C7FF94-4C4A-4EB3-937E-46B1402EE485}" srcOrd="1" destOrd="0" parTransId="{5DD279E3-B1EA-40F0-8542-09D750BCFD39}" sibTransId="{D2B9A526-2D15-4543-82AB-120EB0402CEB}"/>
    <dgm:cxn modelId="{8CFBBFD2-8138-4184-8E88-6DC51A3F025C}" srcId="{95718B15-14CD-4ABC-B856-80E00FDC05EA}" destId="{FC444D21-C01F-4A39-BBFA-B02CD3EA0ABE}" srcOrd="0" destOrd="0" parTransId="{534ED502-88BE-40E8-ADF4-06AA30E675A2}" sibTransId="{CDDCFD07-348A-42C3-833F-59C74FC4EE68}"/>
    <dgm:cxn modelId="{CA584E66-556D-4258-B8A4-68EE9548620A}" srcId="{5F7B060F-9FDE-473E-85A5-DAACFFDE83E5}" destId="{55EB340E-A9F7-464E-959D-C02B2D5BDAD0}" srcOrd="1" destOrd="0" parTransId="{B1A16C56-2EB6-4A27-AF70-A3103DAF7CA4}" sibTransId="{F12401C8-AC73-4338-AA36-78E9A34E8D7B}"/>
    <dgm:cxn modelId="{5F58AF2C-EF68-4ECE-AE6E-A0AD7B828FCD}" srcId="{5F7B060F-9FDE-473E-85A5-DAACFFDE83E5}" destId="{95718B15-14CD-4ABC-B856-80E00FDC05EA}" srcOrd="0" destOrd="0" parTransId="{A2FCE3FE-8078-4DAA-BC67-A0F4C872B9FF}" sibTransId="{ACC473ED-6ADA-4B84-A0B1-13AA3666CB14}"/>
    <dgm:cxn modelId="{4E37BD1B-9BB8-4CAF-ABC5-C96B690373E2}" type="presOf" srcId="{FC444D21-C01F-4A39-BBFA-B02CD3EA0ABE}" destId="{46FF8C5D-1624-4830-B5B1-0090141BD0C9}" srcOrd="0" destOrd="0" presId="urn:microsoft.com/office/officeart/2005/8/layout/vList2"/>
    <dgm:cxn modelId="{B97D5B9C-38E3-4C24-8D08-D3DA277390A0}" srcId="{95718B15-14CD-4ABC-B856-80E00FDC05EA}" destId="{868B70C0-76CA-43E2-B81C-BB9064CF7586}" srcOrd="2" destOrd="0" parTransId="{5EC3A802-759D-4CBC-90FD-69E50289D5A4}" sibTransId="{03A23985-0E36-439D-9601-A0D5C8DC4091}"/>
    <dgm:cxn modelId="{C8FE787B-29E6-4AFE-AD45-9C51AABB2F1F}" type="presOf" srcId="{84C7FF94-4C4A-4EB3-937E-46B1402EE485}" destId="{46FF8C5D-1624-4830-B5B1-0090141BD0C9}" srcOrd="0" destOrd="1" presId="urn:microsoft.com/office/officeart/2005/8/layout/vList2"/>
    <dgm:cxn modelId="{2A6625FA-7A43-4425-B55C-363344440331}" srcId="{55EB340E-A9F7-464E-959D-C02B2D5BDAD0}" destId="{2CD96343-6F67-497F-9861-B625BC354122}" srcOrd="0" destOrd="0" parTransId="{0664B142-9D6C-4A1B-A322-C37FBD4E8FBF}" sibTransId="{278B2352-2ACF-4A39-B597-E25B2DFF7113}"/>
    <dgm:cxn modelId="{E731EF3A-3AEE-4AE8-A6ED-4841FC699256}" type="presOf" srcId="{3C8B515A-73BE-4A1F-A2FE-C5CCC9C5B2F9}" destId="{DBF5FB9B-8F30-493D-BB00-754C8C2BEA29}" srcOrd="0" destOrd="1" presId="urn:microsoft.com/office/officeart/2005/8/layout/vList2"/>
    <dgm:cxn modelId="{1C47BF8E-74F6-4E48-BDF7-E448CFA8D0D9}" type="presOf" srcId="{95718B15-14CD-4ABC-B856-80E00FDC05EA}" destId="{10A4B128-1796-49CB-B802-89DA2D7E876D}" srcOrd="0" destOrd="0" presId="urn:microsoft.com/office/officeart/2005/8/layout/vList2"/>
    <dgm:cxn modelId="{12E36BE7-DB4F-4E5C-9D0C-FE86D4ED8539}" type="presParOf" srcId="{CFB28CEC-3CD7-48AB-9D14-BE4A5F7A031A}" destId="{10A4B128-1796-49CB-B802-89DA2D7E876D}" srcOrd="0" destOrd="0" presId="urn:microsoft.com/office/officeart/2005/8/layout/vList2"/>
    <dgm:cxn modelId="{396737BA-2302-46A4-B595-28C8366C9D4B}" type="presParOf" srcId="{CFB28CEC-3CD7-48AB-9D14-BE4A5F7A031A}" destId="{46FF8C5D-1624-4830-B5B1-0090141BD0C9}" srcOrd="1" destOrd="0" presId="urn:microsoft.com/office/officeart/2005/8/layout/vList2"/>
    <dgm:cxn modelId="{804ED91F-D56F-47E9-8D68-82F40B62D8FD}" type="presParOf" srcId="{CFB28CEC-3CD7-48AB-9D14-BE4A5F7A031A}" destId="{11B075CA-1588-41D6-AC8E-4C464E720BB5}" srcOrd="2" destOrd="0" presId="urn:microsoft.com/office/officeart/2005/8/layout/vList2"/>
    <dgm:cxn modelId="{40BEA12A-60A5-4DFE-ACB0-E10D98BD5FDC}" type="presParOf" srcId="{CFB28CEC-3CD7-48AB-9D14-BE4A5F7A031A}" destId="{DBF5FB9B-8F30-493D-BB00-754C8C2BEA29}"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0961B-F757-4942-9D5B-96AD0B7B9126}">
      <dsp:nvSpPr>
        <dsp:cNvPr id="0" name=""/>
        <dsp:cNvSpPr/>
      </dsp:nvSpPr>
      <dsp:spPr>
        <a:xfrm>
          <a:off x="0" y="2657"/>
          <a:ext cx="870758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779D3D-5187-4F0C-811C-963BDCB086A2}">
      <dsp:nvSpPr>
        <dsp:cNvPr id="0" name=""/>
        <dsp:cNvSpPr/>
      </dsp:nvSpPr>
      <dsp:spPr>
        <a:xfrm>
          <a:off x="0" y="2657"/>
          <a:ext cx="1741516" cy="5436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s-CL" sz="2600" kern="1200" dirty="0" smtClean="0"/>
            <a:t>Contenido</a:t>
          </a:r>
          <a:endParaRPr lang="es-CL" sz="2600" kern="1200" dirty="0"/>
        </a:p>
      </dsp:txBody>
      <dsp:txXfrm>
        <a:off x="0" y="2657"/>
        <a:ext cx="1741516" cy="5436827"/>
      </dsp:txXfrm>
    </dsp:sp>
    <dsp:sp modelId="{F6096364-7255-4773-AD99-F9563878792C}">
      <dsp:nvSpPr>
        <dsp:cNvPr id="0" name=""/>
        <dsp:cNvSpPr/>
      </dsp:nvSpPr>
      <dsp:spPr>
        <a:xfrm>
          <a:off x="1872130" y="46791"/>
          <a:ext cx="3352419" cy="882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s-CL" sz="2400" kern="1200" dirty="0" smtClean="0"/>
            <a:t>Contexto</a:t>
          </a:r>
          <a:endParaRPr lang="es-CL" sz="2400" kern="1200" dirty="0"/>
        </a:p>
      </dsp:txBody>
      <dsp:txXfrm>
        <a:off x="1872130" y="46791"/>
        <a:ext cx="3352419" cy="882688"/>
      </dsp:txXfrm>
    </dsp:sp>
    <dsp:sp modelId="{2868D251-8F24-4C09-BB43-12B845EB4E3D}">
      <dsp:nvSpPr>
        <dsp:cNvPr id="0" name=""/>
        <dsp:cNvSpPr/>
      </dsp:nvSpPr>
      <dsp:spPr>
        <a:xfrm>
          <a:off x="1741516" y="752780"/>
          <a:ext cx="6966065"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D3D53E-3A29-4367-8F87-485C7F0CBEBD}">
      <dsp:nvSpPr>
        <dsp:cNvPr id="0" name=""/>
        <dsp:cNvSpPr/>
      </dsp:nvSpPr>
      <dsp:spPr>
        <a:xfrm>
          <a:off x="1888590" y="708745"/>
          <a:ext cx="3352419" cy="405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s-CL" sz="2400" kern="1200" dirty="0" smtClean="0"/>
            <a:t>Inicio</a:t>
          </a:r>
          <a:endParaRPr lang="es-CL" sz="2400" kern="1200" dirty="0"/>
        </a:p>
      </dsp:txBody>
      <dsp:txXfrm>
        <a:off x="1888590" y="708745"/>
        <a:ext cx="3352419" cy="405392"/>
      </dsp:txXfrm>
    </dsp:sp>
    <dsp:sp modelId="{B2C2A800-6D81-4C4D-8C0E-FADB40E25B64}">
      <dsp:nvSpPr>
        <dsp:cNvPr id="0" name=""/>
        <dsp:cNvSpPr/>
      </dsp:nvSpPr>
      <dsp:spPr>
        <a:xfrm>
          <a:off x="1741516" y="1102649"/>
          <a:ext cx="6966065"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7F8C87-A701-479C-8C3F-29A95E128933}">
      <dsp:nvSpPr>
        <dsp:cNvPr id="0" name=""/>
        <dsp:cNvSpPr/>
      </dsp:nvSpPr>
      <dsp:spPr>
        <a:xfrm>
          <a:off x="1863883" y="1083932"/>
          <a:ext cx="3352419" cy="653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s-CL" sz="2400" kern="1200" dirty="0" smtClean="0"/>
            <a:t>Planificación</a:t>
          </a:r>
          <a:endParaRPr lang="es-CL" sz="2400" kern="1200" dirty="0"/>
        </a:p>
      </dsp:txBody>
      <dsp:txXfrm>
        <a:off x="1863883" y="1083932"/>
        <a:ext cx="3352419" cy="653912"/>
      </dsp:txXfrm>
    </dsp:sp>
    <dsp:sp modelId="{28266052-0487-4485-9866-B77B13469817}">
      <dsp:nvSpPr>
        <dsp:cNvPr id="0" name=""/>
        <dsp:cNvSpPr/>
      </dsp:nvSpPr>
      <dsp:spPr>
        <a:xfrm>
          <a:off x="1683837" y="1612483"/>
          <a:ext cx="6966065"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44314B-E3A6-499C-B1EC-A84B834F76CE}">
      <dsp:nvSpPr>
        <dsp:cNvPr id="0" name=""/>
        <dsp:cNvSpPr/>
      </dsp:nvSpPr>
      <dsp:spPr>
        <a:xfrm>
          <a:off x="1872130" y="2121188"/>
          <a:ext cx="3352419" cy="882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s-CL" sz="2400" kern="1200" dirty="0" smtClean="0"/>
            <a:t>Ejecución</a:t>
          </a:r>
          <a:endParaRPr lang="es-CL" sz="2400" kern="1200" dirty="0"/>
        </a:p>
      </dsp:txBody>
      <dsp:txXfrm>
        <a:off x="1872130" y="2121188"/>
        <a:ext cx="3352419" cy="882688"/>
      </dsp:txXfrm>
    </dsp:sp>
    <dsp:sp modelId="{EF96CFF8-02D7-489F-98E1-18AFE5AFB8CD}">
      <dsp:nvSpPr>
        <dsp:cNvPr id="0" name=""/>
        <dsp:cNvSpPr/>
      </dsp:nvSpPr>
      <dsp:spPr>
        <a:xfrm>
          <a:off x="5322208" y="1643925"/>
          <a:ext cx="3352419" cy="176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s-CL" sz="1200" kern="1200" dirty="0" smtClean="0"/>
            <a:t>Recolección de Requisitos</a:t>
          </a:r>
          <a:endParaRPr lang="es-CL" sz="1200" kern="1200" dirty="0"/>
        </a:p>
      </dsp:txBody>
      <dsp:txXfrm>
        <a:off x="5322208" y="1643925"/>
        <a:ext cx="3352419" cy="176494"/>
      </dsp:txXfrm>
    </dsp:sp>
    <dsp:sp modelId="{1B9C95F1-3293-4233-AE42-5FE4E9224ACE}">
      <dsp:nvSpPr>
        <dsp:cNvPr id="0" name=""/>
        <dsp:cNvSpPr/>
      </dsp:nvSpPr>
      <dsp:spPr>
        <a:xfrm>
          <a:off x="5232796" y="1896515"/>
          <a:ext cx="3352419"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44AE55-25C8-4134-A865-350C124D8369}">
      <dsp:nvSpPr>
        <dsp:cNvPr id="0" name=""/>
        <dsp:cNvSpPr/>
      </dsp:nvSpPr>
      <dsp:spPr>
        <a:xfrm>
          <a:off x="5355162" y="1930775"/>
          <a:ext cx="3352419" cy="176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s-CL" sz="1200" kern="1200" dirty="0" smtClean="0"/>
            <a:t>Modelado y Diseño Rápido</a:t>
          </a:r>
          <a:endParaRPr lang="es-CL" sz="1200" kern="1200" dirty="0"/>
        </a:p>
      </dsp:txBody>
      <dsp:txXfrm>
        <a:off x="5355162" y="1930775"/>
        <a:ext cx="3352419" cy="176494"/>
      </dsp:txXfrm>
    </dsp:sp>
    <dsp:sp modelId="{5F2ECC02-E365-4527-82DE-5038C5EBC454}">
      <dsp:nvSpPr>
        <dsp:cNvPr id="0" name=""/>
        <dsp:cNvSpPr/>
      </dsp:nvSpPr>
      <dsp:spPr>
        <a:xfrm>
          <a:off x="5257503" y="2189106"/>
          <a:ext cx="3352419"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DE09EC-0AB8-4463-8FBA-F95EA7F9CC6F}">
      <dsp:nvSpPr>
        <dsp:cNvPr id="0" name=""/>
        <dsp:cNvSpPr/>
      </dsp:nvSpPr>
      <dsp:spPr>
        <a:xfrm>
          <a:off x="5305748" y="2222628"/>
          <a:ext cx="3352419" cy="176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s-CL" sz="1200" kern="1200" dirty="0" smtClean="0"/>
            <a:t>Construcción de Prototipos</a:t>
          </a:r>
          <a:endParaRPr lang="es-CL" sz="1200" kern="1200" dirty="0"/>
        </a:p>
      </dsp:txBody>
      <dsp:txXfrm>
        <a:off x="5305748" y="2222628"/>
        <a:ext cx="3352419" cy="176494"/>
      </dsp:txXfrm>
    </dsp:sp>
    <dsp:sp modelId="{4FAF52E8-BE32-4F48-80F5-E579CC7DE294}">
      <dsp:nvSpPr>
        <dsp:cNvPr id="0" name=""/>
        <dsp:cNvSpPr/>
      </dsp:nvSpPr>
      <dsp:spPr>
        <a:xfrm>
          <a:off x="5257503" y="2453749"/>
          <a:ext cx="3352419"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497B3D-52F8-49DD-B7D1-A9CC57847C16}">
      <dsp:nvSpPr>
        <dsp:cNvPr id="0" name=""/>
        <dsp:cNvSpPr/>
      </dsp:nvSpPr>
      <dsp:spPr>
        <a:xfrm>
          <a:off x="5305748" y="2514483"/>
          <a:ext cx="3352419" cy="176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s-CL" sz="1200" kern="1200" dirty="0" smtClean="0"/>
            <a:t>Evolución y Refinamiento del Prototipo</a:t>
          </a:r>
          <a:endParaRPr lang="es-CL" sz="1200" kern="1200" dirty="0"/>
        </a:p>
      </dsp:txBody>
      <dsp:txXfrm>
        <a:off x="5305748" y="2514483"/>
        <a:ext cx="3352419" cy="176494"/>
      </dsp:txXfrm>
    </dsp:sp>
    <dsp:sp modelId="{035CBADF-EB11-478A-8F59-239E54907FB0}">
      <dsp:nvSpPr>
        <dsp:cNvPr id="0" name=""/>
        <dsp:cNvSpPr/>
      </dsp:nvSpPr>
      <dsp:spPr>
        <a:xfrm>
          <a:off x="5232796" y="2777738"/>
          <a:ext cx="3352419"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B36900-15ED-4A91-8BCE-B911E050F42A}">
      <dsp:nvSpPr>
        <dsp:cNvPr id="0" name=""/>
        <dsp:cNvSpPr/>
      </dsp:nvSpPr>
      <dsp:spPr>
        <a:xfrm>
          <a:off x="5355162" y="2777738"/>
          <a:ext cx="3352419" cy="176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s-CL" sz="1200" kern="1200" dirty="0" smtClean="0"/>
            <a:t>Producto Final</a:t>
          </a:r>
          <a:endParaRPr lang="es-CL" sz="1200" kern="1200" dirty="0"/>
        </a:p>
      </dsp:txBody>
      <dsp:txXfrm>
        <a:off x="5355162" y="2777738"/>
        <a:ext cx="3352419" cy="176494"/>
      </dsp:txXfrm>
    </dsp:sp>
    <dsp:sp modelId="{17440AE0-0613-41BB-AA6A-8C079CE75DAF}">
      <dsp:nvSpPr>
        <dsp:cNvPr id="0" name=""/>
        <dsp:cNvSpPr/>
      </dsp:nvSpPr>
      <dsp:spPr>
        <a:xfrm>
          <a:off x="1741516" y="3003876"/>
          <a:ext cx="6966065"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40339A-E288-4D25-8C4D-F166362AC482}">
      <dsp:nvSpPr>
        <dsp:cNvPr id="0" name=""/>
        <dsp:cNvSpPr/>
      </dsp:nvSpPr>
      <dsp:spPr>
        <a:xfrm>
          <a:off x="1872130" y="3048010"/>
          <a:ext cx="3352419" cy="580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s-CL" sz="2400" kern="1200" dirty="0" smtClean="0"/>
            <a:t>Monitoreo Control</a:t>
          </a:r>
          <a:endParaRPr lang="es-CL" sz="2400" kern="1200" dirty="0"/>
        </a:p>
      </dsp:txBody>
      <dsp:txXfrm>
        <a:off x="1872130" y="3048010"/>
        <a:ext cx="3352419" cy="580067"/>
      </dsp:txXfrm>
    </dsp:sp>
    <dsp:sp modelId="{1649783C-D2A9-4171-A554-B2ADB7F889C2}">
      <dsp:nvSpPr>
        <dsp:cNvPr id="0" name=""/>
        <dsp:cNvSpPr/>
      </dsp:nvSpPr>
      <dsp:spPr>
        <a:xfrm>
          <a:off x="1741516" y="3628077"/>
          <a:ext cx="6966065"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BD8910-2E0D-4629-B780-EAF3FFC51487}">
      <dsp:nvSpPr>
        <dsp:cNvPr id="0" name=""/>
        <dsp:cNvSpPr/>
      </dsp:nvSpPr>
      <dsp:spPr>
        <a:xfrm>
          <a:off x="1872130" y="3672212"/>
          <a:ext cx="3352419" cy="576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s-CL" sz="2400" kern="1200" dirty="0" smtClean="0"/>
            <a:t>Cierre</a:t>
          </a:r>
          <a:endParaRPr lang="es-CL" sz="2400" kern="1200" dirty="0"/>
        </a:p>
      </dsp:txBody>
      <dsp:txXfrm>
        <a:off x="1872130" y="3672212"/>
        <a:ext cx="3352419" cy="576033"/>
      </dsp:txXfrm>
    </dsp:sp>
    <dsp:sp modelId="{F0707FD1-2C54-47A3-B40B-5E285DF2AFB2}">
      <dsp:nvSpPr>
        <dsp:cNvPr id="0" name=""/>
        <dsp:cNvSpPr/>
      </dsp:nvSpPr>
      <dsp:spPr>
        <a:xfrm>
          <a:off x="1741516" y="4248245"/>
          <a:ext cx="6966065"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E0FD2C-E778-4EEF-A95F-A81D8D3126F3}">
      <dsp:nvSpPr>
        <dsp:cNvPr id="0" name=""/>
        <dsp:cNvSpPr/>
      </dsp:nvSpPr>
      <dsp:spPr>
        <a:xfrm>
          <a:off x="1872130" y="4292379"/>
          <a:ext cx="3352419" cy="535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s-CL" sz="2400" kern="1200" dirty="0" smtClean="0"/>
            <a:t>Demostración</a:t>
          </a:r>
          <a:endParaRPr lang="es-CL" sz="2400" kern="1200" dirty="0"/>
        </a:p>
      </dsp:txBody>
      <dsp:txXfrm>
        <a:off x="1872130" y="4292379"/>
        <a:ext cx="3352419" cy="535429"/>
      </dsp:txXfrm>
    </dsp:sp>
    <dsp:sp modelId="{E62243F0-192A-40C7-B0C6-AE1CD09A09D2}">
      <dsp:nvSpPr>
        <dsp:cNvPr id="0" name=""/>
        <dsp:cNvSpPr/>
      </dsp:nvSpPr>
      <dsp:spPr>
        <a:xfrm>
          <a:off x="1733296" y="4905691"/>
          <a:ext cx="6966065"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20FE0D-920C-41B5-9707-E7EAF6E512B4}">
      <dsp:nvSpPr>
        <dsp:cNvPr id="0" name=""/>
        <dsp:cNvSpPr/>
      </dsp:nvSpPr>
      <dsp:spPr>
        <a:xfrm>
          <a:off x="1872130" y="4871944"/>
          <a:ext cx="3352419" cy="522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s-CL" sz="2400" kern="1200" dirty="0" smtClean="0"/>
            <a:t>Conclusiones</a:t>
          </a:r>
          <a:endParaRPr lang="es-CL" sz="2400" kern="1200" dirty="0"/>
        </a:p>
      </dsp:txBody>
      <dsp:txXfrm>
        <a:off x="1872130" y="4871944"/>
        <a:ext cx="3352419" cy="522048"/>
      </dsp:txXfrm>
    </dsp:sp>
    <dsp:sp modelId="{17447A41-EE5A-4030-85A0-1C081C9184FC}">
      <dsp:nvSpPr>
        <dsp:cNvPr id="0" name=""/>
        <dsp:cNvSpPr/>
      </dsp:nvSpPr>
      <dsp:spPr>
        <a:xfrm>
          <a:off x="1741516" y="5393992"/>
          <a:ext cx="6966065"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CE8DD2-201A-40D5-91E6-07F9A3B93F45}">
      <dsp:nvSpPr>
        <dsp:cNvPr id="0" name=""/>
        <dsp:cNvSpPr/>
      </dsp:nvSpPr>
      <dsp:spPr>
        <a:xfrm>
          <a:off x="0" y="25760"/>
          <a:ext cx="420366" cy="4203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7D493C-79D1-4262-8A5A-0F72158C919C}">
      <dsp:nvSpPr>
        <dsp:cNvPr id="0" name=""/>
        <dsp:cNvSpPr/>
      </dsp:nvSpPr>
      <dsp:spPr>
        <a:xfrm>
          <a:off x="34197" y="67793"/>
          <a:ext cx="336293" cy="336293"/>
        </a:xfrm>
        <a:prstGeom prst="chord">
          <a:avLst>
            <a:gd name="adj1" fmla="val 16200000"/>
            <a:gd name="adj2" fmla="val 1620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A2D26-FCA9-4B6A-813C-0A09D6656C2E}">
      <dsp:nvSpPr>
        <dsp:cNvPr id="0" name=""/>
        <dsp:cNvSpPr/>
      </dsp:nvSpPr>
      <dsp:spPr>
        <a:xfrm>
          <a:off x="115910" y="420366"/>
          <a:ext cx="3377125" cy="1769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lvl="0" algn="l" defTabSz="622300">
            <a:lnSpc>
              <a:spcPct val="90000"/>
            </a:lnSpc>
            <a:spcBef>
              <a:spcPct val="0"/>
            </a:spcBef>
            <a:spcAft>
              <a:spcPct val="35000"/>
            </a:spcAft>
          </a:pPr>
          <a:r>
            <a:rPr lang="es-CL" sz="1400" kern="1200" dirty="0" smtClean="0"/>
            <a:t>No aplican las normas vigentes</a:t>
          </a:r>
          <a:endParaRPr lang="es-CL" sz="1400" kern="1200" dirty="0"/>
        </a:p>
        <a:p>
          <a:pPr lvl="0" algn="l" defTabSz="622300">
            <a:lnSpc>
              <a:spcPct val="90000"/>
            </a:lnSpc>
            <a:spcBef>
              <a:spcPct val="0"/>
            </a:spcBef>
            <a:spcAft>
              <a:spcPct val="35000"/>
            </a:spcAft>
          </a:pPr>
          <a:r>
            <a:rPr lang="es-CL" sz="1400" kern="1200" dirty="0" smtClean="0"/>
            <a:t>Actúan de forma independiente</a:t>
          </a:r>
          <a:endParaRPr lang="es-CL" sz="1400" kern="1200" dirty="0"/>
        </a:p>
        <a:p>
          <a:pPr lvl="0" algn="l" defTabSz="622300">
            <a:lnSpc>
              <a:spcPct val="90000"/>
            </a:lnSpc>
            <a:spcBef>
              <a:spcPct val="0"/>
            </a:spcBef>
            <a:spcAft>
              <a:spcPct val="35000"/>
            </a:spcAft>
          </a:pPr>
          <a:r>
            <a:rPr lang="es-CL" sz="1400" kern="1200" dirty="0" smtClean="0"/>
            <a:t>No existe comunicación con Establecimiento y Apoderados</a:t>
          </a:r>
          <a:endParaRPr lang="es-CL" sz="1400" kern="1200" dirty="0"/>
        </a:p>
        <a:p>
          <a:pPr lvl="0" algn="l" defTabSz="622300">
            <a:lnSpc>
              <a:spcPct val="90000"/>
            </a:lnSpc>
            <a:spcBef>
              <a:spcPct val="0"/>
            </a:spcBef>
            <a:spcAft>
              <a:spcPct val="35000"/>
            </a:spcAft>
          </a:pPr>
          <a:r>
            <a:rPr lang="es-CL" sz="1400" kern="1200" dirty="0" smtClean="0"/>
            <a:t>No hay participación en las Votaciones de proyectos.</a:t>
          </a:r>
          <a:endParaRPr lang="es-CL" sz="1400" kern="1200" dirty="0"/>
        </a:p>
        <a:p>
          <a:pPr lvl="0" algn="l" defTabSz="622300">
            <a:lnSpc>
              <a:spcPct val="90000"/>
            </a:lnSpc>
            <a:spcBef>
              <a:spcPct val="0"/>
            </a:spcBef>
            <a:spcAft>
              <a:spcPct val="35000"/>
            </a:spcAft>
          </a:pPr>
          <a:r>
            <a:rPr lang="es-CL" sz="1400" kern="1200" dirty="0" smtClean="0"/>
            <a:t>Falta de transparencia</a:t>
          </a:r>
          <a:endParaRPr lang="es-CL" sz="1400" kern="1200" dirty="0"/>
        </a:p>
      </dsp:txBody>
      <dsp:txXfrm>
        <a:off x="115910" y="420366"/>
        <a:ext cx="3377125" cy="1769041"/>
      </dsp:txXfrm>
    </dsp:sp>
    <dsp:sp modelId="{97BE28F7-9ADC-4945-B7AA-F8766E674B10}">
      <dsp:nvSpPr>
        <dsp:cNvPr id="0" name=""/>
        <dsp:cNvSpPr/>
      </dsp:nvSpPr>
      <dsp:spPr>
        <a:xfrm>
          <a:off x="479378" y="0"/>
          <a:ext cx="2650188" cy="420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b" anchorCtr="0">
          <a:noAutofit/>
        </a:bodyPr>
        <a:lstStyle/>
        <a:p>
          <a:pPr lvl="0" algn="l" defTabSz="711200">
            <a:lnSpc>
              <a:spcPct val="90000"/>
            </a:lnSpc>
            <a:spcBef>
              <a:spcPct val="0"/>
            </a:spcBef>
            <a:spcAft>
              <a:spcPct val="35000"/>
            </a:spcAft>
          </a:pPr>
          <a:r>
            <a:rPr lang="es-CL" sz="1600" b="1" kern="1200" dirty="0" smtClean="0"/>
            <a:t>Directiva Centro de Padres</a:t>
          </a:r>
          <a:endParaRPr lang="es-CL" sz="1600" b="1" kern="1200" dirty="0"/>
        </a:p>
      </dsp:txBody>
      <dsp:txXfrm>
        <a:off x="479378" y="0"/>
        <a:ext cx="2650188" cy="4203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CE8DD2-201A-40D5-91E6-07F9A3B93F45}">
      <dsp:nvSpPr>
        <dsp:cNvPr id="0" name=""/>
        <dsp:cNvSpPr/>
      </dsp:nvSpPr>
      <dsp:spPr>
        <a:xfrm>
          <a:off x="0" y="25734"/>
          <a:ext cx="419955" cy="41995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7D493C-79D1-4262-8A5A-0F72158C919C}">
      <dsp:nvSpPr>
        <dsp:cNvPr id="0" name=""/>
        <dsp:cNvSpPr/>
      </dsp:nvSpPr>
      <dsp:spPr>
        <a:xfrm>
          <a:off x="35926" y="67727"/>
          <a:ext cx="335964" cy="335964"/>
        </a:xfrm>
        <a:prstGeom prst="chord">
          <a:avLst>
            <a:gd name="adj1" fmla="val 16200000"/>
            <a:gd name="adj2" fmla="val 1620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A2D26-FCA9-4B6A-813C-0A09D6656C2E}">
      <dsp:nvSpPr>
        <dsp:cNvPr id="0" name=""/>
        <dsp:cNvSpPr/>
      </dsp:nvSpPr>
      <dsp:spPr>
        <a:xfrm>
          <a:off x="117559" y="419955"/>
          <a:ext cx="3373827" cy="1767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lvl="0" algn="l" defTabSz="622300">
            <a:lnSpc>
              <a:spcPct val="90000"/>
            </a:lnSpc>
            <a:spcBef>
              <a:spcPct val="0"/>
            </a:spcBef>
            <a:spcAft>
              <a:spcPct val="35000"/>
            </a:spcAft>
          </a:pPr>
          <a:r>
            <a:rPr lang="es-CL" sz="1400" kern="1200" dirty="0" smtClean="0"/>
            <a:t>No facilitan la información a las directivas del Centro de Padres.</a:t>
          </a:r>
          <a:endParaRPr lang="es-CL" sz="1400" kern="1200" dirty="0"/>
        </a:p>
        <a:p>
          <a:pPr lvl="0" algn="l" defTabSz="622300">
            <a:lnSpc>
              <a:spcPct val="90000"/>
            </a:lnSpc>
            <a:spcBef>
              <a:spcPct val="0"/>
            </a:spcBef>
            <a:spcAft>
              <a:spcPct val="35000"/>
            </a:spcAft>
          </a:pPr>
          <a:r>
            <a:rPr lang="es-CL" sz="1400" kern="1200" dirty="0" smtClean="0"/>
            <a:t>No promueven los procesos de votación a los apoderados.</a:t>
          </a:r>
          <a:endParaRPr lang="es-CL" sz="1400" kern="1200" dirty="0"/>
        </a:p>
        <a:p>
          <a:pPr lvl="0" algn="l" defTabSz="622300">
            <a:lnSpc>
              <a:spcPct val="90000"/>
            </a:lnSpc>
            <a:spcBef>
              <a:spcPct val="0"/>
            </a:spcBef>
            <a:spcAft>
              <a:spcPct val="35000"/>
            </a:spcAft>
          </a:pPr>
          <a:r>
            <a:rPr lang="es-CL" sz="1400" kern="1200" dirty="0" smtClean="0"/>
            <a:t>Escaza comunicación con Establecimiento y Apoderados.</a:t>
          </a:r>
          <a:endParaRPr lang="es-CL" sz="1400" kern="1200" dirty="0"/>
        </a:p>
        <a:p>
          <a:pPr lvl="0" algn="l" defTabSz="622300">
            <a:lnSpc>
              <a:spcPct val="90000"/>
            </a:lnSpc>
            <a:spcBef>
              <a:spcPct val="0"/>
            </a:spcBef>
            <a:spcAft>
              <a:spcPct val="35000"/>
            </a:spcAft>
          </a:pPr>
          <a:r>
            <a:rPr lang="es-CL" sz="1400" kern="1200" dirty="0" smtClean="0"/>
            <a:t>Falta de conocimiento de las normas vigentes.</a:t>
          </a:r>
          <a:endParaRPr lang="es-CL" sz="1400" kern="1200" dirty="0"/>
        </a:p>
      </dsp:txBody>
      <dsp:txXfrm>
        <a:off x="117559" y="419955"/>
        <a:ext cx="3373827" cy="1767314"/>
      </dsp:txXfrm>
    </dsp:sp>
    <dsp:sp modelId="{97BE28F7-9ADC-4945-B7AA-F8766E674B10}">
      <dsp:nvSpPr>
        <dsp:cNvPr id="0" name=""/>
        <dsp:cNvSpPr/>
      </dsp:nvSpPr>
      <dsp:spPr>
        <a:xfrm>
          <a:off x="485107" y="0"/>
          <a:ext cx="3123838" cy="419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b" anchorCtr="0">
          <a:noAutofit/>
        </a:bodyPr>
        <a:lstStyle/>
        <a:p>
          <a:pPr lvl="0" algn="l" defTabSz="711200">
            <a:lnSpc>
              <a:spcPct val="90000"/>
            </a:lnSpc>
            <a:spcBef>
              <a:spcPct val="0"/>
            </a:spcBef>
            <a:spcAft>
              <a:spcPct val="35000"/>
            </a:spcAft>
          </a:pPr>
          <a:r>
            <a:rPr lang="es-CL" sz="1600" b="1" kern="1200" dirty="0" smtClean="0"/>
            <a:t>Establecimientos Educacionales</a:t>
          </a:r>
          <a:endParaRPr lang="es-CL" sz="1600" b="1" kern="1200" dirty="0"/>
        </a:p>
      </dsp:txBody>
      <dsp:txXfrm>
        <a:off x="485107" y="0"/>
        <a:ext cx="3123838" cy="4199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CE8DD2-201A-40D5-91E6-07F9A3B93F45}">
      <dsp:nvSpPr>
        <dsp:cNvPr id="0" name=""/>
        <dsp:cNvSpPr/>
      </dsp:nvSpPr>
      <dsp:spPr>
        <a:xfrm>
          <a:off x="0" y="25734"/>
          <a:ext cx="419955" cy="41995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7D493C-79D1-4262-8A5A-0F72158C919C}">
      <dsp:nvSpPr>
        <dsp:cNvPr id="0" name=""/>
        <dsp:cNvSpPr/>
      </dsp:nvSpPr>
      <dsp:spPr>
        <a:xfrm>
          <a:off x="35926" y="67727"/>
          <a:ext cx="335964" cy="335964"/>
        </a:xfrm>
        <a:prstGeom prst="chord">
          <a:avLst>
            <a:gd name="adj1" fmla="val 16200000"/>
            <a:gd name="adj2" fmla="val 1620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A2D26-FCA9-4B6A-813C-0A09D6656C2E}">
      <dsp:nvSpPr>
        <dsp:cNvPr id="0" name=""/>
        <dsp:cNvSpPr/>
      </dsp:nvSpPr>
      <dsp:spPr>
        <a:xfrm>
          <a:off x="117559" y="419955"/>
          <a:ext cx="3373827" cy="1767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lvl="0" algn="l" defTabSz="622300">
            <a:lnSpc>
              <a:spcPct val="90000"/>
            </a:lnSpc>
            <a:spcBef>
              <a:spcPct val="0"/>
            </a:spcBef>
            <a:spcAft>
              <a:spcPct val="35000"/>
            </a:spcAft>
          </a:pPr>
          <a:r>
            <a:rPr lang="es-CL" sz="1400" kern="1200" dirty="0" smtClean="0"/>
            <a:t>No muestran interés en los Centros de Padres.</a:t>
          </a:r>
          <a:endParaRPr lang="es-CL" sz="1400" kern="1200" dirty="0"/>
        </a:p>
        <a:p>
          <a:pPr lvl="0" algn="l" defTabSz="622300">
            <a:lnSpc>
              <a:spcPct val="90000"/>
            </a:lnSpc>
            <a:spcBef>
              <a:spcPct val="0"/>
            </a:spcBef>
            <a:spcAft>
              <a:spcPct val="35000"/>
            </a:spcAft>
          </a:pPr>
          <a:r>
            <a:rPr lang="es-CL" sz="1400" kern="1200" dirty="0" smtClean="0"/>
            <a:t>Desconocen las normativas vigentes.</a:t>
          </a:r>
          <a:endParaRPr lang="es-CL" sz="1400" kern="1200" dirty="0"/>
        </a:p>
        <a:p>
          <a:pPr lvl="0" algn="l" defTabSz="622300">
            <a:lnSpc>
              <a:spcPct val="90000"/>
            </a:lnSpc>
            <a:spcBef>
              <a:spcPct val="0"/>
            </a:spcBef>
            <a:spcAft>
              <a:spcPct val="35000"/>
            </a:spcAft>
          </a:pPr>
          <a:r>
            <a:rPr lang="es-CL" sz="1400" kern="1200" dirty="0" smtClean="0"/>
            <a:t>Falta de comunicación con los Centros Educacionales.</a:t>
          </a:r>
          <a:endParaRPr lang="es-CL" sz="1400" kern="1200" dirty="0"/>
        </a:p>
        <a:p>
          <a:pPr lvl="0" algn="l" defTabSz="622300">
            <a:lnSpc>
              <a:spcPct val="90000"/>
            </a:lnSpc>
            <a:spcBef>
              <a:spcPct val="0"/>
            </a:spcBef>
            <a:spcAft>
              <a:spcPct val="35000"/>
            </a:spcAft>
          </a:pPr>
          <a:r>
            <a:rPr lang="es-CL" sz="1400" kern="1200" dirty="0" smtClean="0"/>
            <a:t>Desconfianza por falta de transparencia y escaza información.</a:t>
          </a:r>
          <a:endParaRPr lang="es-CL" sz="1400" kern="1200" dirty="0"/>
        </a:p>
      </dsp:txBody>
      <dsp:txXfrm>
        <a:off x="117559" y="419955"/>
        <a:ext cx="3373827" cy="1767314"/>
      </dsp:txXfrm>
    </dsp:sp>
    <dsp:sp modelId="{97BE28F7-9ADC-4945-B7AA-F8766E674B10}">
      <dsp:nvSpPr>
        <dsp:cNvPr id="0" name=""/>
        <dsp:cNvSpPr/>
      </dsp:nvSpPr>
      <dsp:spPr>
        <a:xfrm>
          <a:off x="485107" y="0"/>
          <a:ext cx="3123838" cy="419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b" anchorCtr="0">
          <a:noAutofit/>
        </a:bodyPr>
        <a:lstStyle/>
        <a:p>
          <a:pPr lvl="0" algn="l" defTabSz="711200">
            <a:lnSpc>
              <a:spcPct val="90000"/>
            </a:lnSpc>
            <a:spcBef>
              <a:spcPct val="0"/>
            </a:spcBef>
            <a:spcAft>
              <a:spcPct val="35000"/>
            </a:spcAft>
          </a:pPr>
          <a:r>
            <a:rPr lang="es-CL" sz="1600" b="1" kern="1200" dirty="0" smtClean="0"/>
            <a:t>Apoderados</a:t>
          </a:r>
          <a:endParaRPr lang="es-CL" sz="1600" b="1" kern="1200" dirty="0"/>
        </a:p>
      </dsp:txBody>
      <dsp:txXfrm>
        <a:off x="485107" y="0"/>
        <a:ext cx="3123838" cy="4199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2D3227-4A41-4A1C-8659-A27C9E9C4D57}">
      <dsp:nvSpPr>
        <dsp:cNvPr id="0" name=""/>
        <dsp:cNvSpPr/>
      </dsp:nvSpPr>
      <dsp:spPr>
        <a:xfrm>
          <a:off x="2540" y="980703"/>
          <a:ext cx="2476500" cy="93735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s-CL" sz="2700" kern="1200" dirty="0" smtClean="0"/>
            <a:t>Resultado Esperado</a:t>
          </a:r>
          <a:endParaRPr lang="es-CL" sz="2700" kern="1200" dirty="0"/>
        </a:p>
      </dsp:txBody>
      <dsp:txXfrm>
        <a:off x="2540" y="980703"/>
        <a:ext cx="2476500" cy="937350"/>
      </dsp:txXfrm>
    </dsp:sp>
    <dsp:sp modelId="{3B2B654F-A264-466E-A1A9-02BDCC658D2E}">
      <dsp:nvSpPr>
        <dsp:cNvPr id="0" name=""/>
        <dsp:cNvSpPr/>
      </dsp:nvSpPr>
      <dsp:spPr>
        <a:xfrm>
          <a:off x="2540" y="1918053"/>
          <a:ext cx="2476500" cy="251991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s-CL" sz="2700" kern="1200" dirty="0" smtClean="0"/>
            <a:t>Generar los parámetros necesarios para votar un Proyecto.</a:t>
          </a:r>
          <a:endParaRPr lang="es-CL" sz="2700" kern="1200" dirty="0"/>
        </a:p>
      </dsp:txBody>
      <dsp:txXfrm>
        <a:off x="2540" y="1918053"/>
        <a:ext cx="2476500" cy="2519910"/>
      </dsp:txXfrm>
    </dsp:sp>
    <dsp:sp modelId="{037F94A4-29D8-4C2F-9E71-83FB83D0911B}">
      <dsp:nvSpPr>
        <dsp:cNvPr id="0" name=""/>
        <dsp:cNvSpPr/>
      </dsp:nvSpPr>
      <dsp:spPr>
        <a:xfrm>
          <a:off x="2825750" y="980703"/>
          <a:ext cx="2476500" cy="93735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s-CL" sz="2700" kern="1200" dirty="0" smtClean="0"/>
            <a:t>Métrica</a:t>
          </a:r>
          <a:endParaRPr lang="es-CL" sz="2700" kern="1200" dirty="0"/>
        </a:p>
      </dsp:txBody>
      <dsp:txXfrm>
        <a:off x="2825750" y="980703"/>
        <a:ext cx="2476500" cy="937350"/>
      </dsp:txXfrm>
    </dsp:sp>
    <dsp:sp modelId="{E92AC56D-21EC-4C17-ADCA-86A605B4069F}">
      <dsp:nvSpPr>
        <dsp:cNvPr id="0" name=""/>
        <dsp:cNvSpPr/>
      </dsp:nvSpPr>
      <dsp:spPr>
        <a:xfrm>
          <a:off x="2825750" y="1918053"/>
          <a:ext cx="2476500" cy="251991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s-CL" sz="2700" kern="1200" dirty="0" smtClean="0"/>
            <a:t>Tiempo en el cual los Apoderados realizan la votación.</a:t>
          </a:r>
          <a:endParaRPr lang="es-CL" sz="2700" kern="1200" dirty="0"/>
        </a:p>
      </dsp:txBody>
      <dsp:txXfrm>
        <a:off x="2825750" y="1918053"/>
        <a:ext cx="2476500" cy="2519910"/>
      </dsp:txXfrm>
    </dsp:sp>
    <dsp:sp modelId="{E7C0A9AA-B764-4B0F-ACB1-7C1C44347DF5}">
      <dsp:nvSpPr>
        <dsp:cNvPr id="0" name=""/>
        <dsp:cNvSpPr/>
      </dsp:nvSpPr>
      <dsp:spPr>
        <a:xfrm>
          <a:off x="5648960" y="980703"/>
          <a:ext cx="2476500" cy="93735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s-CL" sz="2700" kern="1200" dirty="0" smtClean="0"/>
            <a:t>Criterio de éxito</a:t>
          </a:r>
          <a:endParaRPr lang="es-CL" sz="2700" kern="1200" dirty="0"/>
        </a:p>
      </dsp:txBody>
      <dsp:txXfrm>
        <a:off x="5648960" y="980703"/>
        <a:ext cx="2476500" cy="937350"/>
      </dsp:txXfrm>
    </dsp:sp>
    <dsp:sp modelId="{0F8D363D-64F0-4515-AA9A-50B09A6EA712}">
      <dsp:nvSpPr>
        <dsp:cNvPr id="0" name=""/>
        <dsp:cNvSpPr/>
      </dsp:nvSpPr>
      <dsp:spPr>
        <a:xfrm>
          <a:off x="5648960" y="1918053"/>
          <a:ext cx="2476500" cy="251991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s-CL" sz="2700" kern="1200" dirty="0" smtClean="0"/>
            <a:t>Tiempo NO superior a 2 minutos</a:t>
          </a:r>
          <a:endParaRPr lang="es-CL" sz="2700" kern="1200" dirty="0"/>
        </a:p>
      </dsp:txBody>
      <dsp:txXfrm>
        <a:off x="5648960" y="1918053"/>
        <a:ext cx="2476500" cy="25199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87B532-DF33-41EE-90C4-136536D11BA5}" type="datetimeFigureOut">
              <a:rPr lang="es-CL" smtClean="0"/>
              <a:t>29-09-2016</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D0329F-7D30-4BF6-A8EC-D3454B3FDF6C}" type="slidenum">
              <a:rPr lang="es-CL" smtClean="0"/>
              <a:t>‹Nº›</a:t>
            </a:fld>
            <a:endParaRPr lang="es-CL"/>
          </a:p>
        </p:txBody>
      </p:sp>
    </p:spTree>
    <p:extLst>
      <p:ext uri="{BB962C8B-B14F-4D97-AF65-F5344CB8AC3E}">
        <p14:creationId xmlns:p14="http://schemas.microsoft.com/office/powerpoint/2010/main" val="1246498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a:p>
        </p:txBody>
      </p:sp>
      <p:sp>
        <p:nvSpPr>
          <p:cNvPr id="4" name="Marcador de número de diapositiva 3"/>
          <p:cNvSpPr>
            <a:spLocks noGrp="1"/>
          </p:cNvSpPr>
          <p:nvPr>
            <p:ph type="sldNum" sz="quarter" idx="10"/>
          </p:nvPr>
        </p:nvSpPr>
        <p:spPr/>
        <p:txBody>
          <a:bodyPr/>
          <a:lstStyle/>
          <a:p>
            <a:fld id="{16D0329F-7D30-4BF6-A8EC-D3454B3FDF6C}" type="slidenum">
              <a:rPr lang="es-CL" smtClean="0"/>
              <a:t>1</a:t>
            </a:fld>
            <a:endParaRPr lang="es-CL"/>
          </a:p>
        </p:txBody>
      </p:sp>
    </p:spTree>
    <p:extLst>
      <p:ext uri="{BB962C8B-B14F-4D97-AF65-F5344CB8AC3E}">
        <p14:creationId xmlns:p14="http://schemas.microsoft.com/office/powerpoint/2010/main" val="4100986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1483E87-E0B0-4B70-A775-729761D2C6D8}" type="datetime1">
              <a:rPr lang="en-US" smtClean="0"/>
              <a:t>9/29/2016</a:t>
            </a:fld>
            <a:endParaRPr lang="en-US" dirty="0"/>
          </a:p>
        </p:txBody>
      </p:sp>
      <p:sp>
        <p:nvSpPr>
          <p:cNvPr id="5" name="Footer Placeholder 4"/>
          <p:cNvSpPr>
            <a:spLocks noGrp="1"/>
          </p:cNvSpPr>
          <p:nvPr>
            <p:ph type="ftr" sz="quarter" idx="11"/>
          </p:nvPr>
        </p:nvSpPr>
        <p:spPr/>
        <p:txBody>
          <a:bodyPr/>
          <a:lstStyle/>
          <a:p>
            <a:r>
              <a:rPr lang="en-US" smtClean="0"/>
              <a:t>Página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11C38B-5BB4-4D7B-AECD-0F505019D1CD}" type="datetime1">
              <a:rPr lang="en-US" smtClean="0"/>
              <a:t>9/29/2016</a:t>
            </a:fld>
            <a:endParaRPr lang="en-US" dirty="0"/>
          </a:p>
        </p:txBody>
      </p:sp>
      <p:sp>
        <p:nvSpPr>
          <p:cNvPr id="5" name="Footer Placeholder 4"/>
          <p:cNvSpPr>
            <a:spLocks noGrp="1"/>
          </p:cNvSpPr>
          <p:nvPr>
            <p:ph type="ftr" sz="quarter" idx="11"/>
          </p:nvPr>
        </p:nvSpPr>
        <p:spPr/>
        <p:txBody>
          <a:bodyPr/>
          <a:lstStyle/>
          <a:p>
            <a:r>
              <a:rPr lang="en-US" smtClean="0"/>
              <a:t>Página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CC5E222-5EB7-4873-90C4-E6C49297E2EF}" type="datetime1">
              <a:rPr lang="en-US" smtClean="0"/>
              <a:t>9/29/2016</a:t>
            </a:fld>
            <a:endParaRPr lang="en-US" dirty="0"/>
          </a:p>
        </p:txBody>
      </p:sp>
      <p:sp>
        <p:nvSpPr>
          <p:cNvPr id="5" name="Footer Placeholder 4"/>
          <p:cNvSpPr>
            <a:spLocks noGrp="1"/>
          </p:cNvSpPr>
          <p:nvPr>
            <p:ph type="ftr" sz="quarter" idx="11"/>
          </p:nvPr>
        </p:nvSpPr>
        <p:spPr/>
        <p:txBody>
          <a:bodyPr/>
          <a:lstStyle/>
          <a:p>
            <a:r>
              <a:rPr lang="en-US" smtClean="0"/>
              <a:t>Página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CD470D5-C99D-4F57-A39B-AF4998495DD1}" type="datetime1">
              <a:rPr lang="en-US" smtClean="0"/>
              <a:t>9/29/2016</a:t>
            </a:fld>
            <a:endParaRPr lang="en-US" dirty="0"/>
          </a:p>
        </p:txBody>
      </p:sp>
      <p:sp>
        <p:nvSpPr>
          <p:cNvPr id="5" name="Footer Placeholder 4"/>
          <p:cNvSpPr>
            <a:spLocks noGrp="1"/>
          </p:cNvSpPr>
          <p:nvPr>
            <p:ph type="ftr" sz="quarter" idx="11"/>
          </p:nvPr>
        </p:nvSpPr>
        <p:spPr/>
        <p:txBody>
          <a:bodyPr/>
          <a:lstStyle/>
          <a:p>
            <a:r>
              <a:rPr lang="en-US" smtClean="0"/>
              <a:t>Página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3B64968-FA95-48EC-B2EA-9E003CB6F8E0}" type="datetime1">
              <a:rPr lang="en-US" smtClean="0"/>
              <a:t>9/29/2016</a:t>
            </a:fld>
            <a:endParaRPr lang="en-US" dirty="0"/>
          </a:p>
        </p:txBody>
      </p:sp>
      <p:sp>
        <p:nvSpPr>
          <p:cNvPr id="5" name="Footer Placeholder 4"/>
          <p:cNvSpPr>
            <a:spLocks noGrp="1"/>
          </p:cNvSpPr>
          <p:nvPr>
            <p:ph type="ftr" sz="quarter" idx="11"/>
          </p:nvPr>
        </p:nvSpPr>
        <p:spPr/>
        <p:txBody>
          <a:bodyPr/>
          <a:lstStyle/>
          <a:p>
            <a:r>
              <a:rPr lang="en-US" smtClean="0"/>
              <a:t>Página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52E8EAD-A38F-40A4-94DC-8D1352C51C16}" type="datetime1">
              <a:rPr lang="en-US" smtClean="0"/>
              <a:t>9/29/2016</a:t>
            </a:fld>
            <a:endParaRPr lang="en-US" dirty="0"/>
          </a:p>
        </p:txBody>
      </p:sp>
      <p:sp>
        <p:nvSpPr>
          <p:cNvPr id="5" name="Footer Placeholder 4"/>
          <p:cNvSpPr>
            <a:spLocks noGrp="1"/>
          </p:cNvSpPr>
          <p:nvPr>
            <p:ph type="ftr" sz="quarter" idx="11"/>
          </p:nvPr>
        </p:nvSpPr>
        <p:spPr/>
        <p:txBody>
          <a:bodyPr/>
          <a:lstStyle/>
          <a:p>
            <a:r>
              <a:rPr lang="en-US" smtClean="0"/>
              <a:t>Página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AE09849-53A0-420D-9A90-F61C4BC84940}" type="datetime1">
              <a:rPr lang="en-US" smtClean="0"/>
              <a:t>9/29/2016</a:t>
            </a:fld>
            <a:endParaRPr lang="en-US" dirty="0"/>
          </a:p>
        </p:txBody>
      </p:sp>
      <p:sp>
        <p:nvSpPr>
          <p:cNvPr id="5" name="Footer Placeholder 4"/>
          <p:cNvSpPr>
            <a:spLocks noGrp="1"/>
          </p:cNvSpPr>
          <p:nvPr>
            <p:ph type="ftr" sz="quarter" idx="11"/>
          </p:nvPr>
        </p:nvSpPr>
        <p:spPr/>
        <p:txBody>
          <a:bodyPr/>
          <a:lstStyle/>
          <a:p>
            <a:r>
              <a:rPr lang="en-US" smtClean="0"/>
              <a:t>Página </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9B808A3-6019-4CDC-B2E1-A4871D7C1C36}" type="datetime1">
              <a:rPr lang="en-US" smtClean="0"/>
              <a:t>9/29/2016</a:t>
            </a:fld>
            <a:endParaRPr lang="en-US" dirty="0"/>
          </a:p>
        </p:txBody>
      </p:sp>
      <p:sp>
        <p:nvSpPr>
          <p:cNvPr id="5" name="Footer Placeholder 4"/>
          <p:cNvSpPr>
            <a:spLocks noGrp="1"/>
          </p:cNvSpPr>
          <p:nvPr>
            <p:ph type="ftr" sz="quarter" idx="11"/>
          </p:nvPr>
        </p:nvSpPr>
        <p:spPr/>
        <p:txBody>
          <a:bodyPr/>
          <a:lstStyle/>
          <a:p>
            <a:r>
              <a:rPr lang="en-US" smtClean="0"/>
              <a:t>Página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7D289CF-C7A3-4842-BC9E-3D48FB0F48A5}" type="datetime1">
              <a:rPr lang="en-US" smtClean="0"/>
              <a:t>9/29/2016</a:t>
            </a:fld>
            <a:endParaRPr lang="en-US" dirty="0"/>
          </a:p>
        </p:txBody>
      </p:sp>
      <p:sp>
        <p:nvSpPr>
          <p:cNvPr id="5" name="Footer Placeholder 4"/>
          <p:cNvSpPr>
            <a:spLocks noGrp="1"/>
          </p:cNvSpPr>
          <p:nvPr>
            <p:ph type="ftr" sz="quarter" idx="11"/>
          </p:nvPr>
        </p:nvSpPr>
        <p:spPr/>
        <p:txBody>
          <a:bodyPr/>
          <a:lstStyle/>
          <a:p>
            <a:r>
              <a:rPr lang="en-US" smtClean="0"/>
              <a:t>Página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CCFD695-844E-426F-B7C0-DF0FEF3AEBD2}" type="datetime1">
              <a:rPr lang="en-US" smtClean="0"/>
              <a:t>9/29/2016</a:t>
            </a:fld>
            <a:endParaRPr lang="en-US" dirty="0"/>
          </a:p>
        </p:txBody>
      </p:sp>
      <p:sp>
        <p:nvSpPr>
          <p:cNvPr id="5" name="Footer Placeholder 4"/>
          <p:cNvSpPr>
            <a:spLocks noGrp="1"/>
          </p:cNvSpPr>
          <p:nvPr>
            <p:ph type="ftr" sz="quarter" idx="11"/>
          </p:nvPr>
        </p:nvSpPr>
        <p:spPr/>
        <p:txBody>
          <a:bodyPr/>
          <a:lstStyle/>
          <a:p>
            <a:r>
              <a:rPr lang="en-US" smtClean="0"/>
              <a:t>Página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245FC64-8184-4251-B053-EAB6A3CA4410}" type="datetime1">
              <a:rPr lang="en-US" smtClean="0"/>
              <a:t>9/29/2016</a:t>
            </a:fld>
            <a:endParaRPr lang="en-US" dirty="0"/>
          </a:p>
        </p:txBody>
      </p:sp>
      <p:sp>
        <p:nvSpPr>
          <p:cNvPr id="6" name="Footer Placeholder 5"/>
          <p:cNvSpPr>
            <a:spLocks noGrp="1"/>
          </p:cNvSpPr>
          <p:nvPr>
            <p:ph type="ftr" sz="quarter" idx="11"/>
          </p:nvPr>
        </p:nvSpPr>
        <p:spPr/>
        <p:txBody>
          <a:bodyPr/>
          <a:lstStyle/>
          <a:p>
            <a:r>
              <a:rPr lang="en-US" smtClean="0"/>
              <a:t>Página </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29F6DA2-EA92-4D25-9D50-30AE3ACC8CA6}" type="datetime1">
              <a:rPr lang="en-US" smtClean="0"/>
              <a:t>9/29/2016</a:t>
            </a:fld>
            <a:endParaRPr lang="en-US" dirty="0"/>
          </a:p>
        </p:txBody>
      </p:sp>
      <p:sp>
        <p:nvSpPr>
          <p:cNvPr id="8" name="Footer Placeholder 7"/>
          <p:cNvSpPr>
            <a:spLocks noGrp="1"/>
          </p:cNvSpPr>
          <p:nvPr>
            <p:ph type="ftr" sz="quarter" idx="11"/>
          </p:nvPr>
        </p:nvSpPr>
        <p:spPr/>
        <p:txBody>
          <a:bodyPr/>
          <a:lstStyle/>
          <a:p>
            <a:r>
              <a:rPr lang="en-US" smtClean="0"/>
              <a:t>Página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60EE562-81A5-45BE-AE36-A131032CD4F0}" type="datetime1">
              <a:rPr lang="en-US" smtClean="0"/>
              <a:t>9/29/2016</a:t>
            </a:fld>
            <a:endParaRPr lang="en-US" dirty="0"/>
          </a:p>
        </p:txBody>
      </p:sp>
      <p:sp>
        <p:nvSpPr>
          <p:cNvPr id="4" name="Footer Placeholder 3"/>
          <p:cNvSpPr>
            <a:spLocks noGrp="1"/>
          </p:cNvSpPr>
          <p:nvPr>
            <p:ph type="ftr" sz="quarter" idx="11"/>
          </p:nvPr>
        </p:nvSpPr>
        <p:spPr/>
        <p:txBody>
          <a:bodyPr/>
          <a:lstStyle/>
          <a:p>
            <a:r>
              <a:rPr lang="en-US" smtClean="0"/>
              <a:t>Página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73C0A0-0C25-4D66-A7B2-60511E47B77F}" type="datetime1">
              <a:rPr lang="en-US" smtClean="0"/>
              <a:t>9/29/2016</a:t>
            </a:fld>
            <a:endParaRPr lang="en-US" dirty="0"/>
          </a:p>
        </p:txBody>
      </p:sp>
      <p:sp>
        <p:nvSpPr>
          <p:cNvPr id="3" name="Footer Placeholder 2"/>
          <p:cNvSpPr>
            <a:spLocks noGrp="1"/>
          </p:cNvSpPr>
          <p:nvPr>
            <p:ph type="ftr" sz="quarter" idx="11"/>
          </p:nvPr>
        </p:nvSpPr>
        <p:spPr/>
        <p:txBody>
          <a:bodyPr/>
          <a:lstStyle/>
          <a:p>
            <a:r>
              <a:rPr lang="en-US" smtClean="0"/>
              <a:t>Página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DF8A31D-CFFD-4B4E-BF58-64E5A2D8ED09}" type="datetime1">
              <a:rPr lang="en-US" smtClean="0"/>
              <a:t>9/29/2016</a:t>
            </a:fld>
            <a:endParaRPr lang="en-US" dirty="0"/>
          </a:p>
        </p:txBody>
      </p:sp>
      <p:sp>
        <p:nvSpPr>
          <p:cNvPr id="6" name="Footer Placeholder 5"/>
          <p:cNvSpPr>
            <a:spLocks noGrp="1"/>
          </p:cNvSpPr>
          <p:nvPr>
            <p:ph type="ftr" sz="quarter" idx="11"/>
          </p:nvPr>
        </p:nvSpPr>
        <p:spPr/>
        <p:txBody>
          <a:bodyPr/>
          <a:lstStyle/>
          <a:p>
            <a:r>
              <a:rPr lang="en-US" smtClean="0"/>
              <a:t>Página </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E570E3D-9B89-46ED-B6E5-CEBC8953EAA7}" type="datetime1">
              <a:rPr lang="en-US" smtClean="0"/>
              <a:t>9/29/2016</a:t>
            </a:fld>
            <a:endParaRPr lang="en-US" dirty="0"/>
          </a:p>
        </p:txBody>
      </p:sp>
      <p:sp>
        <p:nvSpPr>
          <p:cNvPr id="6" name="Footer Placeholder 5"/>
          <p:cNvSpPr>
            <a:spLocks noGrp="1"/>
          </p:cNvSpPr>
          <p:nvPr>
            <p:ph type="ftr" sz="quarter" idx="11"/>
          </p:nvPr>
        </p:nvSpPr>
        <p:spPr/>
        <p:txBody>
          <a:bodyPr/>
          <a:lstStyle/>
          <a:p>
            <a:r>
              <a:rPr lang="en-US" smtClean="0"/>
              <a:t>Página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929883-4DA5-4C07-836C-F6C0F8978716}" type="datetime1">
              <a:rPr lang="en-US" smtClean="0"/>
              <a:t>9/29/2016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Página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15.xml"/><Relationship Id="rId3" Type="http://schemas.openxmlformats.org/officeDocument/2006/relationships/diagramData" Target="../diagrams/data14.xml"/><Relationship Id="rId7" Type="http://schemas.microsoft.com/office/2007/relationships/diagramDrawing" Target="../diagrams/drawing14.xml"/><Relationship Id="rId12" Type="http://schemas.microsoft.com/office/2007/relationships/diagramDrawing" Target="../diagrams/drawing1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4.xml"/><Relationship Id="rId11" Type="http://schemas.openxmlformats.org/officeDocument/2006/relationships/diagramColors" Target="../diagrams/colors15.xml"/><Relationship Id="rId5" Type="http://schemas.openxmlformats.org/officeDocument/2006/relationships/diagramQuickStyle" Target="../diagrams/quickStyle14.xml"/><Relationship Id="rId10" Type="http://schemas.openxmlformats.org/officeDocument/2006/relationships/diagramQuickStyle" Target="../diagrams/quickStyle15.xml"/><Relationship Id="rId4" Type="http://schemas.openxmlformats.org/officeDocument/2006/relationships/diagramLayout" Target="../diagrams/layout14.xml"/><Relationship Id="rId9" Type="http://schemas.openxmlformats.org/officeDocument/2006/relationships/diagramLayout" Target="../diagrams/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image" Target="../media/image1.jpeg"/><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ítulo 1"/>
          <p:cNvSpPr>
            <a:spLocks noGrp="1"/>
          </p:cNvSpPr>
          <p:nvPr>
            <p:ph type="ctrTitle"/>
          </p:nvPr>
        </p:nvSpPr>
        <p:spPr>
          <a:xfrm>
            <a:off x="1506538" y="2405063"/>
            <a:ext cx="7767637" cy="1646237"/>
          </a:xfrm>
        </p:spPr>
        <p:txBody>
          <a:bodyPr/>
          <a:lstStyle/>
          <a:p>
            <a:r>
              <a:rPr lang="es-CL" altLang="es-CL" dirty="0" smtClean="0"/>
              <a:t>Proyecto CPAS</a:t>
            </a:r>
            <a:br>
              <a:rPr lang="es-CL" altLang="es-CL" dirty="0" smtClean="0"/>
            </a:br>
            <a:r>
              <a:rPr lang="es-CL" altLang="es-CL" dirty="0" smtClean="0"/>
              <a:t>Entregable </a:t>
            </a:r>
            <a:r>
              <a:rPr lang="es-CL" altLang="es-CL" dirty="0" smtClean="0"/>
              <a:t>final</a:t>
            </a:r>
            <a:endParaRPr lang="es-CL" altLang="es-CL" dirty="0" smtClean="0"/>
          </a:p>
        </p:txBody>
      </p:sp>
      <p:sp>
        <p:nvSpPr>
          <p:cNvPr id="5" name="Subtítulo 2"/>
          <p:cNvSpPr>
            <a:spLocks noGrp="1"/>
          </p:cNvSpPr>
          <p:nvPr>
            <p:ph type="subTitle" idx="1"/>
          </p:nvPr>
        </p:nvSpPr>
        <p:spPr>
          <a:xfrm>
            <a:off x="1506538" y="4051300"/>
            <a:ext cx="7767637" cy="1096963"/>
          </a:xfrm>
        </p:spPr>
        <p:txBody>
          <a:bodyPr rtlCol="0">
            <a:normAutofit/>
          </a:bodyPr>
          <a:lstStyle/>
          <a:p>
            <a:pPr fontAlgn="auto">
              <a:spcAft>
                <a:spcPts val="0"/>
              </a:spcAft>
              <a:buFont typeface="Wingdings 3" charset="2"/>
              <a:buNone/>
              <a:defRPr/>
            </a:pPr>
            <a:r>
              <a:rPr lang="es-CL" dirty="0" smtClean="0"/>
              <a:t>Centro de Padres y Apoderados</a:t>
            </a:r>
            <a:endParaRPr lang="es-CL" dirty="0"/>
          </a:p>
        </p:txBody>
      </p:sp>
      <p:pic>
        <p:nvPicPr>
          <p:cNvPr id="512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CuadroTexto 6"/>
          <p:cNvSpPr txBox="1">
            <a:spLocks noChangeArrowheads="1"/>
          </p:cNvSpPr>
          <p:nvPr/>
        </p:nvSpPr>
        <p:spPr bwMode="auto">
          <a:xfrm>
            <a:off x="488950" y="4686300"/>
            <a:ext cx="61817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r>
              <a:rPr lang="es-ES" altLang="es-CL" dirty="0"/>
              <a:t>Prof. </a:t>
            </a:r>
            <a:r>
              <a:rPr lang="es-CL" altLang="es-CL" dirty="0"/>
              <a:t>Jessica Meza-Jaque</a:t>
            </a:r>
          </a:p>
          <a:p>
            <a:pPr eaLnBrk="1" hangingPunct="1"/>
            <a:r>
              <a:rPr lang="es-ES" altLang="es-CL" dirty="0"/>
              <a:t>Carrera: Ingeniería en Computación e Informática</a:t>
            </a:r>
          </a:p>
          <a:p>
            <a:pPr eaLnBrk="1" hangingPunct="1"/>
            <a:r>
              <a:rPr lang="es-ES" altLang="es-CL" dirty="0"/>
              <a:t>Alumno: Víctor Coronado Alarcón.</a:t>
            </a:r>
          </a:p>
          <a:p>
            <a:pPr eaLnBrk="1" hangingPunct="1"/>
            <a:r>
              <a:rPr lang="es-ES" altLang="es-CL" dirty="0" smtClean="0"/>
              <a:t>Septiembre  2016</a:t>
            </a:r>
            <a:r>
              <a:rPr lang="es-ES" altLang="es-CL" dirty="0"/>
              <a:t>.</a:t>
            </a:r>
          </a:p>
          <a:p>
            <a:pPr eaLnBrk="1" hangingPunct="1"/>
            <a:endParaRPr lang="es-CL" altLang="es-CL" dirty="0"/>
          </a:p>
        </p:txBody>
      </p:sp>
      <p:sp>
        <p:nvSpPr>
          <p:cNvPr id="3" name="Marcador de número de diapositiva 2"/>
          <p:cNvSpPr>
            <a:spLocks noGrp="1"/>
          </p:cNvSpPr>
          <p:nvPr>
            <p:ph type="sldNum" sz="quarter" idx="12"/>
          </p:nvPr>
        </p:nvSpPr>
        <p:spPr>
          <a:xfrm>
            <a:off x="10390909" y="6467117"/>
            <a:ext cx="1801091" cy="365125"/>
          </a:xfrm>
        </p:spPr>
        <p:txBody>
          <a:bodyPr/>
          <a:lstStyle/>
          <a:p>
            <a:fld id="{D57F1E4F-1CFF-5643-939E-217C01CDF565}" type="slidenum">
              <a:rPr lang="en-US" sz="2200" smtClean="0">
                <a:solidFill>
                  <a:srgbClr val="FF0000"/>
                </a:solidFill>
              </a:rPr>
              <a:pPr/>
              <a:t>1</a:t>
            </a:fld>
            <a:r>
              <a:rPr lang="en-US" sz="2200" dirty="0" smtClean="0">
                <a:solidFill>
                  <a:srgbClr val="FF0000"/>
                </a:solidFill>
              </a:rPr>
              <a:t> de 42</a:t>
            </a:r>
            <a:endParaRPr lang="en-US" sz="2200" dirty="0">
              <a:solidFill>
                <a:srgbClr val="FF0000"/>
              </a:solidFill>
            </a:endParaRPr>
          </a:p>
        </p:txBody>
      </p:sp>
    </p:spTree>
    <p:extLst>
      <p:ext uri="{BB962C8B-B14F-4D97-AF65-F5344CB8AC3E}">
        <p14:creationId xmlns:p14="http://schemas.microsoft.com/office/powerpoint/2010/main" val="1573531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1"/>
          <p:cNvSpPr>
            <a:spLocks noGrp="1"/>
          </p:cNvSpPr>
          <p:nvPr>
            <p:ph type="title"/>
          </p:nvPr>
        </p:nvSpPr>
        <p:spPr/>
        <p:txBody>
          <a:bodyPr/>
          <a:lstStyle/>
          <a:p>
            <a:r>
              <a:rPr lang="es-CL" altLang="es-CL" dirty="0" smtClean="0"/>
              <a:t>Objetivos Específicos (4)</a:t>
            </a:r>
          </a:p>
        </p:txBody>
      </p:sp>
      <p:sp>
        <p:nvSpPr>
          <p:cNvPr id="7171" name="Marcador de contenido 2"/>
          <p:cNvSpPr>
            <a:spLocks noGrp="1"/>
          </p:cNvSpPr>
          <p:nvPr>
            <p:ph idx="1"/>
          </p:nvPr>
        </p:nvSpPr>
        <p:spPr>
          <a:xfrm>
            <a:off x="677690" y="1270000"/>
            <a:ext cx="8596312" cy="877166"/>
          </a:xfrm>
        </p:spPr>
        <p:txBody>
          <a:bodyPr>
            <a:normAutofit/>
          </a:bodyPr>
          <a:lstStyle/>
          <a:p>
            <a:pPr marL="0" indent="0">
              <a:buNone/>
            </a:pPr>
            <a:r>
              <a:rPr lang="es-CL" sz="2000" dirty="0"/>
              <a:t>Disminuir el tiempo que </a:t>
            </a:r>
            <a:r>
              <a:rPr lang="es-CL" sz="2000" dirty="0" smtClean="0"/>
              <a:t>destinan los Apoderados en realizar la votación de un Proyecto.</a:t>
            </a:r>
            <a:endParaRPr lang="es-CL" altLang="es-CL" dirty="0" smtClean="0"/>
          </a:p>
        </p:txBody>
      </p:sp>
      <p:pic>
        <p:nvPicPr>
          <p:cNvPr id="717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número de diapositiva 2"/>
          <p:cNvSpPr>
            <a:spLocks noGrp="1"/>
          </p:cNvSpPr>
          <p:nvPr>
            <p:ph type="sldNum" sz="quarter" idx="12"/>
          </p:nvPr>
        </p:nvSpPr>
        <p:spPr>
          <a:xfrm>
            <a:off x="10625139" y="6481830"/>
            <a:ext cx="1566862" cy="365125"/>
          </a:xfrm>
        </p:spPr>
        <p:txBody>
          <a:bodyPr vert="horz" lIns="91440" tIns="45720" rIns="91440" bIns="45720" rtlCol="0" anchor="ctr"/>
          <a:lstStyle/>
          <a:p>
            <a:fld id="{D57F1E4F-1CFF-5643-939E-217C01CDF565}" type="slidenum">
              <a:rPr lang="en-US" sz="2200" smtClean="0">
                <a:solidFill>
                  <a:srgbClr val="FF0000"/>
                </a:solidFill>
              </a:rPr>
              <a:pPr/>
              <a:t>10</a:t>
            </a:fld>
            <a:r>
              <a:rPr lang="en-US" sz="2200" dirty="0" smtClean="0">
                <a:solidFill>
                  <a:srgbClr val="FF0000"/>
                </a:solidFill>
              </a:rPr>
              <a:t> de 42</a:t>
            </a:r>
            <a:endParaRPr lang="en-US" sz="2200" dirty="0">
              <a:solidFill>
                <a:srgbClr val="FF0000"/>
              </a:solidFill>
            </a:endParaRPr>
          </a:p>
        </p:txBody>
      </p:sp>
      <p:graphicFrame>
        <p:nvGraphicFramePr>
          <p:cNvPr id="2" name="Diagrama 1"/>
          <p:cNvGraphicFramePr/>
          <p:nvPr>
            <p:extLst>
              <p:ext uri="{D42A27DB-BD31-4B8C-83A1-F6EECF244321}">
                <p14:modId xmlns:p14="http://schemas.microsoft.com/office/powerpoint/2010/main" val="4022334276"/>
              </p:ext>
            </p:extLst>
          </p:nvPr>
        </p:nvGraphicFramePr>
        <p:xfrm>
          <a:off x="1146002" y="139043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uadroTexto 6"/>
          <p:cNvSpPr txBox="1"/>
          <p:nvPr/>
        </p:nvSpPr>
        <p:spPr>
          <a:xfrm>
            <a:off x="8270789" y="0"/>
            <a:ext cx="1070919" cy="461665"/>
          </a:xfrm>
          <a:prstGeom prst="rect">
            <a:avLst/>
          </a:prstGeom>
          <a:noFill/>
        </p:spPr>
        <p:txBody>
          <a:bodyPr wrap="square" rtlCol="0">
            <a:spAutoFit/>
          </a:bodyPr>
          <a:lstStyle/>
          <a:p>
            <a:r>
              <a:rPr lang="es-CL" sz="2400" dirty="0">
                <a:solidFill>
                  <a:schemeClr val="accent1"/>
                </a:solidFill>
                <a:latin typeface="+mj-lt"/>
                <a:ea typeface="+mj-ea"/>
                <a:cs typeface="+mj-cs"/>
              </a:rPr>
              <a:t>Inicio</a:t>
            </a:r>
          </a:p>
        </p:txBody>
      </p:sp>
    </p:spTree>
    <p:extLst>
      <p:ext uri="{BB962C8B-B14F-4D97-AF65-F5344CB8AC3E}">
        <p14:creationId xmlns:p14="http://schemas.microsoft.com/office/powerpoint/2010/main" val="91447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graphicEl>
                                              <a:dgm id="{822D3227-4A41-4A1C-8659-A27C9E9C4D5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graphicEl>
                                              <a:dgm id="{3B2B654F-A264-466E-A1A9-02BDCC658D2E}"/>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graphicEl>
                                              <a:dgm id="{037F94A4-29D8-4C2F-9E71-83FB83D0911B}"/>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graphicEl>
                                              <a:dgm id="{E92AC56D-21EC-4C17-ADCA-86A605B4069F}"/>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graphicEl>
                                              <a:dgm id="{E7C0A9AA-B764-4B0F-ACB1-7C1C44347DF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graphicEl>
                                              <a:dgm id="{0F8D363D-64F0-4515-AA9A-50B09A6EA71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1"/>
          <p:cNvSpPr>
            <a:spLocks noGrp="1"/>
          </p:cNvSpPr>
          <p:nvPr>
            <p:ph type="title"/>
          </p:nvPr>
        </p:nvSpPr>
        <p:spPr/>
        <p:txBody>
          <a:bodyPr/>
          <a:lstStyle/>
          <a:p>
            <a:r>
              <a:rPr lang="es-CL" altLang="es-CL" dirty="0" smtClean="0"/>
              <a:t>Alcance</a:t>
            </a:r>
          </a:p>
        </p:txBody>
      </p:sp>
      <p:sp>
        <p:nvSpPr>
          <p:cNvPr id="7171" name="Marcador de contenido 2"/>
          <p:cNvSpPr>
            <a:spLocks noGrp="1"/>
          </p:cNvSpPr>
          <p:nvPr>
            <p:ph idx="1"/>
          </p:nvPr>
        </p:nvSpPr>
        <p:spPr>
          <a:xfrm>
            <a:off x="677863" y="1647825"/>
            <a:ext cx="8596312" cy="4394200"/>
          </a:xfrm>
        </p:spPr>
        <p:txBody>
          <a:bodyPr>
            <a:normAutofit/>
          </a:bodyPr>
          <a:lstStyle/>
          <a:p>
            <a:pPr marL="0" indent="0" algn="just">
              <a:buFont typeface="Wingdings 3" panose="05040102010807070707" pitchFamily="18" charset="2"/>
              <a:buNone/>
            </a:pPr>
            <a:r>
              <a:rPr lang="es-ES" sz="2800" dirty="0"/>
              <a:t>CPAS, será una página web que estará disponible en Internet a la cual podrán acceder aquellos Centros de Padres que contraten el Servicio de Gestión, cabe destacar que el Cliente con el cual se está trabajando actualmente es el Colegio Santa Elena de la Comuna de </a:t>
            </a:r>
            <a:r>
              <a:rPr lang="es-ES" sz="2800" dirty="0" smtClean="0"/>
              <a:t>Santiago.</a:t>
            </a:r>
            <a:endParaRPr lang="es-CL" altLang="es-CL" dirty="0" smtClean="0"/>
          </a:p>
        </p:txBody>
      </p:sp>
      <p:pic>
        <p:nvPicPr>
          <p:cNvPr id="717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número de diapositiva 2"/>
          <p:cNvSpPr>
            <a:spLocks noGrp="1"/>
          </p:cNvSpPr>
          <p:nvPr>
            <p:ph type="sldNum" sz="quarter" idx="12"/>
          </p:nvPr>
        </p:nvSpPr>
        <p:spPr>
          <a:xfrm>
            <a:off x="10625139" y="6481830"/>
            <a:ext cx="1566862" cy="365125"/>
          </a:xfrm>
        </p:spPr>
        <p:txBody>
          <a:bodyPr vert="horz" lIns="91440" tIns="45720" rIns="91440" bIns="45720" rtlCol="0" anchor="ctr"/>
          <a:lstStyle/>
          <a:p>
            <a:fld id="{D57F1E4F-1CFF-5643-939E-217C01CDF565}" type="slidenum">
              <a:rPr lang="en-US" sz="2200" smtClean="0">
                <a:solidFill>
                  <a:srgbClr val="FF0000"/>
                </a:solidFill>
              </a:rPr>
              <a:pPr/>
              <a:t>11</a:t>
            </a:fld>
            <a:r>
              <a:rPr lang="en-US" sz="2200" dirty="0" smtClean="0">
                <a:solidFill>
                  <a:srgbClr val="FF0000"/>
                </a:solidFill>
              </a:rPr>
              <a:t> de 42</a:t>
            </a:r>
            <a:endParaRPr lang="en-US" sz="2200" dirty="0">
              <a:solidFill>
                <a:srgbClr val="FF0000"/>
              </a:solidFill>
            </a:endParaRPr>
          </a:p>
        </p:txBody>
      </p:sp>
      <p:sp>
        <p:nvSpPr>
          <p:cNvPr id="6" name="CuadroTexto 5"/>
          <p:cNvSpPr txBox="1"/>
          <p:nvPr/>
        </p:nvSpPr>
        <p:spPr>
          <a:xfrm>
            <a:off x="8270789" y="0"/>
            <a:ext cx="1070919" cy="461665"/>
          </a:xfrm>
          <a:prstGeom prst="rect">
            <a:avLst/>
          </a:prstGeom>
          <a:noFill/>
        </p:spPr>
        <p:txBody>
          <a:bodyPr wrap="square" rtlCol="0">
            <a:spAutoFit/>
          </a:bodyPr>
          <a:lstStyle/>
          <a:p>
            <a:r>
              <a:rPr lang="es-CL" sz="2400" dirty="0">
                <a:solidFill>
                  <a:schemeClr val="accent1"/>
                </a:solidFill>
                <a:latin typeface="+mj-lt"/>
                <a:ea typeface="+mj-ea"/>
                <a:cs typeface="+mj-cs"/>
              </a:rPr>
              <a:t>Inicio</a:t>
            </a:r>
          </a:p>
        </p:txBody>
      </p:sp>
    </p:spTree>
    <p:extLst>
      <p:ext uri="{BB962C8B-B14F-4D97-AF65-F5344CB8AC3E}">
        <p14:creationId xmlns:p14="http://schemas.microsoft.com/office/powerpoint/2010/main" val="3318865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406877" y="223234"/>
            <a:ext cx="8596668" cy="704045"/>
          </a:xfrm>
        </p:spPr>
        <p:txBody>
          <a:bodyPr/>
          <a:lstStyle/>
          <a:p>
            <a:r>
              <a:rPr lang="es-CL" altLang="es-CL" dirty="0" smtClean="0"/>
              <a:t>Supuestos y Limitaciones</a:t>
            </a:r>
          </a:p>
        </p:txBody>
      </p:sp>
      <p:pic>
        <p:nvPicPr>
          <p:cNvPr id="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Diagrama 5"/>
          <p:cNvGraphicFramePr/>
          <p:nvPr>
            <p:extLst>
              <p:ext uri="{D42A27DB-BD31-4B8C-83A1-F6EECF244321}">
                <p14:modId xmlns:p14="http://schemas.microsoft.com/office/powerpoint/2010/main" val="3407330055"/>
              </p:ext>
            </p:extLst>
          </p:nvPr>
        </p:nvGraphicFramePr>
        <p:xfrm>
          <a:off x="1169115" y="927279"/>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número de diapositiva 2"/>
          <p:cNvSpPr>
            <a:spLocks noGrp="1"/>
          </p:cNvSpPr>
          <p:nvPr>
            <p:ph type="sldNum" sz="quarter" idx="12"/>
          </p:nvPr>
        </p:nvSpPr>
        <p:spPr>
          <a:xfrm>
            <a:off x="10744201" y="6492875"/>
            <a:ext cx="1447800" cy="365125"/>
          </a:xfrm>
        </p:spPr>
        <p:txBody>
          <a:bodyPr/>
          <a:lstStyle/>
          <a:p>
            <a:fld id="{D57F1E4F-1CFF-5643-939E-217C01CDF565}" type="slidenum">
              <a:rPr lang="en-US" sz="2200" smtClean="0">
                <a:solidFill>
                  <a:srgbClr val="FF0000"/>
                </a:solidFill>
              </a:rPr>
              <a:pPr/>
              <a:t>12</a:t>
            </a:fld>
            <a:r>
              <a:rPr lang="en-US" sz="2200" dirty="0" smtClean="0">
                <a:solidFill>
                  <a:srgbClr val="FF0000"/>
                </a:solidFill>
              </a:rPr>
              <a:t> de 42</a:t>
            </a:r>
            <a:endParaRPr lang="en-US" sz="2200" dirty="0">
              <a:solidFill>
                <a:srgbClr val="FF0000"/>
              </a:solidFill>
            </a:endParaRPr>
          </a:p>
        </p:txBody>
      </p:sp>
      <p:sp>
        <p:nvSpPr>
          <p:cNvPr id="7" name="CuadroTexto 6"/>
          <p:cNvSpPr txBox="1"/>
          <p:nvPr/>
        </p:nvSpPr>
        <p:spPr>
          <a:xfrm>
            <a:off x="8270789" y="0"/>
            <a:ext cx="1070919" cy="461665"/>
          </a:xfrm>
          <a:prstGeom prst="rect">
            <a:avLst/>
          </a:prstGeom>
          <a:noFill/>
        </p:spPr>
        <p:txBody>
          <a:bodyPr wrap="square" rtlCol="0">
            <a:spAutoFit/>
          </a:bodyPr>
          <a:lstStyle/>
          <a:p>
            <a:r>
              <a:rPr lang="es-CL" sz="2400" dirty="0">
                <a:solidFill>
                  <a:schemeClr val="accent1"/>
                </a:solidFill>
                <a:latin typeface="+mj-lt"/>
                <a:ea typeface="+mj-ea"/>
                <a:cs typeface="+mj-cs"/>
              </a:rPr>
              <a:t>Inicio</a:t>
            </a:r>
          </a:p>
        </p:txBody>
      </p:sp>
    </p:spTree>
    <p:extLst>
      <p:ext uri="{BB962C8B-B14F-4D97-AF65-F5344CB8AC3E}">
        <p14:creationId xmlns:p14="http://schemas.microsoft.com/office/powerpoint/2010/main" val="182749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10A4B128-1796-49CB-B802-89DA2D7E876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46FF8C5D-1624-4830-B5B1-0090141BD0C9}"/>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dgm id="{11B075CA-1588-41D6-AC8E-4C464E720BB5}"/>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dgm id="{DBF5FB9B-8F30-493D-BB00-754C8C2BEA2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1"/>
          <p:cNvSpPr>
            <a:spLocks noGrp="1"/>
          </p:cNvSpPr>
          <p:nvPr>
            <p:ph type="title"/>
          </p:nvPr>
        </p:nvSpPr>
        <p:spPr/>
        <p:txBody>
          <a:bodyPr/>
          <a:lstStyle/>
          <a:p>
            <a:r>
              <a:rPr lang="es-CL" altLang="es-CL" dirty="0" smtClean="0"/>
              <a:t>Solución Propuesta</a:t>
            </a:r>
          </a:p>
        </p:txBody>
      </p:sp>
      <p:sp>
        <p:nvSpPr>
          <p:cNvPr id="7171" name="Marcador de contenido 2"/>
          <p:cNvSpPr>
            <a:spLocks noGrp="1"/>
          </p:cNvSpPr>
          <p:nvPr>
            <p:ph idx="1"/>
          </p:nvPr>
        </p:nvSpPr>
        <p:spPr>
          <a:xfrm>
            <a:off x="677863" y="1647825"/>
            <a:ext cx="8596312" cy="4394200"/>
          </a:xfrm>
        </p:spPr>
        <p:txBody>
          <a:bodyPr>
            <a:normAutofit/>
          </a:bodyPr>
          <a:lstStyle/>
          <a:p>
            <a:pPr marL="0" indent="0">
              <a:buNone/>
            </a:pPr>
            <a:r>
              <a:rPr lang="es-ES" sz="2800" dirty="0"/>
              <a:t>Creación de un Software Web con distintos módulos de Gestión, cuyas funcionalidades permitan a un Centro de Padres y Apoderados realizar distintas acciones dentro del Sistema para transparentar sus procesos y digitalizar la información</a:t>
            </a:r>
            <a:r>
              <a:rPr lang="es-ES" sz="2800" dirty="0" smtClean="0"/>
              <a:t>.</a:t>
            </a:r>
          </a:p>
          <a:p>
            <a:pPr marL="0" indent="0">
              <a:buNone/>
            </a:pPr>
            <a:r>
              <a:rPr lang="es-ES" sz="2800" dirty="0" smtClean="0"/>
              <a:t>El Sistema será accesible desde cualquier dispositivo con acceso a Internet.</a:t>
            </a:r>
            <a:endParaRPr lang="es-CL" sz="2800" dirty="0"/>
          </a:p>
        </p:txBody>
      </p:sp>
      <p:pic>
        <p:nvPicPr>
          <p:cNvPr id="717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número de diapositiva 2"/>
          <p:cNvSpPr>
            <a:spLocks noGrp="1"/>
          </p:cNvSpPr>
          <p:nvPr>
            <p:ph type="sldNum" sz="quarter" idx="12"/>
          </p:nvPr>
        </p:nvSpPr>
        <p:spPr>
          <a:xfrm>
            <a:off x="10453255" y="6481830"/>
            <a:ext cx="1738745" cy="365125"/>
          </a:xfrm>
        </p:spPr>
        <p:txBody>
          <a:bodyPr vert="horz" lIns="91440" tIns="45720" rIns="91440" bIns="45720" rtlCol="0" anchor="ctr"/>
          <a:lstStyle/>
          <a:p>
            <a:fld id="{D57F1E4F-1CFF-5643-939E-217C01CDF565}" type="slidenum">
              <a:rPr lang="en-US" sz="2200" smtClean="0">
                <a:solidFill>
                  <a:srgbClr val="FF0000"/>
                </a:solidFill>
              </a:rPr>
              <a:pPr/>
              <a:t>13</a:t>
            </a:fld>
            <a:r>
              <a:rPr lang="en-US" sz="2200" dirty="0" smtClean="0">
                <a:solidFill>
                  <a:srgbClr val="FF0000"/>
                </a:solidFill>
              </a:rPr>
              <a:t> de 42</a:t>
            </a:r>
            <a:endParaRPr lang="en-US" sz="2200" dirty="0">
              <a:solidFill>
                <a:srgbClr val="FF0000"/>
              </a:solidFill>
            </a:endParaRPr>
          </a:p>
        </p:txBody>
      </p:sp>
      <p:sp>
        <p:nvSpPr>
          <p:cNvPr id="6" name="CuadroTexto 5"/>
          <p:cNvSpPr txBox="1"/>
          <p:nvPr/>
        </p:nvSpPr>
        <p:spPr>
          <a:xfrm>
            <a:off x="8270789" y="0"/>
            <a:ext cx="1070919" cy="461665"/>
          </a:xfrm>
          <a:prstGeom prst="rect">
            <a:avLst/>
          </a:prstGeom>
          <a:noFill/>
        </p:spPr>
        <p:txBody>
          <a:bodyPr wrap="square" rtlCol="0">
            <a:spAutoFit/>
          </a:bodyPr>
          <a:lstStyle/>
          <a:p>
            <a:r>
              <a:rPr lang="es-CL" sz="2400" dirty="0">
                <a:solidFill>
                  <a:schemeClr val="accent1"/>
                </a:solidFill>
                <a:latin typeface="+mj-lt"/>
                <a:ea typeface="+mj-ea"/>
                <a:cs typeface="+mj-cs"/>
              </a:rPr>
              <a:t>Inicio</a:t>
            </a:r>
          </a:p>
        </p:txBody>
      </p:sp>
    </p:spTree>
    <p:extLst>
      <p:ext uri="{BB962C8B-B14F-4D97-AF65-F5344CB8AC3E}">
        <p14:creationId xmlns:p14="http://schemas.microsoft.com/office/powerpoint/2010/main" val="4893691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1"/>
          <p:cNvSpPr>
            <a:spLocks noGrp="1"/>
          </p:cNvSpPr>
          <p:nvPr>
            <p:ph type="title"/>
          </p:nvPr>
        </p:nvSpPr>
        <p:spPr>
          <a:xfrm>
            <a:off x="687725" y="180254"/>
            <a:ext cx="8596668" cy="1320800"/>
          </a:xfrm>
        </p:spPr>
        <p:txBody>
          <a:bodyPr/>
          <a:lstStyle/>
          <a:p>
            <a:r>
              <a:rPr lang="es-CL" altLang="es-CL" dirty="0" smtClean="0"/>
              <a:t>Enfoque Técnico</a:t>
            </a:r>
            <a:br>
              <a:rPr lang="es-CL" altLang="es-CL" dirty="0" smtClean="0"/>
            </a:br>
            <a:r>
              <a:rPr lang="es-CL" altLang="es-CL" sz="1600" dirty="0" smtClean="0"/>
              <a:t>Diagrama de Solución de Alto Nivel</a:t>
            </a:r>
          </a:p>
        </p:txBody>
      </p:sp>
      <p:pic>
        <p:nvPicPr>
          <p:cNvPr id="717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número de diapositiva 2"/>
          <p:cNvSpPr>
            <a:spLocks noGrp="1"/>
          </p:cNvSpPr>
          <p:nvPr>
            <p:ph type="sldNum" sz="quarter" idx="12"/>
          </p:nvPr>
        </p:nvSpPr>
        <p:spPr>
          <a:xfrm>
            <a:off x="10494819" y="6481830"/>
            <a:ext cx="1697182" cy="365125"/>
          </a:xfrm>
        </p:spPr>
        <p:txBody>
          <a:bodyPr vert="horz" lIns="91440" tIns="45720" rIns="91440" bIns="45720" rtlCol="0" anchor="ctr"/>
          <a:lstStyle/>
          <a:p>
            <a:fld id="{D57F1E4F-1CFF-5643-939E-217C01CDF565}" type="slidenum">
              <a:rPr lang="en-US" sz="2200" smtClean="0">
                <a:solidFill>
                  <a:srgbClr val="FF0000"/>
                </a:solidFill>
              </a:rPr>
              <a:pPr/>
              <a:t>14</a:t>
            </a:fld>
            <a:r>
              <a:rPr lang="en-US" sz="2200" dirty="0" smtClean="0">
                <a:solidFill>
                  <a:srgbClr val="FF0000"/>
                </a:solidFill>
              </a:rPr>
              <a:t> de 42</a:t>
            </a:r>
            <a:endParaRPr lang="en-US" sz="2200" dirty="0">
              <a:solidFill>
                <a:srgbClr val="FF0000"/>
              </a:solidFill>
            </a:endParaRPr>
          </a:p>
        </p:txBody>
      </p:sp>
      <p:pic>
        <p:nvPicPr>
          <p:cNvPr id="1026" name="Imagen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9590" y="1501054"/>
            <a:ext cx="5972175"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Texto 5"/>
          <p:cNvSpPr txBox="1"/>
          <p:nvPr/>
        </p:nvSpPr>
        <p:spPr>
          <a:xfrm>
            <a:off x="8270789" y="0"/>
            <a:ext cx="1070919" cy="461665"/>
          </a:xfrm>
          <a:prstGeom prst="rect">
            <a:avLst/>
          </a:prstGeom>
          <a:noFill/>
        </p:spPr>
        <p:txBody>
          <a:bodyPr wrap="square" rtlCol="0">
            <a:spAutoFit/>
          </a:bodyPr>
          <a:lstStyle/>
          <a:p>
            <a:r>
              <a:rPr lang="es-CL" sz="2400" dirty="0">
                <a:solidFill>
                  <a:schemeClr val="accent1"/>
                </a:solidFill>
                <a:latin typeface="+mj-lt"/>
                <a:ea typeface="+mj-ea"/>
                <a:cs typeface="+mj-cs"/>
              </a:rPr>
              <a:t>Inicio</a:t>
            </a:r>
          </a:p>
        </p:txBody>
      </p:sp>
    </p:spTree>
    <p:extLst>
      <p:ext uri="{BB962C8B-B14F-4D97-AF65-F5344CB8AC3E}">
        <p14:creationId xmlns:p14="http://schemas.microsoft.com/office/powerpoint/2010/main" val="197690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ítulo 1"/>
          <p:cNvSpPr>
            <a:spLocks noGrp="1"/>
          </p:cNvSpPr>
          <p:nvPr>
            <p:ph type="title"/>
          </p:nvPr>
        </p:nvSpPr>
        <p:spPr>
          <a:xfrm>
            <a:off x="625475" y="133350"/>
            <a:ext cx="8596313" cy="831850"/>
          </a:xfrm>
        </p:spPr>
        <p:txBody>
          <a:bodyPr>
            <a:normAutofit fontScale="90000"/>
          </a:bodyPr>
          <a:lstStyle/>
          <a:p>
            <a:r>
              <a:rPr lang="es-CL" altLang="es-CL" dirty="0" smtClean="0"/>
              <a:t>Enfoque Funcional</a:t>
            </a:r>
            <a:br>
              <a:rPr lang="es-CL" altLang="es-CL" dirty="0" smtClean="0"/>
            </a:br>
            <a:r>
              <a:rPr lang="es-CL" altLang="es-CL" sz="1800" dirty="0" smtClean="0"/>
              <a:t>Módulos Principales</a:t>
            </a:r>
          </a:p>
        </p:txBody>
      </p:sp>
      <p:pic>
        <p:nvPicPr>
          <p:cNvPr id="1638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Diagrama 5"/>
          <p:cNvGraphicFramePr/>
          <p:nvPr>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número de diapositiva 2"/>
          <p:cNvSpPr>
            <a:spLocks noGrp="1"/>
          </p:cNvSpPr>
          <p:nvPr>
            <p:ph type="sldNum" sz="quarter" idx="12"/>
          </p:nvPr>
        </p:nvSpPr>
        <p:spPr>
          <a:xfrm>
            <a:off x="10625138" y="6492875"/>
            <a:ext cx="1531679" cy="365125"/>
          </a:xfrm>
        </p:spPr>
        <p:txBody>
          <a:bodyPr/>
          <a:lstStyle/>
          <a:p>
            <a:fld id="{D57F1E4F-1CFF-5643-939E-217C01CDF565}" type="slidenum">
              <a:rPr lang="en-US" sz="2200" smtClean="0">
                <a:solidFill>
                  <a:srgbClr val="FF0000"/>
                </a:solidFill>
              </a:rPr>
              <a:pPr/>
              <a:t>15</a:t>
            </a:fld>
            <a:r>
              <a:rPr lang="en-US" sz="2200" dirty="0" smtClean="0">
                <a:solidFill>
                  <a:srgbClr val="FF0000"/>
                </a:solidFill>
              </a:rPr>
              <a:t> de 42</a:t>
            </a:r>
            <a:endParaRPr lang="en-US" sz="2200" dirty="0">
              <a:solidFill>
                <a:srgbClr val="FF0000"/>
              </a:solidFill>
            </a:endParaRPr>
          </a:p>
        </p:txBody>
      </p:sp>
      <p:sp>
        <p:nvSpPr>
          <p:cNvPr id="7" name="CuadroTexto 6"/>
          <p:cNvSpPr txBox="1"/>
          <p:nvPr/>
        </p:nvSpPr>
        <p:spPr>
          <a:xfrm>
            <a:off x="8270789" y="0"/>
            <a:ext cx="1070919" cy="461665"/>
          </a:xfrm>
          <a:prstGeom prst="rect">
            <a:avLst/>
          </a:prstGeom>
          <a:noFill/>
        </p:spPr>
        <p:txBody>
          <a:bodyPr wrap="square" rtlCol="0">
            <a:spAutoFit/>
          </a:bodyPr>
          <a:lstStyle/>
          <a:p>
            <a:r>
              <a:rPr lang="es-CL" sz="2400" dirty="0">
                <a:solidFill>
                  <a:schemeClr val="accent1"/>
                </a:solidFill>
                <a:latin typeface="+mj-lt"/>
                <a:ea typeface="+mj-ea"/>
                <a:cs typeface="+mj-cs"/>
              </a:rPr>
              <a:t>Inicio</a:t>
            </a:r>
          </a:p>
        </p:txBody>
      </p:sp>
    </p:spTree>
    <p:extLst>
      <p:ext uri="{BB962C8B-B14F-4D97-AF65-F5344CB8AC3E}">
        <p14:creationId xmlns:p14="http://schemas.microsoft.com/office/powerpoint/2010/main" val="33364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10A4B128-1796-49CB-B802-89DA2D7E876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46FF8C5D-1624-4830-B5B1-0090141BD0C9}"/>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dgm id="{11B075CA-1588-41D6-AC8E-4C464E720BB5}"/>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dgm id="{DBF5FB9B-8F30-493D-BB00-754C8C2BEA29}"/>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dgm id="{2BA6171A-6662-4A7E-BCD5-64F54B343A63}"/>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graphicEl>
                                              <a:dgm id="{756C67CA-107E-42DE-9E45-155460A84AC5}"/>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graphicEl>
                                              <a:dgm id="{2820FBAC-AD93-4E20-89ED-6434DD01C753}"/>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graphicEl>
                                              <a:dgm id="{C90A5AE5-200E-491C-AAC6-12DD3503DEC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ítulo 1"/>
          <p:cNvSpPr>
            <a:spLocks noGrp="1"/>
          </p:cNvSpPr>
          <p:nvPr>
            <p:ph type="title"/>
          </p:nvPr>
        </p:nvSpPr>
        <p:spPr>
          <a:xfrm>
            <a:off x="625475" y="133350"/>
            <a:ext cx="8596313" cy="831850"/>
          </a:xfrm>
        </p:spPr>
        <p:txBody>
          <a:bodyPr>
            <a:normAutofit fontScale="90000"/>
          </a:bodyPr>
          <a:lstStyle/>
          <a:p>
            <a:r>
              <a:rPr lang="es-CL" altLang="es-CL" dirty="0" smtClean="0"/>
              <a:t>Enfoque Metodológico</a:t>
            </a:r>
            <a:br>
              <a:rPr lang="es-CL" altLang="es-CL" dirty="0" smtClean="0"/>
            </a:br>
            <a:r>
              <a:rPr lang="es-CL" altLang="es-CL" sz="1800" dirty="0" smtClean="0"/>
              <a:t>Prototipo Reutilizable, por los siguientes motivos</a:t>
            </a:r>
          </a:p>
        </p:txBody>
      </p:sp>
      <p:pic>
        <p:nvPicPr>
          <p:cNvPr id="1638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número de diapositiva 2"/>
          <p:cNvSpPr>
            <a:spLocks noGrp="1"/>
          </p:cNvSpPr>
          <p:nvPr>
            <p:ph type="sldNum" sz="quarter" idx="12"/>
          </p:nvPr>
        </p:nvSpPr>
        <p:spPr>
          <a:xfrm>
            <a:off x="10625138" y="6492875"/>
            <a:ext cx="1531679" cy="365125"/>
          </a:xfrm>
        </p:spPr>
        <p:txBody>
          <a:bodyPr/>
          <a:lstStyle/>
          <a:p>
            <a:fld id="{D57F1E4F-1CFF-5643-939E-217C01CDF565}" type="slidenum">
              <a:rPr lang="en-US" sz="2200" smtClean="0">
                <a:solidFill>
                  <a:srgbClr val="FF0000"/>
                </a:solidFill>
              </a:rPr>
              <a:pPr/>
              <a:t>16</a:t>
            </a:fld>
            <a:r>
              <a:rPr lang="en-US" sz="2200" dirty="0" smtClean="0">
                <a:solidFill>
                  <a:srgbClr val="FF0000"/>
                </a:solidFill>
              </a:rPr>
              <a:t> de 42</a:t>
            </a:r>
            <a:endParaRPr lang="en-US" sz="2200" dirty="0">
              <a:solidFill>
                <a:srgbClr val="FF0000"/>
              </a:solidFill>
            </a:endParaRPr>
          </a:p>
        </p:txBody>
      </p:sp>
      <p:graphicFrame>
        <p:nvGraphicFramePr>
          <p:cNvPr id="2" name="Diagrama 1"/>
          <p:cNvGraphicFramePr/>
          <p:nvPr>
            <p:extLst>
              <p:ext uri="{D42A27DB-BD31-4B8C-83A1-F6EECF244321}">
                <p14:modId xmlns:p14="http://schemas.microsoft.com/office/powerpoint/2010/main" val="1184756233"/>
              </p:ext>
            </p:extLst>
          </p:nvPr>
        </p:nvGraphicFramePr>
        <p:xfrm>
          <a:off x="1093788" y="125677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uadroTexto 5"/>
          <p:cNvSpPr txBox="1"/>
          <p:nvPr/>
        </p:nvSpPr>
        <p:spPr>
          <a:xfrm>
            <a:off x="8270789" y="0"/>
            <a:ext cx="1070919" cy="461665"/>
          </a:xfrm>
          <a:prstGeom prst="rect">
            <a:avLst/>
          </a:prstGeom>
          <a:noFill/>
        </p:spPr>
        <p:txBody>
          <a:bodyPr wrap="square" rtlCol="0">
            <a:spAutoFit/>
          </a:bodyPr>
          <a:lstStyle/>
          <a:p>
            <a:r>
              <a:rPr lang="es-CL" sz="2400" dirty="0">
                <a:solidFill>
                  <a:schemeClr val="accent1"/>
                </a:solidFill>
                <a:latin typeface="+mj-lt"/>
                <a:ea typeface="+mj-ea"/>
                <a:cs typeface="+mj-cs"/>
              </a:rPr>
              <a:t>Inicio</a:t>
            </a:r>
          </a:p>
        </p:txBody>
      </p:sp>
    </p:spTree>
    <p:extLst>
      <p:ext uri="{BB962C8B-B14F-4D97-AF65-F5344CB8AC3E}">
        <p14:creationId xmlns:p14="http://schemas.microsoft.com/office/powerpoint/2010/main" val="361251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graphicEl>
                                              <a:dgm id="{5D4EF486-D4A5-4ABD-BC8F-E4B2DC06293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graphicEl>
                                              <a:dgm id="{36E598E4-9240-4023-9C0B-8C54ACED96ED}"/>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graphicEl>
                                              <a:dgm id="{9F50145D-75FA-49FF-A2CF-C7AFADBAB2F7}"/>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graphicEl>
                                              <a:dgm id="{64B01BD5-61BA-4B5F-8F24-3F8579C6AED6}"/>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graphicEl>
                                              <a:dgm id="{104184B1-1FAA-4973-84A7-F34E6961FBE3}"/>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graphicEl>
                                              <a:dgm id="{729EFCCF-3475-47BF-B745-3399D1B1518C}"/>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graphicEl>
                                              <a:dgm id="{928ED027-DBEB-402F-A41B-1481C27F51E0}"/>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graphicEl>
                                              <a:dgm id="{F6D44866-FA34-4249-85DD-F88A1EAC1895}"/>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graphicEl>
                                              <a:dgm id="{E688D6CB-DD4E-4CAC-8E61-1014D6FF198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ítulo 1"/>
          <p:cNvSpPr>
            <a:spLocks noGrp="1"/>
          </p:cNvSpPr>
          <p:nvPr>
            <p:ph type="title"/>
          </p:nvPr>
        </p:nvSpPr>
        <p:spPr>
          <a:xfrm>
            <a:off x="625475" y="133350"/>
            <a:ext cx="8596313" cy="831850"/>
          </a:xfrm>
        </p:spPr>
        <p:txBody>
          <a:bodyPr>
            <a:normAutofit fontScale="90000"/>
          </a:bodyPr>
          <a:lstStyle/>
          <a:p>
            <a:r>
              <a:rPr lang="es-CL" altLang="es-CL" dirty="0" smtClean="0"/>
              <a:t>Enfoque Metodológico</a:t>
            </a:r>
            <a:br>
              <a:rPr lang="es-CL" altLang="es-CL" dirty="0" smtClean="0"/>
            </a:br>
            <a:r>
              <a:rPr lang="es-CL" altLang="es-CL" sz="1800" dirty="0"/>
              <a:t> </a:t>
            </a:r>
            <a:r>
              <a:rPr lang="es-CL" altLang="es-CL" sz="1800" dirty="0" smtClean="0"/>
              <a:t>Ciclo de Vida de la Metodología</a:t>
            </a:r>
          </a:p>
        </p:txBody>
      </p:sp>
      <p:pic>
        <p:nvPicPr>
          <p:cNvPr id="1638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número de diapositiva 2"/>
          <p:cNvSpPr>
            <a:spLocks noGrp="1"/>
          </p:cNvSpPr>
          <p:nvPr>
            <p:ph type="sldNum" sz="quarter" idx="12"/>
          </p:nvPr>
        </p:nvSpPr>
        <p:spPr>
          <a:xfrm>
            <a:off x="10525992" y="6492875"/>
            <a:ext cx="1630826" cy="365125"/>
          </a:xfrm>
        </p:spPr>
        <p:txBody>
          <a:bodyPr/>
          <a:lstStyle/>
          <a:p>
            <a:fld id="{D57F1E4F-1CFF-5643-939E-217C01CDF565}" type="slidenum">
              <a:rPr lang="en-US" sz="2200" smtClean="0">
                <a:solidFill>
                  <a:srgbClr val="FF0000"/>
                </a:solidFill>
              </a:rPr>
              <a:pPr/>
              <a:t>17</a:t>
            </a:fld>
            <a:r>
              <a:rPr lang="en-US" sz="2200" dirty="0" smtClean="0">
                <a:solidFill>
                  <a:srgbClr val="FF0000"/>
                </a:solidFill>
              </a:rPr>
              <a:t> de 42</a:t>
            </a:r>
            <a:endParaRPr lang="en-US" sz="2200" dirty="0">
              <a:solidFill>
                <a:srgbClr val="FF0000"/>
              </a:solidFill>
            </a:endParaRPr>
          </a:p>
        </p:txBody>
      </p:sp>
      <p:graphicFrame>
        <p:nvGraphicFramePr>
          <p:cNvPr id="5" name="Diagrama 4"/>
          <p:cNvGraphicFramePr/>
          <p:nvPr>
            <p:extLst>
              <p:ext uri="{D42A27DB-BD31-4B8C-83A1-F6EECF244321}">
                <p14:modId xmlns:p14="http://schemas.microsoft.com/office/powerpoint/2010/main" val="90610561"/>
              </p:ext>
            </p:extLst>
          </p:nvPr>
        </p:nvGraphicFramePr>
        <p:xfrm>
          <a:off x="1093788" y="107420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uadroTexto 5"/>
          <p:cNvSpPr txBox="1"/>
          <p:nvPr/>
        </p:nvSpPr>
        <p:spPr>
          <a:xfrm>
            <a:off x="8270789" y="0"/>
            <a:ext cx="1070919" cy="461665"/>
          </a:xfrm>
          <a:prstGeom prst="rect">
            <a:avLst/>
          </a:prstGeom>
          <a:noFill/>
        </p:spPr>
        <p:txBody>
          <a:bodyPr wrap="square" rtlCol="0">
            <a:spAutoFit/>
          </a:bodyPr>
          <a:lstStyle/>
          <a:p>
            <a:r>
              <a:rPr lang="es-CL" sz="2400" dirty="0">
                <a:solidFill>
                  <a:schemeClr val="accent1"/>
                </a:solidFill>
                <a:latin typeface="+mj-lt"/>
                <a:ea typeface="+mj-ea"/>
                <a:cs typeface="+mj-cs"/>
              </a:rPr>
              <a:t>Inicio</a:t>
            </a:r>
          </a:p>
        </p:txBody>
      </p:sp>
    </p:spTree>
    <p:extLst>
      <p:ext uri="{BB962C8B-B14F-4D97-AF65-F5344CB8AC3E}">
        <p14:creationId xmlns:p14="http://schemas.microsoft.com/office/powerpoint/2010/main" val="2054969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8BFA5F44-DFC9-43D3-A04B-280446AD6273}"/>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A7B06B9E-2BE5-4C06-A909-DD8F226C2AFD}"/>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graphicEl>
                                              <a:dgm id="{80417CF9-F3E1-4464-A4F6-0A17AC07EFD0}"/>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graphicEl>
                                              <a:dgm id="{60B374D8-458E-4448-8281-28964989847A}"/>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993859D2-355C-4D2E-86A8-508C3F66FD9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D05352B6-111C-4BEF-BD33-E8A1645B941D}"/>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AC06D17A-FA79-44BE-B804-109D39341752}"/>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graphicEl>
                                              <a:dgm id="{EAA924B4-523A-4522-85C6-28CC3F8910AF}"/>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graphicEl>
                                              <a:dgm id="{51CD0F58-60BF-415C-8D00-5062C8BB3B8E}"/>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graphicEl>
                                              <a:dgm id="{49FE5568-A552-455D-9F69-E7ED1C52ABF7}"/>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graphicEl>
                                              <a:dgm id="{A093BBCA-BDD0-49EA-99BE-0CAAF425F2A4}"/>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graphicEl>
                                              <a:dgm id="{52A0F26A-AEE8-4713-BCC1-3E37463D84B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406877" y="223234"/>
            <a:ext cx="8596668" cy="704045"/>
          </a:xfrm>
        </p:spPr>
        <p:txBody>
          <a:bodyPr/>
          <a:lstStyle/>
          <a:p>
            <a:r>
              <a:rPr lang="es-CL" altLang="es-CL" dirty="0" smtClean="0"/>
              <a:t>Plan de Gestión del Proyecto</a:t>
            </a:r>
          </a:p>
        </p:txBody>
      </p:sp>
      <p:pic>
        <p:nvPicPr>
          <p:cNvPr id="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Diagrama 5"/>
          <p:cNvGraphicFramePr/>
          <p:nvPr>
            <p:extLst>
              <p:ext uri="{D42A27DB-BD31-4B8C-83A1-F6EECF244321}">
                <p14:modId xmlns:p14="http://schemas.microsoft.com/office/powerpoint/2010/main" val="2825785385"/>
              </p:ext>
            </p:extLst>
          </p:nvPr>
        </p:nvGraphicFramePr>
        <p:xfrm>
          <a:off x="1169115" y="927279"/>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número de diapositiva 2"/>
          <p:cNvSpPr>
            <a:spLocks noGrp="1"/>
          </p:cNvSpPr>
          <p:nvPr>
            <p:ph type="sldNum" sz="quarter" idx="12"/>
          </p:nvPr>
        </p:nvSpPr>
        <p:spPr>
          <a:xfrm>
            <a:off x="10442865" y="6492875"/>
            <a:ext cx="1749136" cy="365125"/>
          </a:xfrm>
        </p:spPr>
        <p:txBody>
          <a:bodyPr/>
          <a:lstStyle/>
          <a:p>
            <a:fld id="{D57F1E4F-1CFF-5643-939E-217C01CDF565}" type="slidenum">
              <a:rPr lang="en-US" sz="2200" smtClean="0">
                <a:solidFill>
                  <a:srgbClr val="FF0000"/>
                </a:solidFill>
              </a:rPr>
              <a:pPr/>
              <a:t>18</a:t>
            </a:fld>
            <a:r>
              <a:rPr lang="en-US" sz="2200" dirty="0" smtClean="0">
                <a:solidFill>
                  <a:srgbClr val="FF0000"/>
                </a:solidFill>
              </a:rPr>
              <a:t> de 42</a:t>
            </a:r>
            <a:endParaRPr lang="en-US" sz="2200" dirty="0">
              <a:solidFill>
                <a:srgbClr val="FF0000"/>
              </a:solidFill>
            </a:endParaRPr>
          </a:p>
        </p:txBody>
      </p:sp>
      <p:sp>
        <p:nvSpPr>
          <p:cNvPr id="7" name="CuadroTexto 6"/>
          <p:cNvSpPr txBox="1"/>
          <p:nvPr/>
        </p:nvSpPr>
        <p:spPr>
          <a:xfrm>
            <a:off x="7265773" y="0"/>
            <a:ext cx="2075935" cy="461665"/>
          </a:xfrm>
          <a:prstGeom prst="rect">
            <a:avLst/>
          </a:prstGeom>
          <a:noFill/>
        </p:spPr>
        <p:txBody>
          <a:bodyPr wrap="square" rtlCol="0">
            <a:spAutoFit/>
          </a:bodyPr>
          <a:lstStyle/>
          <a:p>
            <a:r>
              <a:rPr lang="es-CL" sz="2400" dirty="0" smtClean="0">
                <a:solidFill>
                  <a:schemeClr val="accent1"/>
                </a:solidFill>
                <a:latin typeface="+mj-lt"/>
                <a:ea typeface="+mj-ea"/>
                <a:cs typeface="+mj-cs"/>
              </a:rPr>
              <a:t>Planificación</a:t>
            </a:r>
            <a:endParaRPr lang="es-CL" sz="2400" dirty="0">
              <a:solidFill>
                <a:schemeClr val="accent1"/>
              </a:solidFill>
              <a:latin typeface="+mj-lt"/>
              <a:ea typeface="+mj-ea"/>
              <a:cs typeface="+mj-cs"/>
            </a:endParaRPr>
          </a:p>
        </p:txBody>
      </p:sp>
    </p:spTree>
    <p:extLst>
      <p:ext uri="{BB962C8B-B14F-4D97-AF65-F5344CB8AC3E}">
        <p14:creationId xmlns:p14="http://schemas.microsoft.com/office/powerpoint/2010/main" val="284026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10A4B128-1796-49CB-B802-89DA2D7E876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46FF8C5D-1624-4830-B5B1-0090141BD0C9}"/>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dgm id="{11B075CA-1588-41D6-AC8E-4C464E720BB5}"/>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dgm id="{DBF5FB9B-8F30-493D-BB00-754C8C2BEA29}"/>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dgm id="{2BA6171A-6662-4A7E-BCD5-64F54B343A63}"/>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graphicEl>
                                              <a:dgm id="{756C67CA-107E-42DE-9E45-155460A84AC5}"/>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graphicEl>
                                              <a:dgm id="{2820FBAC-AD93-4E20-89ED-6434DD01C753}"/>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graphicEl>
                                              <a:dgm id="{C90A5AE5-200E-491C-AAC6-12DD3503DEC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1"/>
          <p:cNvSpPr>
            <a:spLocks noGrp="1"/>
          </p:cNvSpPr>
          <p:nvPr>
            <p:ph type="title"/>
          </p:nvPr>
        </p:nvSpPr>
        <p:spPr>
          <a:xfrm>
            <a:off x="181232" y="84138"/>
            <a:ext cx="9026867" cy="574889"/>
          </a:xfrm>
        </p:spPr>
        <p:txBody>
          <a:bodyPr>
            <a:normAutofit/>
          </a:bodyPr>
          <a:lstStyle/>
          <a:p>
            <a:r>
              <a:rPr lang="es-CL" altLang="es-CL" sz="2800" dirty="0" smtClean="0"/>
              <a:t>WBS (EDT Estructura de Descomposición del Trabajo)</a:t>
            </a:r>
          </a:p>
        </p:txBody>
      </p:sp>
      <p:pic>
        <p:nvPicPr>
          <p:cNvPr id="717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2"/>
          <p:cNvPicPr>
            <a:picLocks noChangeAspect="1"/>
          </p:cNvPicPr>
          <p:nvPr/>
        </p:nvPicPr>
        <p:blipFill>
          <a:blip r:embed="rId3"/>
          <a:stretch>
            <a:fillRect/>
          </a:stretch>
        </p:blipFill>
        <p:spPr>
          <a:xfrm>
            <a:off x="697710" y="671770"/>
            <a:ext cx="9187696" cy="5952356"/>
          </a:xfrm>
          <a:prstGeom prst="rect">
            <a:avLst/>
          </a:prstGeom>
        </p:spPr>
      </p:pic>
      <p:sp>
        <p:nvSpPr>
          <p:cNvPr id="4" name="Marcador de número de diapositiva 3"/>
          <p:cNvSpPr>
            <a:spLocks noGrp="1"/>
          </p:cNvSpPr>
          <p:nvPr>
            <p:ph type="sldNum" sz="quarter" idx="12"/>
          </p:nvPr>
        </p:nvSpPr>
        <p:spPr>
          <a:xfrm>
            <a:off x="10796155" y="6492875"/>
            <a:ext cx="1395845" cy="365125"/>
          </a:xfrm>
        </p:spPr>
        <p:txBody>
          <a:bodyPr/>
          <a:lstStyle/>
          <a:p>
            <a:fld id="{D57F1E4F-1CFF-5643-939E-217C01CDF565}" type="slidenum">
              <a:rPr lang="en-US" sz="2200" smtClean="0">
                <a:solidFill>
                  <a:srgbClr val="FF0000"/>
                </a:solidFill>
              </a:rPr>
              <a:pPr/>
              <a:t>19</a:t>
            </a:fld>
            <a:r>
              <a:rPr lang="en-US" sz="2200" dirty="0" smtClean="0">
                <a:solidFill>
                  <a:srgbClr val="FF0000"/>
                </a:solidFill>
              </a:rPr>
              <a:t> de 42</a:t>
            </a:r>
            <a:endParaRPr lang="en-US" sz="2200" dirty="0">
              <a:solidFill>
                <a:srgbClr val="FF0000"/>
              </a:solidFill>
            </a:endParaRPr>
          </a:p>
        </p:txBody>
      </p:sp>
      <p:sp>
        <p:nvSpPr>
          <p:cNvPr id="6" name="CuadroTexto 5"/>
          <p:cNvSpPr txBox="1"/>
          <p:nvPr/>
        </p:nvSpPr>
        <p:spPr>
          <a:xfrm>
            <a:off x="8722198" y="-27099"/>
            <a:ext cx="1986992" cy="461665"/>
          </a:xfrm>
          <a:prstGeom prst="rect">
            <a:avLst/>
          </a:prstGeom>
          <a:noFill/>
        </p:spPr>
        <p:txBody>
          <a:bodyPr wrap="square" rtlCol="0">
            <a:spAutoFit/>
          </a:bodyPr>
          <a:lstStyle/>
          <a:p>
            <a:r>
              <a:rPr lang="es-CL" sz="2400" dirty="0" smtClean="0">
                <a:solidFill>
                  <a:schemeClr val="accent1"/>
                </a:solidFill>
                <a:latin typeface="+mj-lt"/>
                <a:ea typeface="+mj-ea"/>
                <a:cs typeface="+mj-cs"/>
              </a:rPr>
              <a:t>Planificación</a:t>
            </a:r>
            <a:endParaRPr lang="es-CL" sz="2400" dirty="0">
              <a:solidFill>
                <a:schemeClr val="accent1"/>
              </a:solidFill>
              <a:latin typeface="+mj-lt"/>
              <a:ea typeface="+mj-ea"/>
              <a:cs typeface="+mj-cs"/>
            </a:endParaRPr>
          </a:p>
        </p:txBody>
      </p:sp>
    </p:spTree>
    <p:extLst>
      <p:ext uri="{BB962C8B-B14F-4D97-AF65-F5344CB8AC3E}">
        <p14:creationId xmlns:p14="http://schemas.microsoft.com/office/powerpoint/2010/main" val="2263591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arcador de número de diapositiva 3"/>
          <p:cNvSpPr>
            <a:spLocks noGrp="1"/>
          </p:cNvSpPr>
          <p:nvPr>
            <p:ph type="sldNum" sz="quarter" idx="12"/>
          </p:nvPr>
        </p:nvSpPr>
        <p:spPr>
          <a:xfrm>
            <a:off x="11066319" y="6507594"/>
            <a:ext cx="1125682" cy="365125"/>
          </a:xfrm>
        </p:spPr>
        <p:txBody>
          <a:bodyPr/>
          <a:lstStyle/>
          <a:p>
            <a:fld id="{D57F1E4F-1CFF-5643-939E-217C01CDF565}" type="slidenum">
              <a:rPr lang="en-US" sz="2200" smtClean="0">
                <a:solidFill>
                  <a:srgbClr val="FF0000"/>
                </a:solidFill>
              </a:rPr>
              <a:pPr/>
              <a:t>2</a:t>
            </a:fld>
            <a:r>
              <a:rPr lang="en-US" sz="2200" dirty="0" smtClean="0">
                <a:solidFill>
                  <a:srgbClr val="FF0000"/>
                </a:solidFill>
              </a:rPr>
              <a:t> de 42</a:t>
            </a:r>
            <a:endParaRPr lang="en-US" sz="2200" dirty="0">
              <a:solidFill>
                <a:srgbClr val="FF0000"/>
              </a:solidFill>
            </a:endParaRPr>
          </a:p>
        </p:txBody>
      </p:sp>
      <p:graphicFrame>
        <p:nvGraphicFramePr>
          <p:cNvPr id="2" name="Diagrama 1"/>
          <p:cNvGraphicFramePr/>
          <p:nvPr>
            <p:extLst>
              <p:ext uri="{D42A27DB-BD31-4B8C-83A1-F6EECF244321}">
                <p14:modId xmlns:p14="http://schemas.microsoft.com/office/powerpoint/2010/main" val="419521194"/>
              </p:ext>
            </p:extLst>
          </p:nvPr>
        </p:nvGraphicFramePr>
        <p:xfrm>
          <a:off x="706582" y="696192"/>
          <a:ext cx="8707582" cy="54421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474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graphicEl>
                                              <a:dgm id="{62D0961B-F757-4942-9D5B-96AD0B7B9126}"/>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graphicEl>
                                              <a:dgm id="{08779D3D-5187-4F0C-811C-963BDCB086A2}"/>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graphicEl>
                                              <a:dgm id="{2868D251-8F24-4C09-BB43-12B845EB4E3D}"/>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graphicEl>
                                              <a:dgm id="{F6096364-7255-4773-AD99-F9563878792C}"/>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graphicEl>
                                              <a:dgm id="{B2C2A800-6D81-4C4D-8C0E-FADB40E25B64}"/>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graphicEl>
                                              <a:dgm id="{67D3D53E-3A29-4367-8F87-485C7F0CBEBD}"/>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graphicEl>
                                              <a:dgm id="{28266052-0487-4485-9866-B77B13469817}"/>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graphicEl>
                                              <a:dgm id="{9F7F8C87-A701-479C-8C3F-29A95E128933}"/>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graphicEl>
                                              <a:dgm id="{17440AE0-0613-41BB-AA6A-8C079CE75DAF}"/>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graphicEl>
                                              <a:dgm id="{AE44314B-E3A6-499C-B1EC-A84B834F76CE}"/>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graphicEl>
                                              <a:dgm id="{EF96CFF8-02D7-489F-98E1-18AFE5AFB8CD}"/>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graphicEl>
                                              <a:dgm id="{1B9C95F1-3293-4233-AE42-5FE4E9224ACE}"/>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graphicEl>
                                              <a:dgm id="{8144AE55-25C8-4134-A865-350C124D8369}"/>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graphicEl>
                                              <a:dgm id="{5F2ECC02-E365-4527-82DE-5038C5EBC454}"/>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
                                            <p:graphicEl>
                                              <a:dgm id="{80DE09EC-0AB8-4463-8FBA-F95EA7F9CC6F}"/>
                                            </p:graphic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
                                            <p:graphicEl>
                                              <a:dgm id="{4FAF52E8-BE32-4F48-80F5-E579CC7DE294}"/>
                                            </p:graphic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
                                            <p:graphicEl>
                                              <a:dgm id="{C1497B3D-52F8-49DD-B7D1-A9CC57847C16}"/>
                                            </p:graphic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
                                            <p:graphicEl>
                                              <a:dgm id="{035CBADF-EB11-478A-8F59-239E54907FB0}"/>
                                            </p:graphic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
                                            <p:graphicEl>
                                              <a:dgm id="{46B36900-15ED-4A91-8BCE-B911E050F42A}"/>
                                            </p:graphic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
                                            <p:graphicEl>
                                              <a:dgm id="{1649783C-D2A9-4171-A554-B2ADB7F889C2}"/>
                                            </p:graphic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
                                            <p:graphicEl>
                                              <a:dgm id="{2640339A-E288-4D25-8C4D-F166362AC482}"/>
                                            </p:graphic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
                                            <p:graphicEl>
                                              <a:dgm id="{F0707FD1-2C54-47A3-B40B-5E285DF2AFB2}"/>
                                            </p:graphic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
                                            <p:graphicEl>
                                              <a:dgm id="{B6BD8910-2E0D-4629-B780-EAF3FFC51487}"/>
                                            </p:graphic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
                                            <p:graphicEl>
                                              <a:dgm id="{E62243F0-192A-40C7-B0C6-AE1CD09A09D2}"/>
                                            </p:graphic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
                                            <p:graphicEl>
                                              <a:dgm id="{0DE0FD2C-E778-4EEF-A95F-A81D8D3126F3}"/>
                                            </p:graphic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
                                            <p:graphicEl>
                                              <a:dgm id="{17447A41-EE5A-4030-85A0-1C081C9184FC}"/>
                                            </p:graphicEl>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
                                            <p:graphicEl>
                                              <a:dgm id="{5520FE0D-920C-41B5-9707-E7EAF6E512B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ítulo 1"/>
          <p:cNvSpPr>
            <a:spLocks noGrp="1"/>
          </p:cNvSpPr>
          <p:nvPr>
            <p:ph type="title"/>
          </p:nvPr>
        </p:nvSpPr>
        <p:spPr>
          <a:xfrm>
            <a:off x="625475" y="133350"/>
            <a:ext cx="8596313" cy="831850"/>
          </a:xfrm>
        </p:spPr>
        <p:txBody>
          <a:bodyPr/>
          <a:lstStyle/>
          <a:p>
            <a:r>
              <a:rPr lang="es-CL" altLang="es-CL" dirty="0" smtClean="0"/>
              <a:t>Organigramas</a:t>
            </a:r>
          </a:p>
        </p:txBody>
      </p:sp>
      <p:pic>
        <p:nvPicPr>
          <p:cNvPr id="1945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Diagrama 5"/>
          <p:cNvGraphicFramePr/>
          <p:nvPr/>
        </p:nvGraphicFramePr>
        <p:xfrm>
          <a:off x="810725" y="1309816"/>
          <a:ext cx="4113427" cy="41612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a 9"/>
          <p:cNvGraphicFramePr/>
          <p:nvPr/>
        </p:nvGraphicFramePr>
        <p:xfrm>
          <a:off x="5352520" y="1202724"/>
          <a:ext cx="4113427" cy="41612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CuadroTexto 10"/>
          <p:cNvSpPr txBox="1">
            <a:spLocks noChangeArrowheads="1"/>
          </p:cNvSpPr>
          <p:nvPr/>
        </p:nvSpPr>
        <p:spPr bwMode="auto">
          <a:xfrm>
            <a:off x="1400175" y="898525"/>
            <a:ext cx="16160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r>
              <a:rPr lang="es-CL" altLang="es-CL" dirty="0" smtClean="0"/>
              <a:t>Empresa CPAS</a:t>
            </a:r>
            <a:endParaRPr lang="es-CL" altLang="es-CL" dirty="0"/>
          </a:p>
        </p:txBody>
      </p:sp>
      <p:sp>
        <p:nvSpPr>
          <p:cNvPr id="12" name="CuadroTexto 11"/>
          <p:cNvSpPr txBox="1">
            <a:spLocks noChangeArrowheads="1"/>
          </p:cNvSpPr>
          <p:nvPr/>
        </p:nvSpPr>
        <p:spPr bwMode="auto">
          <a:xfrm>
            <a:off x="5097463" y="701675"/>
            <a:ext cx="4368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r>
              <a:rPr lang="es-CL" altLang="es-CL"/>
              <a:t>Cliente (Centro de Padres y Apoderados)</a:t>
            </a:r>
          </a:p>
          <a:p>
            <a:pPr eaLnBrk="1" hangingPunct="1"/>
            <a:r>
              <a:rPr lang="es-CL" altLang="es-CL"/>
              <a:t>Colegio Santa Elena</a:t>
            </a:r>
          </a:p>
        </p:txBody>
      </p:sp>
      <p:sp>
        <p:nvSpPr>
          <p:cNvPr id="3" name="Marcador de número de diapositiva 2"/>
          <p:cNvSpPr>
            <a:spLocks noGrp="1"/>
          </p:cNvSpPr>
          <p:nvPr>
            <p:ph type="sldNum" sz="quarter" idx="12"/>
          </p:nvPr>
        </p:nvSpPr>
        <p:spPr>
          <a:xfrm>
            <a:off x="10713027" y="6492875"/>
            <a:ext cx="1478973" cy="365125"/>
          </a:xfrm>
        </p:spPr>
        <p:txBody>
          <a:bodyPr/>
          <a:lstStyle/>
          <a:p>
            <a:fld id="{D57F1E4F-1CFF-5643-939E-217C01CDF565}" type="slidenum">
              <a:rPr lang="en-US" sz="2200" smtClean="0">
                <a:solidFill>
                  <a:srgbClr val="FF0000"/>
                </a:solidFill>
              </a:rPr>
              <a:pPr/>
              <a:t>20</a:t>
            </a:fld>
            <a:r>
              <a:rPr lang="en-US" sz="2200" dirty="0" smtClean="0">
                <a:solidFill>
                  <a:srgbClr val="FF0000"/>
                </a:solidFill>
              </a:rPr>
              <a:t> de 42</a:t>
            </a:r>
            <a:endParaRPr lang="en-US" sz="2200" dirty="0">
              <a:solidFill>
                <a:srgbClr val="FF0000"/>
              </a:solidFill>
            </a:endParaRPr>
          </a:p>
        </p:txBody>
      </p:sp>
      <p:sp>
        <p:nvSpPr>
          <p:cNvPr id="9" name="CuadroTexto 8"/>
          <p:cNvSpPr txBox="1"/>
          <p:nvPr/>
        </p:nvSpPr>
        <p:spPr>
          <a:xfrm>
            <a:off x="7281863" y="-10515"/>
            <a:ext cx="2075935" cy="461665"/>
          </a:xfrm>
          <a:prstGeom prst="rect">
            <a:avLst/>
          </a:prstGeom>
          <a:noFill/>
        </p:spPr>
        <p:txBody>
          <a:bodyPr wrap="square" rtlCol="0">
            <a:spAutoFit/>
          </a:bodyPr>
          <a:lstStyle/>
          <a:p>
            <a:r>
              <a:rPr lang="es-CL" sz="2400" dirty="0" smtClean="0">
                <a:solidFill>
                  <a:schemeClr val="accent1"/>
                </a:solidFill>
                <a:latin typeface="+mj-lt"/>
                <a:ea typeface="+mj-ea"/>
                <a:cs typeface="+mj-cs"/>
              </a:rPr>
              <a:t>Planificación</a:t>
            </a:r>
            <a:endParaRPr lang="es-CL" sz="2400" dirty="0">
              <a:solidFill>
                <a:schemeClr val="accent1"/>
              </a:solidFill>
              <a:latin typeface="+mj-lt"/>
              <a:ea typeface="+mj-ea"/>
              <a:cs typeface="+mj-cs"/>
            </a:endParaRPr>
          </a:p>
        </p:txBody>
      </p:sp>
    </p:spTree>
    <p:extLst>
      <p:ext uri="{BB962C8B-B14F-4D97-AF65-F5344CB8AC3E}">
        <p14:creationId xmlns:p14="http://schemas.microsoft.com/office/powerpoint/2010/main" val="2838192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1"/>
          <p:cNvSpPr>
            <a:spLocks noGrp="1"/>
          </p:cNvSpPr>
          <p:nvPr>
            <p:ph type="title"/>
          </p:nvPr>
        </p:nvSpPr>
        <p:spPr>
          <a:xfrm>
            <a:off x="677507" y="84138"/>
            <a:ext cx="8596668" cy="789073"/>
          </a:xfrm>
        </p:spPr>
        <p:txBody>
          <a:bodyPr/>
          <a:lstStyle/>
          <a:p>
            <a:r>
              <a:rPr lang="es-CL" altLang="es-CL" dirty="0" smtClean="0"/>
              <a:t>Cronograma</a:t>
            </a:r>
          </a:p>
        </p:txBody>
      </p:sp>
      <p:pic>
        <p:nvPicPr>
          <p:cNvPr id="717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2"/>
          <p:cNvPicPr>
            <a:picLocks noChangeAspect="1"/>
          </p:cNvPicPr>
          <p:nvPr/>
        </p:nvPicPr>
        <p:blipFill>
          <a:blip r:embed="rId3"/>
          <a:stretch>
            <a:fillRect/>
          </a:stretch>
        </p:blipFill>
        <p:spPr>
          <a:xfrm>
            <a:off x="566094" y="1537515"/>
            <a:ext cx="8934450" cy="3305175"/>
          </a:xfrm>
          <a:prstGeom prst="rect">
            <a:avLst/>
          </a:prstGeom>
        </p:spPr>
      </p:pic>
      <p:sp>
        <p:nvSpPr>
          <p:cNvPr id="4" name="Marcador de número de diapositiva 3"/>
          <p:cNvSpPr>
            <a:spLocks noGrp="1"/>
          </p:cNvSpPr>
          <p:nvPr>
            <p:ph type="sldNum" sz="quarter" idx="12"/>
          </p:nvPr>
        </p:nvSpPr>
        <p:spPr>
          <a:xfrm>
            <a:off x="10625139" y="6492875"/>
            <a:ext cx="1566862" cy="365125"/>
          </a:xfrm>
        </p:spPr>
        <p:txBody>
          <a:bodyPr/>
          <a:lstStyle/>
          <a:p>
            <a:fld id="{D57F1E4F-1CFF-5643-939E-217C01CDF565}" type="slidenum">
              <a:rPr lang="en-US" sz="2200" smtClean="0">
                <a:solidFill>
                  <a:srgbClr val="FF0000"/>
                </a:solidFill>
              </a:rPr>
              <a:pPr/>
              <a:t>21</a:t>
            </a:fld>
            <a:r>
              <a:rPr lang="en-US" sz="2200" dirty="0" smtClean="0">
                <a:solidFill>
                  <a:srgbClr val="FF0000"/>
                </a:solidFill>
              </a:rPr>
              <a:t> de 42</a:t>
            </a:r>
            <a:endParaRPr lang="en-US" sz="2200" dirty="0">
              <a:solidFill>
                <a:srgbClr val="FF0000"/>
              </a:solidFill>
            </a:endParaRPr>
          </a:p>
        </p:txBody>
      </p:sp>
      <p:sp>
        <p:nvSpPr>
          <p:cNvPr id="6" name="CuadroTexto 5"/>
          <p:cNvSpPr txBox="1"/>
          <p:nvPr/>
        </p:nvSpPr>
        <p:spPr>
          <a:xfrm>
            <a:off x="7265773" y="0"/>
            <a:ext cx="2075935" cy="461665"/>
          </a:xfrm>
          <a:prstGeom prst="rect">
            <a:avLst/>
          </a:prstGeom>
          <a:noFill/>
        </p:spPr>
        <p:txBody>
          <a:bodyPr wrap="square" rtlCol="0">
            <a:spAutoFit/>
          </a:bodyPr>
          <a:lstStyle/>
          <a:p>
            <a:r>
              <a:rPr lang="es-CL" sz="2400" dirty="0" smtClean="0">
                <a:solidFill>
                  <a:schemeClr val="accent1"/>
                </a:solidFill>
                <a:latin typeface="+mj-lt"/>
                <a:ea typeface="+mj-ea"/>
                <a:cs typeface="+mj-cs"/>
              </a:rPr>
              <a:t>Planificación</a:t>
            </a:r>
            <a:endParaRPr lang="es-CL" sz="2400" dirty="0">
              <a:solidFill>
                <a:schemeClr val="accent1"/>
              </a:solidFill>
              <a:latin typeface="+mj-lt"/>
              <a:ea typeface="+mj-ea"/>
              <a:cs typeface="+mj-cs"/>
            </a:endParaRPr>
          </a:p>
        </p:txBody>
      </p:sp>
    </p:spTree>
    <p:extLst>
      <p:ext uri="{BB962C8B-B14F-4D97-AF65-F5344CB8AC3E}">
        <p14:creationId xmlns:p14="http://schemas.microsoft.com/office/powerpoint/2010/main" val="40517590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1"/>
          <p:cNvSpPr>
            <a:spLocks noGrp="1"/>
          </p:cNvSpPr>
          <p:nvPr>
            <p:ph type="title"/>
          </p:nvPr>
        </p:nvSpPr>
        <p:spPr>
          <a:xfrm>
            <a:off x="677507" y="84138"/>
            <a:ext cx="8596668" cy="789073"/>
          </a:xfrm>
        </p:spPr>
        <p:txBody>
          <a:bodyPr/>
          <a:lstStyle/>
          <a:p>
            <a:r>
              <a:rPr lang="es-CL" altLang="es-CL" dirty="0" smtClean="0"/>
              <a:t>Estimación de Esfuerzo (Punto fusión)</a:t>
            </a:r>
          </a:p>
        </p:txBody>
      </p:sp>
      <p:pic>
        <p:nvPicPr>
          <p:cNvPr id="717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Marcador de número de diapositiva 5"/>
          <p:cNvSpPr>
            <a:spLocks noGrp="1"/>
          </p:cNvSpPr>
          <p:nvPr>
            <p:ph type="sldNum" sz="quarter" idx="12"/>
          </p:nvPr>
        </p:nvSpPr>
        <p:spPr>
          <a:xfrm>
            <a:off x="10422083" y="6523149"/>
            <a:ext cx="1769918" cy="365125"/>
          </a:xfrm>
        </p:spPr>
        <p:txBody>
          <a:bodyPr/>
          <a:lstStyle/>
          <a:p>
            <a:fld id="{D57F1E4F-1CFF-5643-939E-217C01CDF565}" type="slidenum">
              <a:rPr lang="en-US" sz="2200" smtClean="0">
                <a:solidFill>
                  <a:srgbClr val="FF0000"/>
                </a:solidFill>
              </a:rPr>
              <a:pPr/>
              <a:t>22</a:t>
            </a:fld>
            <a:r>
              <a:rPr lang="en-US" sz="2200" dirty="0" smtClean="0">
                <a:solidFill>
                  <a:srgbClr val="FF0000"/>
                </a:solidFill>
              </a:rPr>
              <a:t> de 42</a:t>
            </a:r>
            <a:endParaRPr lang="en-US" sz="2200" dirty="0">
              <a:solidFill>
                <a:srgbClr val="FF0000"/>
              </a:solidFill>
            </a:endParaRPr>
          </a:p>
        </p:txBody>
      </p:sp>
      <p:sp>
        <p:nvSpPr>
          <p:cNvPr id="8" name="CuadroTexto 7"/>
          <p:cNvSpPr txBox="1"/>
          <p:nvPr/>
        </p:nvSpPr>
        <p:spPr>
          <a:xfrm>
            <a:off x="8549203" y="0"/>
            <a:ext cx="2075935" cy="461665"/>
          </a:xfrm>
          <a:prstGeom prst="rect">
            <a:avLst/>
          </a:prstGeom>
          <a:noFill/>
        </p:spPr>
        <p:txBody>
          <a:bodyPr wrap="square" rtlCol="0">
            <a:spAutoFit/>
          </a:bodyPr>
          <a:lstStyle/>
          <a:p>
            <a:r>
              <a:rPr lang="es-CL" sz="2400" dirty="0" smtClean="0">
                <a:solidFill>
                  <a:schemeClr val="accent1"/>
                </a:solidFill>
                <a:latin typeface="+mj-lt"/>
                <a:ea typeface="+mj-ea"/>
                <a:cs typeface="+mj-cs"/>
              </a:rPr>
              <a:t>Planificación</a:t>
            </a:r>
            <a:endParaRPr lang="es-CL" sz="2400" dirty="0">
              <a:solidFill>
                <a:schemeClr val="accent1"/>
              </a:solidFill>
              <a:latin typeface="+mj-lt"/>
              <a:ea typeface="+mj-ea"/>
              <a:cs typeface="+mj-cs"/>
            </a:endParaRPr>
          </a:p>
        </p:txBody>
      </p:sp>
      <p:pic>
        <p:nvPicPr>
          <p:cNvPr id="2" name="Imagen 1"/>
          <p:cNvPicPr>
            <a:picLocks noChangeAspect="1"/>
          </p:cNvPicPr>
          <p:nvPr/>
        </p:nvPicPr>
        <p:blipFill>
          <a:blip r:embed="rId3"/>
          <a:stretch>
            <a:fillRect/>
          </a:stretch>
        </p:blipFill>
        <p:spPr>
          <a:xfrm>
            <a:off x="826529" y="740112"/>
            <a:ext cx="4569255" cy="1569884"/>
          </a:xfrm>
          <a:prstGeom prst="rect">
            <a:avLst/>
          </a:prstGeom>
        </p:spPr>
      </p:pic>
      <p:pic>
        <p:nvPicPr>
          <p:cNvPr id="3" name="Imagen 2"/>
          <p:cNvPicPr>
            <a:picLocks noChangeAspect="1"/>
          </p:cNvPicPr>
          <p:nvPr/>
        </p:nvPicPr>
        <p:blipFill>
          <a:blip r:embed="rId4"/>
          <a:stretch>
            <a:fillRect/>
          </a:stretch>
        </p:blipFill>
        <p:spPr>
          <a:xfrm>
            <a:off x="5841270" y="740112"/>
            <a:ext cx="3581400" cy="1552575"/>
          </a:xfrm>
          <a:prstGeom prst="rect">
            <a:avLst/>
          </a:prstGeom>
        </p:spPr>
      </p:pic>
      <p:pic>
        <p:nvPicPr>
          <p:cNvPr id="4" name="Imagen 3"/>
          <p:cNvPicPr>
            <a:picLocks noChangeAspect="1"/>
          </p:cNvPicPr>
          <p:nvPr/>
        </p:nvPicPr>
        <p:blipFill>
          <a:blip r:embed="rId5"/>
          <a:stretch>
            <a:fillRect/>
          </a:stretch>
        </p:blipFill>
        <p:spPr>
          <a:xfrm>
            <a:off x="837235" y="2426283"/>
            <a:ext cx="8277212" cy="4279428"/>
          </a:xfrm>
          <a:prstGeom prst="rect">
            <a:avLst/>
          </a:prstGeom>
        </p:spPr>
      </p:pic>
    </p:spTree>
    <p:extLst>
      <p:ext uri="{BB962C8B-B14F-4D97-AF65-F5344CB8AC3E}">
        <p14:creationId xmlns:p14="http://schemas.microsoft.com/office/powerpoint/2010/main" val="3478570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ítulo 1"/>
          <p:cNvSpPr>
            <a:spLocks noGrp="1"/>
          </p:cNvSpPr>
          <p:nvPr>
            <p:ph type="title"/>
          </p:nvPr>
        </p:nvSpPr>
        <p:spPr>
          <a:xfrm>
            <a:off x="625475" y="133350"/>
            <a:ext cx="8596313" cy="831850"/>
          </a:xfrm>
        </p:spPr>
        <p:txBody>
          <a:bodyPr/>
          <a:lstStyle/>
          <a:p>
            <a:r>
              <a:rPr lang="es-CL" altLang="es-CL" dirty="0" smtClean="0"/>
              <a:t>Riesgos (1)</a:t>
            </a:r>
          </a:p>
        </p:txBody>
      </p:sp>
      <p:pic>
        <p:nvPicPr>
          <p:cNvPr id="1843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Diagrama 5"/>
          <p:cNvGraphicFramePr/>
          <p:nvPr>
            <p:extLst>
              <p:ext uri="{D42A27DB-BD31-4B8C-83A1-F6EECF244321}">
                <p14:modId xmlns:p14="http://schemas.microsoft.com/office/powerpoint/2010/main" val="328539558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número de diapositiva 2"/>
          <p:cNvSpPr>
            <a:spLocks noGrp="1"/>
          </p:cNvSpPr>
          <p:nvPr>
            <p:ph type="sldNum" sz="quarter" idx="12"/>
          </p:nvPr>
        </p:nvSpPr>
        <p:spPr>
          <a:xfrm>
            <a:off x="10390909" y="6492875"/>
            <a:ext cx="1801091" cy="365125"/>
          </a:xfrm>
        </p:spPr>
        <p:txBody>
          <a:bodyPr/>
          <a:lstStyle/>
          <a:p>
            <a:fld id="{D57F1E4F-1CFF-5643-939E-217C01CDF565}" type="slidenum">
              <a:rPr lang="en-US" sz="2200" smtClean="0">
                <a:solidFill>
                  <a:srgbClr val="FF0000"/>
                </a:solidFill>
              </a:rPr>
              <a:pPr/>
              <a:t>23</a:t>
            </a:fld>
            <a:r>
              <a:rPr lang="en-US" sz="2200" dirty="0" smtClean="0">
                <a:solidFill>
                  <a:srgbClr val="FF0000"/>
                </a:solidFill>
              </a:rPr>
              <a:t> de 42</a:t>
            </a:r>
            <a:endParaRPr lang="en-US" sz="2200" dirty="0">
              <a:solidFill>
                <a:srgbClr val="FF0000"/>
              </a:solidFill>
            </a:endParaRPr>
          </a:p>
        </p:txBody>
      </p:sp>
      <p:sp>
        <p:nvSpPr>
          <p:cNvPr id="7" name="CuadroTexto 6"/>
          <p:cNvSpPr txBox="1"/>
          <p:nvPr/>
        </p:nvSpPr>
        <p:spPr>
          <a:xfrm>
            <a:off x="7265773" y="0"/>
            <a:ext cx="2075935" cy="461665"/>
          </a:xfrm>
          <a:prstGeom prst="rect">
            <a:avLst/>
          </a:prstGeom>
          <a:noFill/>
        </p:spPr>
        <p:txBody>
          <a:bodyPr wrap="square" rtlCol="0">
            <a:spAutoFit/>
          </a:bodyPr>
          <a:lstStyle/>
          <a:p>
            <a:r>
              <a:rPr lang="es-CL" sz="2400" dirty="0" smtClean="0">
                <a:solidFill>
                  <a:schemeClr val="accent1"/>
                </a:solidFill>
                <a:latin typeface="+mj-lt"/>
                <a:ea typeface="+mj-ea"/>
                <a:cs typeface="+mj-cs"/>
              </a:rPr>
              <a:t>Planificación</a:t>
            </a:r>
            <a:endParaRPr lang="es-CL" sz="2400" dirty="0">
              <a:solidFill>
                <a:schemeClr val="accent1"/>
              </a:solidFill>
              <a:latin typeface="+mj-lt"/>
              <a:ea typeface="+mj-ea"/>
              <a:cs typeface="+mj-cs"/>
            </a:endParaRPr>
          </a:p>
        </p:txBody>
      </p:sp>
    </p:spTree>
    <p:extLst>
      <p:ext uri="{BB962C8B-B14F-4D97-AF65-F5344CB8AC3E}">
        <p14:creationId xmlns:p14="http://schemas.microsoft.com/office/powerpoint/2010/main" val="312880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D86C5D53-21DF-491D-82E9-8908B34AB881}"/>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0F868B11-C5A3-4FB4-96F8-395713AFF195}"/>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dgm id="{AB3ADA8A-BE7F-4438-8DD8-C79634932F2B}"/>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dgm id="{E0BDBA8E-2BE2-4146-B9E5-F92EA5F64AC3}"/>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dgm id="{F6A31F9A-EE87-4A12-B5F6-29E1B391E30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graphicEl>
                                              <a:dgm id="{9CA48277-5E5B-4DD7-877A-6E8912959A89}"/>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graphicEl>
                                              <a:dgm id="{E2D3D490-D374-449E-9E88-DD76BC6244C1}"/>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graphicEl>
                                              <a:dgm id="{4764C1B8-82C8-4C7B-B572-2B55029CC367}"/>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graphicEl>
                                              <a:dgm id="{E68F10D2-C031-4927-BB68-07F25F8A4D20}"/>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graphicEl>
                                              <a:dgm id="{27DFE1D2-32FE-411D-8AD1-6974BEB46ED0}"/>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graphicEl>
                                              <a:dgm id="{D0321723-EC2B-46F4-A5FF-A05BCCE718A6}"/>
                                            </p:graphic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graphicEl>
                                              <a:dgm id="{EE27EB88-0BBA-44BF-BDC1-DDF4DC3E2E83}"/>
                                            </p:graphic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graphicEl>
                                              <a:dgm id="{19C1D140-A9FB-4880-A9AB-EA3688EAFA36}"/>
                                            </p:graphic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graphicEl>
                                              <a:dgm id="{6BA26478-6466-4E05-86A1-65B8C0251EB1}"/>
                                            </p:graphic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graphicEl>
                                              <a:dgm id="{A62132E3-40DD-4C81-BBF9-2EE44552335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ítulo 1"/>
          <p:cNvSpPr>
            <a:spLocks noGrp="1"/>
          </p:cNvSpPr>
          <p:nvPr>
            <p:ph type="title"/>
          </p:nvPr>
        </p:nvSpPr>
        <p:spPr>
          <a:xfrm>
            <a:off x="625475" y="133350"/>
            <a:ext cx="8596313" cy="831850"/>
          </a:xfrm>
        </p:spPr>
        <p:txBody>
          <a:bodyPr/>
          <a:lstStyle/>
          <a:p>
            <a:r>
              <a:rPr lang="es-CL" altLang="es-CL" dirty="0" smtClean="0"/>
              <a:t>Riesgos (2)</a:t>
            </a:r>
          </a:p>
        </p:txBody>
      </p:sp>
      <p:pic>
        <p:nvPicPr>
          <p:cNvPr id="1843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Diagrama 5"/>
          <p:cNvGraphicFramePr/>
          <p:nvPr>
            <p:extLst>
              <p:ext uri="{D42A27DB-BD31-4B8C-83A1-F6EECF244321}">
                <p14:modId xmlns:p14="http://schemas.microsoft.com/office/powerpoint/2010/main" val="323655588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número de diapositiva 2"/>
          <p:cNvSpPr>
            <a:spLocks noGrp="1"/>
          </p:cNvSpPr>
          <p:nvPr>
            <p:ph type="sldNum" sz="quarter" idx="12"/>
          </p:nvPr>
        </p:nvSpPr>
        <p:spPr>
          <a:xfrm>
            <a:off x="10764982" y="6492875"/>
            <a:ext cx="1391835" cy="365125"/>
          </a:xfrm>
        </p:spPr>
        <p:txBody>
          <a:bodyPr/>
          <a:lstStyle/>
          <a:p>
            <a:fld id="{D57F1E4F-1CFF-5643-939E-217C01CDF565}" type="slidenum">
              <a:rPr lang="en-US" sz="2200" smtClean="0">
                <a:solidFill>
                  <a:srgbClr val="FF0000"/>
                </a:solidFill>
              </a:rPr>
              <a:pPr/>
              <a:t>24</a:t>
            </a:fld>
            <a:r>
              <a:rPr lang="en-US" sz="2200" dirty="0" smtClean="0">
                <a:solidFill>
                  <a:srgbClr val="FF0000"/>
                </a:solidFill>
              </a:rPr>
              <a:t> de 42</a:t>
            </a:r>
            <a:endParaRPr lang="en-US" sz="2200" dirty="0">
              <a:solidFill>
                <a:srgbClr val="FF0000"/>
              </a:solidFill>
            </a:endParaRPr>
          </a:p>
        </p:txBody>
      </p:sp>
      <p:sp>
        <p:nvSpPr>
          <p:cNvPr id="7" name="CuadroTexto 6"/>
          <p:cNvSpPr txBox="1"/>
          <p:nvPr/>
        </p:nvSpPr>
        <p:spPr>
          <a:xfrm>
            <a:off x="7265773" y="0"/>
            <a:ext cx="2075935" cy="461665"/>
          </a:xfrm>
          <a:prstGeom prst="rect">
            <a:avLst/>
          </a:prstGeom>
          <a:noFill/>
        </p:spPr>
        <p:txBody>
          <a:bodyPr wrap="square" rtlCol="0">
            <a:spAutoFit/>
          </a:bodyPr>
          <a:lstStyle/>
          <a:p>
            <a:r>
              <a:rPr lang="es-CL" sz="2400" dirty="0" smtClean="0">
                <a:solidFill>
                  <a:schemeClr val="accent1"/>
                </a:solidFill>
                <a:latin typeface="+mj-lt"/>
                <a:ea typeface="+mj-ea"/>
                <a:cs typeface="+mj-cs"/>
              </a:rPr>
              <a:t>Planificación</a:t>
            </a:r>
            <a:endParaRPr lang="es-CL" sz="2400" dirty="0">
              <a:solidFill>
                <a:schemeClr val="accent1"/>
              </a:solidFill>
              <a:latin typeface="+mj-lt"/>
              <a:ea typeface="+mj-ea"/>
              <a:cs typeface="+mj-cs"/>
            </a:endParaRPr>
          </a:p>
        </p:txBody>
      </p:sp>
    </p:spTree>
    <p:extLst>
      <p:ext uri="{BB962C8B-B14F-4D97-AF65-F5344CB8AC3E}">
        <p14:creationId xmlns:p14="http://schemas.microsoft.com/office/powerpoint/2010/main" val="185157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D86C5D53-21DF-491D-82E9-8908B34AB881}"/>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0F868B11-C5A3-4FB4-96F8-395713AFF195}"/>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dgm id="{AB3ADA8A-BE7F-4438-8DD8-C79634932F2B}"/>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dgm id="{E0BDBA8E-2BE2-4146-B9E5-F92EA5F64AC3}"/>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dgm id="{F6A31F9A-EE87-4A12-B5F6-29E1B391E30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graphicEl>
                                              <a:dgm id="{26B32871-ACFC-4162-990F-B3598F579524}"/>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graphicEl>
                                              <a:dgm id="{BC80CD3D-1553-4AAF-9A0C-D4816A110878}"/>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graphicEl>
                                              <a:dgm id="{D23DAE5C-34A4-4EF5-82EA-82A48ABEBCC5}"/>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graphicEl>
                                              <a:dgm id="{39CFA9FE-A6F4-41D5-8DF7-11DAFCFB1447}"/>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graphicEl>
                                              <a:dgm id="{63A80F13-1FDB-423F-B595-72A47EABC6E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ítulo 1"/>
          <p:cNvSpPr>
            <a:spLocks noGrp="1"/>
          </p:cNvSpPr>
          <p:nvPr>
            <p:ph type="title"/>
          </p:nvPr>
        </p:nvSpPr>
        <p:spPr>
          <a:xfrm>
            <a:off x="625475" y="133350"/>
            <a:ext cx="8596313" cy="831850"/>
          </a:xfrm>
        </p:spPr>
        <p:txBody>
          <a:bodyPr/>
          <a:lstStyle/>
          <a:p>
            <a:r>
              <a:rPr lang="es-CL" altLang="es-CL" dirty="0" err="1" smtClean="0"/>
              <a:t>Mockup</a:t>
            </a:r>
            <a:r>
              <a:rPr lang="es-CL" altLang="es-CL" dirty="0"/>
              <a:t> </a:t>
            </a:r>
            <a:r>
              <a:rPr lang="es-CL" altLang="es-CL" dirty="0" smtClean="0"/>
              <a:t>Mantenedor Usuarios</a:t>
            </a:r>
          </a:p>
        </p:txBody>
      </p:sp>
      <p:pic>
        <p:nvPicPr>
          <p:cNvPr id="1843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número de diapositiva 2"/>
          <p:cNvSpPr>
            <a:spLocks noGrp="1"/>
          </p:cNvSpPr>
          <p:nvPr>
            <p:ph type="sldNum" sz="quarter" idx="12"/>
          </p:nvPr>
        </p:nvSpPr>
        <p:spPr>
          <a:xfrm>
            <a:off x="10764982" y="6492875"/>
            <a:ext cx="1391835" cy="365125"/>
          </a:xfrm>
        </p:spPr>
        <p:txBody>
          <a:bodyPr/>
          <a:lstStyle/>
          <a:p>
            <a:fld id="{D57F1E4F-1CFF-5643-939E-217C01CDF565}" type="slidenum">
              <a:rPr lang="en-US" sz="2200" smtClean="0">
                <a:solidFill>
                  <a:srgbClr val="FF0000"/>
                </a:solidFill>
              </a:rPr>
              <a:pPr/>
              <a:t>25</a:t>
            </a:fld>
            <a:r>
              <a:rPr lang="en-US" sz="2200" dirty="0" smtClean="0">
                <a:solidFill>
                  <a:srgbClr val="FF0000"/>
                </a:solidFill>
              </a:rPr>
              <a:t> de 42</a:t>
            </a:r>
            <a:endParaRPr lang="en-US" sz="2200" dirty="0">
              <a:solidFill>
                <a:srgbClr val="FF0000"/>
              </a:solidFill>
            </a:endParaRPr>
          </a:p>
        </p:txBody>
      </p:sp>
      <p:sp>
        <p:nvSpPr>
          <p:cNvPr id="7" name="CuadroTexto 6"/>
          <p:cNvSpPr txBox="1"/>
          <p:nvPr/>
        </p:nvSpPr>
        <p:spPr>
          <a:xfrm>
            <a:off x="7265773" y="0"/>
            <a:ext cx="2075935" cy="461665"/>
          </a:xfrm>
          <a:prstGeom prst="rect">
            <a:avLst/>
          </a:prstGeom>
          <a:noFill/>
        </p:spPr>
        <p:txBody>
          <a:bodyPr wrap="square" rtlCol="0">
            <a:spAutoFit/>
          </a:bodyPr>
          <a:lstStyle/>
          <a:p>
            <a:r>
              <a:rPr lang="es-CL" sz="2400" dirty="0" smtClean="0">
                <a:solidFill>
                  <a:schemeClr val="accent1"/>
                </a:solidFill>
                <a:latin typeface="+mj-lt"/>
                <a:ea typeface="+mj-ea"/>
                <a:cs typeface="+mj-cs"/>
              </a:rPr>
              <a:t>Ejecución</a:t>
            </a:r>
            <a:endParaRPr lang="es-CL" sz="2400" dirty="0">
              <a:solidFill>
                <a:schemeClr val="accent1"/>
              </a:solidFill>
              <a:latin typeface="+mj-lt"/>
              <a:ea typeface="+mj-ea"/>
              <a:cs typeface="+mj-cs"/>
            </a:endParaRPr>
          </a:p>
        </p:txBody>
      </p:sp>
      <p:pic>
        <p:nvPicPr>
          <p:cNvPr id="2" name="Imagen 1"/>
          <p:cNvPicPr>
            <a:picLocks noChangeAspect="1"/>
          </p:cNvPicPr>
          <p:nvPr/>
        </p:nvPicPr>
        <p:blipFill>
          <a:blip r:embed="rId3"/>
          <a:stretch>
            <a:fillRect/>
          </a:stretch>
        </p:blipFill>
        <p:spPr>
          <a:xfrm>
            <a:off x="711029" y="965200"/>
            <a:ext cx="4838700" cy="4267200"/>
          </a:xfrm>
          <a:prstGeom prst="rect">
            <a:avLst/>
          </a:prstGeom>
        </p:spPr>
      </p:pic>
      <p:pic>
        <p:nvPicPr>
          <p:cNvPr id="4" name="Imagen 3"/>
          <p:cNvPicPr>
            <a:picLocks noChangeAspect="1"/>
          </p:cNvPicPr>
          <p:nvPr/>
        </p:nvPicPr>
        <p:blipFill>
          <a:blip r:embed="rId4"/>
          <a:stretch>
            <a:fillRect/>
          </a:stretch>
        </p:blipFill>
        <p:spPr>
          <a:xfrm>
            <a:off x="5672846" y="1337362"/>
            <a:ext cx="4829175" cy="4743450"/>
          </a:xfrm>
          <a:prstGeom prst="rect">
            <a:avLst/>
          </a:prstGeom>
        </p:spPr>
      </p:pic>
    </p:spTree>
    <p:extLst>
      <p:ext uri="{BB962C8B-B14F-4D97-AF65-F5344CB8AC3E}">
        <p14:creationId xmlns:p14="http://schemas.microsoft.com/office/powerpoint/2010/main" val="29660180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ítulo 1"/>
          <p:cNvSpPr>
            <a:spLocks noGrp="1"/>
          </p:cNvSpPr>
          <p:nvPr>
            <p:ph type="title"/>
          </p:nvPr>
        </p:nvSpPr>
        <p:spPr>
          <a:xfrm>
            <a:off x="625475" y="133350"/>
            <a:ext cx="8596313" cy="831850"/>
          </a:xfrm>
        </p:spPr>
        <p:txBody>
          <a:bodyPr>
            <a:normAutofit/>
          </a:bodyPr>
          <a:lstStyle/>
          <a:p>
            <a:r>
              <a:rPr lang="es-CL" altLang="es-CL" sz="3200" dirty="0" err="1" smtClean="0"/>
              <a:t>Mockup</a:t>
            </a:r>
            <a:r>
              <a:rPr lang="es-CL" altLang="es-CL" sz="3200" dirty="0"/>
              <a:t> </a:t>
            </a:r>
            <a:r>
              <a:rPr lang="es-CL" altLang="es-CL" sz="3200" dirty="0" smtClean="0"/>
              <a:t>Mantenedor Rendiciones</a:t>
            </a:r>
          </a:p>
        </p:txBody>
      </p:sp>
      <p:pic>
        <p:nvPicPr>
          <p:cNvPr id="1843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número de diapositiva 2"/>
          <p:cNvSpPr>
            <a:spLocks noGrp="1"/>
          </p:cNvSpPr>
          <p:nvPr>
            <p:ph type="sldNum" sz="quarter" idx="12"/>
          </p:nvPr>
        </p:nvSpPr>
        <p:spPr>
          <a:xfrm>
            <a:off x="10764982" y="6492875"/>
            <a:ext cx="1391835" cy="365125"/>
          </a:xfrm>
        </p:spPr>
        <p:txBody>
          <a:bodyPr/>
          <a:lstStyle/>
          <a:p>
            <a:fld id="{D57F1E4F-1CFF-5643-939E-217C01CDF565}" type="slidenum">
              <a:rPr lang="en-US" sz="2200" smtClean="0">
                <a:solidFill>
                  <a:srgbClr val="FF0000"/>
                </a:solidFill>
              </a:rPr>
              <a:pPr/>
              <a:t>26</a:t>
            </a:fld>
            <a:r>
              <a:rPr lang="en-US" sz="2200" dirty="0" smtClean="0">
                <a:solidFill>
                  <a:srgbClr val="FF0000"/>
                </a:solidFill>
              </a:rPr>
              <a:t> de 42</a:t>
            </a:r>
            <a:endParaRPr lang="en-US" sz="2200" dirty="0">
              <a:solidFill>
                <a:srgbClr val="FF0000"/>
              </a:solidFill>
            </a:endParaRPr>
          </a:p>
        </p:txBody>
      </p:sp>
      <p:sp>
        <p:nvSpPr>
          <p:cNvPr id="7" name="CuadroTexto 6"/>
          <p:cNvSpPr txBox="1"/>
          <p:nvPr/>
        </p:nvSpPr>
        <p:spPr>
          <a:xfrm>
            <a:off x="7265773" y="0"/>
            <a:ext cx="2075935" cy="461665"/>
          </a:xfrm>
          <a:prstGeom prst="rect">
            <a:avLst/>
          </a:prstGeom>
          <a:noFill/>
        </p:spPr>
        <p:txBody>
          <a:bodyPr wrap="square" rtlCol="0">
            <a:spAutoFit/>
          </a:bodyPr>
          <a:lstStyle/>
          <a:p>
            <a:r>
              <a:rPr lang="es-CL" sz="2400" dirty="0" smtClean="0">
                <a:solidFill>
                  <a:schemeClr val="accent1"/>
                </a:solidFill>
                <a:latin typeface="+mj-lt"/>
                <a:ea typeface="+mj-ea"/>
                <a:cs typeface="+mj-cs"/>
              </a:rPr>
              <a:t>Ejecución</a:t>
            </a:r>
            <a:endParaRPr lang="es-CL" sz="2400" dirty="0">
              <a:solidFill>
                <a:schemeClr val="accent1"/>
              </a:solidFill>
              <a:latin typeface="+mj-lt"/>
              <a:ea typeface="+mj-ea"/>
              <a:cs typeface="+mj-cs"/>
            </a:endParaRPr>
          </a:p>
        </p:txBody>
      </p:sp>
      <p:pic>
        <p:nvPicPr>
          <p:cNvPr id="5" name="Imagen 4"/>
          <p:cNvPicPr>
            <a:picLocks noChangeAspect="1"/>
          </p:cNvPicPr>
          <p:nvPr/>
        </p:nvPicPr>
        <p:blipFill>
          <a:blip r:embed="rId3"/>
          <a:stretch>
            <a:fillRect/>
          </a:stretch>
        </p:blipFill>
        <p:spPr>
          <a:xfrm>
            <a:off x="505555" y="792634"/>
            <a:ext cx="4750782" cy="3350998"/>
          </a:xfrm>
          <a:prstGeom prst="rect">
            <a:avLst/>
          </a:prstGeom>
        </p:spPr>
      </p:pic>
      <p:pic>
        <p:nvPicPr>
          <p:cNvPr id="6" name="Imagen 5"/>
          <p:cNvPicPr>
            <a:picLocks noChangeAspect="1"/>
          </p:cNvPicPr>
          <p:nvPr/>
        </p:nvPicPr>
        <p:blipFill>
          <a:blip r:embed="rId4"/>
          <a:stretch>
            <a:fillRect/>
          </a:stretch>
        </p:blipFill>
        <p:spPr>
          <a:xfrm>
            <a:off x="5480092" y="2314253"/>
            <a:ext cx="5403331" cy="3658758"/>
          </a:xfrm>
          <a:prstGeom prst="rect">
            <a:avLst/>
          </a:prstGeom>
        </p:spPr>
      </p:pic>
    </p:spTree>
    <p:extLst>
      <p:ext uri="{BB962C8B-B14F-4D97-AF65-F5344CB8AC3E}">
        <p14:creationId xmlns:p14="http://schemas.microsoft.com/office/powerpoint/2010/main" val="15706830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ítulo 1"/>
          <p:cNvSpPr>
            <a:spLocks noGrp="1"/>
          </p:cNvSpPr>
          <p:nvPr>
            <p:ph type="title"/>
          </p:nvPr>
        </p:nvSpPr>
        <p:spPr>
          <a:xfrm>
            <a:off x="625475" y="133350"/>
            <a:ext cx="8596313" cy="831850"/>
          </a:xfrm>
        </p:spPr>
        <p:txBody>
          <a:bodyPr/>
          <a:lstStyle/>
          <a:p>
            <a:r>
              <a:rPr lang="es-CL" altLang="es-CL" dirty="0" smtClean="0"/>
              <a:t>Modelo de Dominio: Global</a:t>
            </a:r>
          </a:p>
        </p:txBody>
      </p:sp>
      <p:pic>
        <p:nvPicPr>
          <p:cNvPr id="1843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número de diapositiva 2"/>
          <p:cNvSpPr>
            <a:spLocks noGrp="1"/>
          </p:cNvSpPr>
          <p:nvPr>
            <p:ph type="sldNum" sz="quarter" idx="12"/>
          </p:nvPr>
        </p:nvSpPr>
        <p:spPr>
          <a:xfrm>
            <a:off x="10764982" y="6492875"/>
            <a:ext cx="1391835" cy="365125"/>
          </a:xfrm>
        </p:spPr>
        <p:txBody>
          <a:bodyPr/>
          <a:lstStyle/>
          <a:p>
            <a:fld id="{D57F1E4F-1CFF-5643-939E-217C01CDF565}" type="slidenum">
              <a:rPr lang="en-US" sz="2200" smtClean="0">
                <a:solidFill>
                  <a:srgbClr val="FF0000"/>
                </a:solidFill>
              </a:rPr>
              <a:pPr/>
              <a:t>27</a:t>
            </a:fld>
            <a:r>
              <a:rPr lang="en-US" sz="2200" dirty="0" smtClean="0">
                <a:solidFill>
                  <a:srgbClr val="FF0000"/>
                </a:solidFill>
              </a:rPr>
              <a:t> de 42</a:t>
            </a:r>
            <a:endParaRPr lang="en-US" sz="2200" dirty="0">
              <a:solidFill>
                <a:srgbClr val="FF0000"/>
              </a:solidFill>
            </a:endParaRPr>
          </a:p>
        </p:txBody>
      </p:sp>
      <p:pic>
        <p:nvPicPr>
          <p:cNvPr id="2" name="Imagen 1"/>
          <p:cNvPicPr>
            <a:picLocks noChangeAspect="1"/>
          </p:cNvPicPr>
          <p:nvPr/>
        </p:nvPicPr>
        <p:blipFill>
          <a:blip r:embed="rId3"/>
          <a:stretch>
            <a:fillRect/>
          </a:stretch>
        </p:blipFill>
        <p:spPr>
          <a:xfrm>
            <a:off x="2433729" y="1158736"/>
            <a:ext cx="5628445" cy="5453447"/>
          </a:xfrm>
          <a:prstGeom prst="rect">
            <a:avLst/>
          </a:prstGeom>
        </p:spPr>
      </p:pic>
      <p:sp>
        <p:nvSpPr>
          <p:cNvPr id="6" name="CuadroTexto 5"/>
          <p:cNvSpPr txBox="1"/>
          <p:nvPr/>
        </p:nvSpPr>
        <p:spPr>
          <a:xfrm>
            <a:off x="7545859" y="0"/>
            <a:ext cx="2075935" cy="461665"/>
          </a:xfrm>
          <a:prstGeom prst="rect">
            <a:avLst/>
          </a:prstGeom>
          <a:noFill/>
        </p:spPr>
        <p:txBody>
          <a:bodyPr wrap="square" rtlCol="0">
            <a:spAutoFit/>
          </a:bodyPr>
          <a:lstStyle/>
          <a:p>
            <a:r>
              <a:rPr lang="es-CL" sz="2400" dirty="0" smtClean="0">
                <a:solidFill>
                  <a:schemeClr val="accent1"/>
                </a:solidFill>
                <a:latin typeface="+mj-lt"/>
                <a:ea typeface="+mj-ea"/>
                <a:cs typeface="+mj-cs"/>
              </a:rPr>
              <a:t>Ejecución</a:t>
            </a:r>
            <a:endParaRPr lang="es-CL" sz="2400" dirty="0">
              <a:solidFill>
                <a:schemeClr val="accent1"/>
              </a:solidFill>
              <a:latin typeface="+mj-lt"/>
              <a:ea typeface="+mj-ea"/>
              <a:cs typeface="+mj-cs"/>
            </a:endParaRPr>
          </a:p>
        </p:txBody>
      </p:sp>
    </p:spTree>
    <p:extLst>
      <p:ext uri="{BB962C8B-B14F-4D97-AF65-F5344CB8AC3E}">
        <p14:creationId xmlns:p14="http://schemas.microsoft.com/office/powerpoint/2010/main" val="23333068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ítulo 1"/>
          <p:cNvSpPr>
            <a:spLocks noGrp="1"/>
          </p:cNvSpPr>
          <p:nvPr>
            <p:ph type="title"/>
          </p:nvPr>
        </p:nvSpPr>
        <p:spPr>
          <a:xfrm>
            <a:off x="625475" y="133350"/>
            <a:ext cx="8596313" cy="831850"/>
          </a:xfrm>
        </p:spPr>
        <p:txBody>
          <a:bodyPr/>
          <a:lstStyle/>
          <a:p>
            <a:r>
              <a:rPr lang="es-CL" altLang="es-CL" dirty="0" smtClean="0"/>
              <a:t>Modelo de Dominio: Territorio</a:t>
            </a:r>
          </a:p>
        </p:txBody>
      </p:sp>
      <p:pic>
        <p:nvPicPr>
          <p:cNvPr id="1843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número de diapositiva 2"/>
          <p:cNvSpPr>
            <a:spLocks noGrp="1"/>
          </p:cNvSpPr>
          <p:nvPr>
            <p:ph type="sldNum" sz="quarter" idx="12"/>
          </p:nvPr>
        </p:nvSpPr>
        <p:spPr>
          <a:xfrm>
            <a:off x="10764982" y="6492875"/>
            <a:ext cx="1391835" cy="365125"/>
          </a:xfrm>
        </p:spPr>
        <p:txBody>
          <a:bodyPr/>
          <a:lstStyle/>
          <a:p>
            <a:fld id="{D57F1E4F-1CFF-5643-939E-217C01CDF565}" type="slidenum">
              <a:rPr lang="en-US" sz="2200" smtClean="0">
                <a:solidFill>
                  <a:srgbClr val="FF0000"/>
                </a:solidFill>
              </a:rPr>
              <a:pPr/>
              <a:t>28</a:t>
            </a:fld>
            <a:r>
              <a:rPr lang="en-US" sz="2200" dirty="0" smtClean="0">
                <a:solidFill>
                  <a:srgbClr val="FF0000"/>
                </a:solidFill>
              </a:rPr>
              <a:t> de 42</a:t>
            </a:r>
            <a:endParaRPr lang="en-US" sz="2200" dirty="0">
              <a:solidFill>
                <a:srgbClr val="FF0000"/>
              </a:solidFill>
            </a:endParaRPr>
          </a:p>
        </p:txBody>
      </p:sp>
      <p:pic>
        <p:nvPicPr>
          <p:cNvPr id="4" name="Imagen 3"/>
          <p:cNvPicPr>
            <a:picLocks noChangeAspect="1"/>
          </p:cNvPicPr>
          <p:nvPr/>
        </p:nvPicPr>
        <p:blipFill>
          <a:blip r:embed="rId3"/>
          <a:stretch>
            <a:fillRect/>
          </a:stretch>
        </p:blipFill>
        <p:spPr>
          <a:xfrm>
            <a:off x="1423472" y="1703638"/>
            <a:ext cx="8001368" cy="3679731"/>
          </a:xfrm>
          <a:prstGeom prst="rect">
            <a:avLst/>
          </a:prstGeom>
        </p:spPr>
      </p:pic>
      <p:sp>
        <p:nvSpPr>
          <p:cNvPr id="6" name="CuadroTexto 5"/>
          <p:cNvSpPr txBox="1"/>
          <p:nvPr/>
        </p:nvSpPr>
        <p:spPr>
          <a:xfrm>
            <a:off x="7545859" y="0"/>
            <a:ext cx="2075935" cy="461665"/>
          </a:xfrm>
          <a:prstGeom prst="rect">
            <a:avLst/>
          </a:prstGeom>
          <a:noFill/>
        </p:spPr>
        <p:txBody>
          <a:bodyPr wrap="square" rtlCol="0">
            <a:spAutoFit/>
          </a:bodyPr>
          <a:lstStyle/>
          <a:p>
            <a:r>
              <a:rPr lang="es-CL" sz="2400" dirty="0" smtClean="0">
                <a:solidFill>
                  <a:schemeClr val="accent1"/>
                </a:solidFill>
                <a:latin typeface="+mj-lt"/>
                <a:ea typeface="+mj-ea"/>
                <a:cs typeface="+mj-cs"/>
              </a:rPr>
              <a:t>Ejecución</a:t>
            </a:r>
            <a:endParaRPr lang="es-CL" sz="2400" dirty="0">
              <a:solidFill>
                <a:schemeClr val="accent1"/>
              </a:solidFill>
              <a:latin typeface="+mj-lt"/>
              <a:ea typeface="+mj-ea"/>
              <a:cs typeface="+mj-cs"/>
            </a:endParaRPr>
          </a:p>
        </p:txBody>
      </p:sp>
    </p:spTree>
    <p:extLst>
      <p:ext uri="{BB962C8B-B14F-4D97-AF65-F5344CB8AC3E}">
        <p14:creationId xmlns:p14="http://schemas.microsoft.com/office/powerpoint/2010/main" val="37765143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ítulo 1"/>
          <p:cNvSpPr>
            <a:spLocks noGrp="1"/>
          </p:cNvSpPr>
          <p:nvPr>
            <p:ph type="title"/>
          </p:nvPr>
        </p:nvSpPr>
        <p:spPr>
          <a:xfrm>
            <a:off x="625475" y="133350"/>
            <a:ext cx="8596313" cy="831850"/>
          </a:xfrm>
        </p:spPr>
        <p:txBody>
          <a:bodyPr/>
          <a:lstStyle/>
          <a:p>
            <a:r>
              <a:rPr lang="es-CL" altLang="es-CL" dirty="0" smtClean="0"/>
              <a:t>Modelo de Dominio: Usuarios</a:t>
            </a:r>
          </a:p>
        </p:txBody>
      </p:sp>
      <p:pic>
        <p:nvPicPr>
          <p:cNvPr id="1843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número de diapositiva 2"/>
          <p:cNvSpPr>
            <a:spLocks noGrp="1"/>
          </p:cNvSpPr>
          <p:nvPr>
            <p:ph type="sldNum" sz="quarter" idx="12"/>
          </p:nvPr>
        </p:nvSpPr>
        <p:spPr>
          <a:xfrm>
            <a:off x="10764982" y="6492875"/>
            <a:ext cx="1391835" cy="365125"/>
          </a:xfrm>
        </p:spPr>
        <p:txBody>
          <a:bodyPr/>
          <a:lstStyle/>
          <a:p>
            <a:fld id="{D57F1E4F-1CFF-5643-939E-217C01CDF565}" type="slidenum">
              <a:rPr lang="en-US" sz="2200" smtClean="0">
                <a:solidFill>
                  <a:srgbClr val="FF0000"/>
                </a:solidFill>
              </a:rPr>
              <a:pPr/>
              <a:t>29</a:t>
            </a:fld>
            <a:r>
              <a:rPr lang="en-US" sz="2200" dirty="0" smtClean="0">
                <a:solidFill>
                  <a:srgbClr val="FF0000"/>
                </a:solidFill>
              </a:rPr>
              <a:t> de 42</a:t>
            </a:r>
            <a:endParaRPr lang="en-US" sz="2200" dirty="0">
              <a:solidFill>
                <a:srgbClr val="FF0000"/>
              </a:solidFill>
            </a:endParaRPr>
          </a:p>
        </p:txBody>
      </p:sp>
      <p:pic>
        <p:nvPicPr>
          <p:cNvPr id="2" name="Imagen 1"/>
          <p:cNvPicPr>
            <a:picLocks noChangeAspect="1"/>
          </p:cNvPicPr>
          <p:nvPr/>
        </p:nvPicPr>
        <p:blipFill>
          <a:blip r:embed="rId3"/>
          <a:stretch>
            <a:fillRect/>
          </a:stretch>
        </p:blipFill>
        <p:spPr>
          <a:xfrm>
            <a:off x="515736" y="1135383"/>
            <a:ext cx="9824259" cy="4814655"/>
          </a:xfrm>
          <a:prstGeom prst="rect">
            <a:avLst/>
          </a:prstGeom>
        </p:spPr>
      </p:pic>
      <p:sp>
        <p:nvSpPr>
          <p:cNvPr id="6" name="CuadroTexto 5"/>
          <p:cNvSpPr txBox="1"/>
          <p:nvPr/>
        </p:nvSpPr>
        <p:spPr>
          <a:xfrm>
            <a:off x="7545859" y="0"/>
            <a:ext cx="2075935" cy="461665"/>
          </a:xfrm>
          <a:prstGeom prst="rect">
            <a:avLst/>
          </a:prstGeom>
          <a:noFill/>
        </p:spPr>
        <p:txBody>
          <a:bodyPr wrap="square" rtlCol="0">
            <a:spAutoFit/>
          </a:bodyPr>
          <a:lstStyle/>
          <a:p>
            <a:r>
              <a:rPr lang="es-CL" sz="2400" dirty="0" smtClean="0">
                <a:solidFill>
                  <a:schemeClr val="accent1"/>
                </a:solidFill>
                <a:latin typeface="+mj-lt"/>
                <a:ea typeface="+mj-ea"/>
                <a:cs typeface="+mj-cs"/>
              </a:rPr>
              <a:t>Ejecución</a:t>
            </a:r>
            <a:endParaRPr lang="es-CL" sz="2400" dirty="0">
              <a:solidFill>
                <a:schemeClr val="accent1"/>
              </a:solidFill>
              <a:latin typeface="+mj-lt"/>
              <a:ea typeface="+mj-ea"/>
              <a:cs typeface="+mj-cs"/>
            </a:endParaRPr>
          </a:p>
        </p:txBody>
      </p:sp>
    </p:spTree>
    <p:extLst>
      <p:ext uri="{BB962C8B-B14F-4D97-AF65-F5344CB8AC3E}">
        <p14:creationId xmlns:p14="http://schemas.microsoft.com/office/powerpoint/2010/main" val="1415248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1"/>
          <p:cNvSpPr>
            <a:spLocks noGrp="1"/>
          </p:cNvSpPr>
          <p:nvPr>
            <p:ph type="title"/>
          </p:nvPr>
        </p:nvSpPr>
        <p:spPr/>
        <p:txBody>
          <a:bodyPr/>
          <a:lstStyle/>
          <a:p>
            <a:r>
              <a:rPr lang="es-CL" altLang="es-CL" dirty="0" smtClean="0"/>
              <a:t>Contexto</a:t>
            </a:r>
          </a:p>
        </p:txBody>
      </p:sp>
      <p:sp>
        <p:nvSpPr>
          <p:cNvPr id="7171" name="Marcador de contenido 2"/>
          <p:cNvSpPr>
            <a:spLocks noGrp="1"/>
          </p:cNvSpPr>
          <p:nvPr>
            <p:ph idx="1"/>
          </p:nvPr>
        </p:nvSpPr>
        <p:spPr>
          <a:xfrm>
            <a:off x="677863" y="1647825"/>
            <a:ext cx="8596312" cy="4394200"/>
          </a:xfrm>
        </p:spPr>
        <p:txBody>
          <a:bodyPr/>
          <a:lstStyle/>
          <a:p>
            <a:pPr marL="0" indent="0" algn="just">
              <a:buFont typeface="Wingdings 3" panose="05040102010807070707" pitchFamily="18" charset="2"/>
              <a:buNone/>
            </a:pPr>
            <a:r>
              <a:rPr lang="es-CL" altLang="es-CL" sz="2800" dirty="0" smtClean="0"/>
              <a:t>En este ámbito el Centro de Padres como Organización representativa de los Padres debe ampliar su aporte más allá del ámbito financiero y de infraestructura, es necesario que cuente con un nivel básico de información. Los canales tradicionales de información, tanto desde la dirección del establecimiento hacia los centros generales, como desde éstos a los Apoderados y viceversa, muchas veces no funciona tan bien como se esperaría.</a:t>
            </a:r>
          </a:p>
          <a:p>
            <a:pPr marL="0" indent="0" algn="just">
              <a:buFont typeface="Wingdings 3" panose="05040102010807070707" pitchFamily="18" charset="2"/>
              <a:buNone/>
            </a:pPr>
            <a:endParaRPr lang="es-CL" altLang="es-CL" dirty="0" smtClean="0"/>
          </a:p>
        </p:txBody>
      </p:sp>
      <p:pic>
        <p:nvPicPr>
          <p:cNvPr id="717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número de diapositiva 2"/>
          <p:cNvSpPr>
            <a:spLocks noGrp="1"/>
          </p:cNvSpPr>
          <p:nvPr>
            <p:ph type="sldNum" sz="quarter" idx="12"/>
          </p:nvPr>
        </p:nvSpPr>
        <p:spPr>
          <a:xfrm>
            <a:off x="10422083" y="6492875"/>
            <a:ext cx="1769918" cy="365125"/>
          </a:xfrm>
        </p:spPr>
        <p:txBody>
          <a:bodyPr/>
          <a:lstStyle/>
          <a:p>
            <a:fld id="{D57F1E4F-1CFF-5643-939E-217C01CDF565}" type="slidenum">
              <a:rPr lang="en-US" sz="2200" smtClean="0">
                <a:solidFill>
                  <a:srgbClr val="FF0000"/>
                </a:solidFill>
              </a:rPr>
              <a:pPr/>
              <a:t>3</a:t>
            </a:fld>
            <a:r>
              <a:rPr lang="en-US" sz="2200" dirty="0" smtClean="0">
                <a:solidFill>
                  <a:srgbClr val="FF0000"/>
                </a:solidFill>
              </a:rPr>
              <a:t> de 42</a:t>
            </a:r>
            <a:endParaRPr lang="en-US" sz="2200" dirty="0">
              <a:solidFill>
                <a:srgbClr val="FF0000"/>
              </a:solidFill>
            </a:endParaRPr>
          </a:p>
        </p:txBody>
      </p:sp>
      <p:sp>
        <p:nvSpPr>
          <p:cNvPr id="2" name="CuadroTexto 1"/>
          <p:cNvSpPr txBox="1"/>
          <p:nvPr/>
        </p:nvSpPr>
        <p:spPr>
          <a:xfrm>
            <a:off x="8270789" y="0"/>
            <a:ext cx="1070919" cy="461665"/>
          </a:xfrm>
          <a:prstGeom prst="rect">
            <a:avLst/>
          </a:prstGeom>
          <a:noFill/>
        </p:spPr>
        <p:txBody>
          <a:bodyPr wrap="square" rtlCol="0">
            <a:spAutoFit/>
          </a:bodyPr>
          <a:lstStyle/>
          <a:p>
            <a:r>
              <a:rPr lang="es-CL" sz="2400" dirty="0">
                <a:solidFill>
                  <a:schemeClr val="accent1"/>
                </a:solidFill>
                <a:latin typeface="+mj-lt"/>
                <a:ea typeface="+mj-ea"/>
                <a:cs typeface="+mj-cs"/>
              </a:rPr>
              <a:t>Inicio</a:t>
            </a:r>
          </a:p>
        </p:txBody>
      </p:sp>
    </p:spTree>
    <p:extLst>
      <p:ext uri="{BB962C8B-B14F-4D97-AF65-F5344CB8AC3E}">
        <p14:creationId xmlns:p14="http://schemas.microsoft.com/office/powerpoint/2010/main" val="25377547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ítulo 1"/>
          <p:cNvSpPr>
            <a:spLocks noGrp="1"/>
          </p:cNvSpPr>
          <p:nvPr>
            <p:ph type="title"/>
          </p:nvPr>
        </p:nvSpPr>
        <p:spPr>
          <a:xfrm>
            <a:off x="625475" y="133350"/>
            <a:ext cx="8596313" cy="831850"/>
          </a:xfrm>
        </p:spPr>
        <p:txBody>
          <a:bodyPr/>
          <a:lstStyle/>
          <a:p>
            <a:r>
              <a:rPr lang="es-CL" altLang="es-CL" dirty="0" smtClean="0"/>
              <a:t>Modelo de Dominio: </a:t>
            </a:r>
            <a:r>
              <a:rPr lang="es-CL" altLang="es-CL" dirty="0" err="1" smtClean="0"/>
              <a:t>Tricel</a:t>
            </a:r>
            <a:endParaRPr lang="es-CL" altLang="es-CL" dirty="0" smtClean="0"/>
          </a:p>
        </p:txBody>
      </p:sp>
      <p:pic>
        <p:nvPicPr>
          <p:cNvPr id="1843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número de diapositiva 2"/>
          <p:cNvSpPr>
            <a:spLocks noGrp="1"/>
          </p:cNvSpPr>
          <p:nvPr>
            <p:ph type="sldNum" sz="quarter" idx="12"/>
          </p:nvPr>
        </p:nvSpPr>
        <p:spPr>
          <a:xfrm>
            <a:off x="10764982" y="6492875"/>
            <a:ext cx="1391835" cy="365125"/>
          </a:xfrm>
        </p:spPr>
        <p:txBody>
          <a:bodyPr/>
          <a:lstStyle/>
          <a:p>
            <a:fld id="{D57F1E4F-1CFF-5643-939E-217C01CDF565}" type="slidenum">
              <a:rPr lang="en-US" sz="2200" smtClean="0">
                <a:solidFill>
                  <a:srgbClr val="FF0000"/>
                </a:solidFill>
              </a:rPr>
              <a:pPr/>
              <a:t>30</a:t>
            </a:fld>
            <a:r>
              <a:rPr lang="en-US" sz="2200" dirty="0" smtClean="0">
                <a:solidFill>
                  <a:srgbClr val="FF0000"/>
                </a:solidFill>
              </a:rPr>
              <a:t> de 42</a:t>
            </a:r>
            <a:endParaRPr lang="en-US" sz="2200" dirty="0">
              <a:solidFill>
                <a:srgbClr val="FF0000"/>
              </a:solidFill>
            </a:endParaRPr>
          </a:p>
        </p:txBody>
      </p:sp>
      <p:pic>
        <p:nvPicPr>
          <p:cNvPr id="4" name="Imagen 3"/>
          <p:cNvPicPr>
            <a:picLocks noChangeAspect="1"/>
          </p:cNvPicPr>
          <p:nvPr/>
        </p:nvPicPr>
        <p:blipFill>
          <a:blip r:embed="rId3"/>
          <a:stretch>
            <a:fillRect/>
          </a:stretch>
        </p:blipFill>
        <p:spPr>
          <a:xfrm>
            <a:off x="625475" y="702469"/>
            <a:ext cx="8930649" cy="6160580"/>
          </a:xfrm>
          <a:prstGeom prst="rect">
            <a:avLst/>
          </a:prstGeom>
        </p:spPr>
      </p:pic>
      <p:sp>
        <p:nvSpPr>
          <p:cNvPr id="6" name="CuadroTexto 5"/>
          <p:cNvSpPr txBox="1"/>
          <p:nvPr/>
        </p:nvSpPr>
        <p:spPr>
          <a:xfrm>
            <a:off x="7545859" y="0"/>
            <a:ext cx="2075935" cy="461665"/>
          </a:xfrm>
          <a:prstGeom prst="rect">
            <a:avLst/>
          </a:prstGeom>
          <a:noFill/>
        </p:spPr>
        <p:txBody>
          <a:bodyPr wrap="square" rtlCol="0">
            <a:spAutoFit/>
          </a:bodyPr>
          <a:lstStyle/>
          <a:p>
            <a:r>
              <a:rPr lang="es-CL" sz="2400" dirty="0" smtClean="0">
                <a:solidFill>
                  <a:schemeClr val="accent1"/>
                </a:solidFill>
                <a:latin typeface="+mj-lt"/>
                <a:ea typeface="+mj-ea"/>
                <a:cs typeface="+mj-cs"/>
              </a:rPr>
              <a:t>Ejecución</a:t>
            </a:r>
            <a:endParaRPr lang="es-CL" sz="2400" dirty="0">
              <a:solidFill>
                <a:schemeClr val="accent1"/>
              </a:solidFill>
              <a:latin typeface="+mj-lt"/>
              <a:ea typeface="+mj-ea"/>
              <a:cs typeface="+mj-cs"/>
            </a:endParaRPr>
          </a:p>
        </p:txBody>
      </p:sp>
    </p:spTree>
    <p:extLst>
      <p:ext uri="{BB962C8B-B14F-4D97-AF65-F5344CB8AC3E}">
        <p14:creationId xmlns:p14="http://schemas.microsoft.com/office/powerpoint/2010/main" val="39932742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ítulo 1"/>
          <p:cNvSpPr>
            <a:spLocks noGrp="1"/>
          </p:cNvSpPr>
          <p:nvPr>
            <p:ph type="title"/>
          </p:nvPr>
        </p:nvSpPr>
        <p:spPr>
          <a:xfrm>
            <a:off x="625475" y="133350"/>
            <a:ext cx="8596313" cy="831850"/>
          </a:xfrm>
        </p:spPr>
        <p:txBody>
          <a:bodyPr/>
          <a:lstStyle/>
          <a:p>
            <a:r>
              <a:rPr lang="es-CL" altLang="es-CL" dirty="0" smtClean="0"/>
              <a:t>Modelo de Dominio: Calendario</a:t>
            </a:r>
          </a:p>
        </p:txBody>
      </p:sp>
      <p:pic>
        <p:nvPicPr>
          <p:cNvPr id="1843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número de diapositiva 2"/>
          <p:cNvSpPr>
            <a:spLocks noGrp="1"/>
          </p:cNvSpPr>
          <p:nvPr>
            <p:ph type="sldNum" sz="quarter" idx="12"/>
          </p:nvPr>
        </p:nvSpPr>
        <p:spPr>
          <a:xfrm>
            <a:off x="10764982" y="6492875"/>
            <a:ext cx="1391835" cy="365125"/>
          </a:xfrm>
        </p:spPr>
        <p:txBody>
          <a:bodyPr/>
          <a:lstStyle/>
          <a:p>
            <a:fld id="{D57F1E4F-1CFF-5643-939E-217C01CDF565}" type="slidenum">
              <a:rPr lang="en-US" sz="2200" smtClean="0">
                <a:solidFill>
                  <a:srgbClr val="FF0000"/>
                </a:solidFill>
              </a:rPr>
              <a:pPr/>
              <a:t>31</a:t>
            </a:fld>
            <a:r>
              <a:rPr lang="en-US" sz="2200" dirty="0" smtClean="0">
                <a:solidFill>
                  <a:srgbClr val="FF0000"/>
                </a:solidFill>
              </a:rPr>
              <a:t> de 42</a:t>
            </a:r>
            <a:endParaRPr lang="en-US" sz="2200" dirty="0">
              <a:solidFill>
                <a:srgbClr val="FF0000"/>
              </a:solidFill>
            </a:endParaRPr>
          </a:p>
        </p:txBody>
      </p:sp>
      <p:pic>
        <p:nvPicPr>
          <p:cNvPr id="2" name="Imagen 1"/>
          <p:cNvPicPr>
            <a:picLocks noChangeAspect="1"/>
          </p:cNvPicPr>
          <p:nvPr/>
        </p:nvPicPr>
        <p:blipFill>
          <a:blip r:embed="rId3"/>
          <a:stretch>
            <a:fillRect/>
          </a:stretch>
        </p:blipFill>
        <p:spPr>
          <a:xfrm>
            <a:off x="3374182" y="829173"/>
            <a:ext cx="4894054" cy="5468289"/>
          </a:xfrm>
          <a:prstGeom prst="rect">
            <a:avLst/>
          </a:prstGeom>
        </p:spPr>
      </p:pic>
      <p:sp>
        <p:nvSpPr>
          <p:cNvPr id="6" name="CuadroTexto 5"/>
          <p:cNvSpPr txBox="1"/>
          <p:nvPr/>
        </p:nvSpPr>
        <p:spPr>
          <a:xfrm>
            <a:off x="7545859" y="0"/>
            <a:ext cx="2075935" cy="461665"/>
          </a:xfrm>
          <a:prstGeom prst="rect">
            <a:avLst/>
          </a:prstGeom>
          <a:noFill/>
        </p:spPr>
        <p:txBody>
          <a:bodyPr wrap="square" rtlCol="0">
            <a:spAutoFit/>
          </a:bodyPr>
          <a:lstStyle/>
          <a:p>
            <a:r>
              <a:rPr lang="es-CL" sz="2400" dirty="0" smtClean="0">
                <a:solidFill>
                  <a:schemeClr val="accent1"/>
                </a:solidFill>
                <a:latin typeface="+mj-lt"/>
                <a:ea typeface="+mj-ea"/>
                <a:cs typeface="+mj-cs"/>
              </a:rPr>
              <a:t>Ejecución</a:t>
            </a:r>
            <a:endParaRPr lang="es-CL" sz="2400" dirty="0">
              <a:solidFill>
                <a:schemeClr val="accent1"/>
              </a:solidFill>
              <a:latin typeface="+mj-lt"/>
              <a:ea typeface="+mj-ea"/>
              <a:cs typeface="+mj-cs"/>
            </a:endParaRPr>
          </a:p>
        </p:txBody>
      </p:sp>
    </p:spTree>
    <p:extLst>
      <p:ext uri="{BB962C8B-B14F-4D97-AF65-F5344CB8AC3E}">
        <p14:creationId xmlns:p14="http://schemas.microsoft.com/office/powerpoint/2010/main" val="12320732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ítulo 1"/>
          <p:cNvSpPr>
            <a:spLocks noGrp="1"/>
          </p:cNvSpPr>
          <p:nvPr>
            <p:ph type="title"/>
          </p:nvPr>
        </p:nvSpPr>
        <p:spPr>
          <a:xfrm>
            <a:off x="625475" y="133350"/>
            <a:ext cx="8596313" cy="831850"/>
          </a:xfrm>
        </p:spPr>
        <p:txBody>
          <a:bodyPr/>
          <a:lstStyle/>
          <a:p>
            <a:r>
              <a:rPr lang="es-CL" altLang="es-CL" dirty="0" smtClean="0"/>
              <a:t>Modelo de Dominio: Proyectos</a:t>
            </a:r>
          </a:p>
        </p:txBody>
      </p:sp>
      <p:pic>
        <p:nvPicPr>
          <p:cNvPr id="1843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número de diapositiva 2"/>
          <p:cNvSpPr>
            <a:spLocks noGrp="1"/>
          </p:cNvSpPr>
          <p:nvPr>
            <p:ph type="sldNum" sz="quarter" idx="12"/>
          </p:nvPr>
        </p:nvSpPr>
        <p:spPr>
          <a:xfrm>
            <a:off x="10764982" y="6492875"/>
            <a:ext cx="1391835" cy="365125"/>
          </a:xfrm>
        </p:spPr>
        <p:txBody>
          <a:bodyPr/>
          <a:lstStyle/>
          <a:p>
            <a:fld id="{D57F1E4F-1CFF-5643-939E-217C01CDF565}" type="slidenum">
              <a:rPr lang="en-US" sz="2200" smtClean="0">
                <a:solidFill>
                  <a:srgbClr val="FF0000"/>
                </a:solidFill>
              </a:rPr>
              <a:pPr/>
              <a:t>32</a:t>
            </a:fld>
            <a:r>
              <a:rPr lang="en-US" sz="2200" dirty="0" smtClean="0">
                <a:solidFill>
                  <a:srgbClr val="FF0000"/>
                </a:solidFill>
              </a:rPr>
              <a:t> de 42</a:t>
            </a:r>
            <a:endParaRPr lang="en-US" sz="2200" dirty="0">
              <a:solidFill>
                <a:srgbClr val="FF0000"/>
              </a:solidFill>
            </a:endParaRPr>
          </a:p>
        </p:txBody>
      </p:sp>
      <p:pic>
        <p:nvPicPr>
          <p:cNvPr id="4" name="Imagen 3"/>
          <p:cNvPicPr>
            <a:picLocks noChangeAspect="1"/>
          </p:cNvPicPr>
          <p:nvPr/>
        </p:nvPicPr>
        <p:blipFill>
          <a:blip r:embed="rId3"/>
          <a:stretch>
            <a:fillRect/>
          </a:stretch>
        </p:blipFill>
        <p:spPr>
          <a:xfrm>
            <a:off x="1547940" y="735793"/>
            <a:ext cx="6913479" cy="5757082"/>
          </a:xfrm>
          <a:prstGeom prst="rect">
            <a:avLst/>
          </a:prstGeom>
        </p:spPr>
      </p:pic>
      <p:sp>
        <p:nvSpPr>
          <p:cNvPr id="6" name="CuadroTexto 5"/>
          <p:cNvSpPr txBox="1"/>
          <p:nvPr/>
        </p:nvSpPr>
        <p:spPr>
          <a:xfrm>
            <a:off x="7545859" y="0"/>
            <a:ext cx="2075935" cy="461665"/>
          </a:xfrm>
          <a:prstGeom prst="rect">
            <a:avLst/>
          </a:prstGeom>
          <a:noFill/>
        </p:spPr>
        <p:txBody>
          <a:bodyPr wrap="square" rtlCol="0">
            <a:spAutoFit/>
          </a:bodyPr>
          <a:lstStyle/>
          <a:p>
            <a:r>
              <a:rPr lang="es-CL" sz="2400" dirty="0" smtClean="0">
                <a:solidFill>
                  <a:schemeClr val="accent1"/>
                </a:solidFill>
                <a:latin typeface="+mj-lt"/>
                <a:ea typeface="+mj-ea"/>
                <a:cs typeface="+mj-cs"/>
              </a:rPr>
              <a:t>Ejecución</a:t>
            </a:r>
            <a:endParaRPr lang="es-CL" sz="2400" dirty="0">
              <a:solidFill>
                <a:schemeClr val="accent1"/>
              </a:solidFill>
              <a:latin typeface="+mj-lt"/>
              <a:ea typeface="+mj-ea"/>
              <a:cs typeface="+mj-cs"/>
            </a:endParaRPr>
          </a:p>
        </p:txBody>
      </p:sp>
    </p:spTree>
    <p:extLst>
      <p:ext uri="{BB962C8B-B14F-4D97-AF65-F5344CB8AC3E}">
        <p14:creationId xmlns:p14="http://schemas.microsoft.com/office/powerpoint/2010/main" val="21153980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ítulo 1"/>
          <p:cNvSpPr>
            <a:spLocks noGrp="1"/>
          </p:cNvSpPr>
          <p:nvPr>
            <p:ph type="title"/>
          </p:nvPr>
        </p:nvSpPr>
        <p:spPr>
          <a:xfrm>
            <a:off x="625475" y="133350"/>
            <a:ext cx="8596313" cy="831850"/>
          </a:xfrm>
        </p:spPr>
        <p:txBody>
          <a:bodyPr/>
          <a:lstStyle/>
          <a:p>
            <a:r>
              <a:rPr lang="es-CL" altLang="es-CL" dirty="0" smtClean="0"/>
              <a:t>Modelo de Dominio: Documentos</a:t>
            </a:r>
          </a:p>
        </p:txBody>
      </p:sp>
      <p:pic>
        <p:nvPicPr>
          <p:cNvPr id="1843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número de diapositiva 2"/>
          <p:cNvSpPr>
            <a:spLocks noGrp="1"/>
          </p:cNvSpPr>
          <p:nvPr>
            <p:ph type="sldNum" sz="quarter" idx="12"/>
          </p:nvPr>
        </p:nvSpPr>
        <p:spPr>
          <a:xfrm>
            <a:off x="10764982" y="6492875"/>
            <a:ext cx="1391835" cy="365125"/>
          </a:xfrm>
        </p:spPr>
        <p:txBody>
          <a:bodyPr/>
          <a:lstStyle/>
          <a:p>
            <a:fld id="{D57F1E4F-1CFF-5643-939E-217C01CDF565}" type="slidenum">
              <a:rPr lang="en-US" sz="2200" smtClean="0">
                <a:solidFill>
                  <a:srgbClr val="FF0000"/>
                </a:solidFill>
              </a:rPr>
              <a:pPr/>
              <a:t>33</a:t>
            </a:fld>
            <a:r>
              <a:rPr lang="en-US" sz="2200" dirty="0" smtClean="0">
                <a:solidFill>
                  <a:srgbClr val="FF0000"/>
                </a:solidFill>
              </a:rPr>
              <a:t> de 42</a:t>
            </a:r>
            <a:endParaRPr lang="en-US" sz="2200" dirty="0">
              <a:solidFill>
                <a:srgbClr val="FF0000"/>
              </a:solidFill>
            </a:endParaRPr>
          </a:p>
        </p:txBody>
      </p:sp>
      <p:pic>
        <p:nvPicPr>
          <p:cNvPr id="2" name="Imagen 1"/>
          <p:cNvPicPr>
            <a:picLocks noChangeAspect="1"/>
          </p:cNvPicPr>
          <p:nvPr/>
        </p:nvPicPr>
        <p:blipFill>
          <a:blip r:embed="rId3"/>
          <a:stretch>
            <a:fillRect/>
          </a:stretch>
        </p:blipFill>
        <p:spPr>
          <a:xfrm>
            <a:off x="894076" y="1209899"/>
            <a:ext cx="8928443" cy="4662868"/>
          </a:xfrm>
          <a:prstGeom prst="rect">
            <a:avLst/>
          </a:prstGeom>
        </p:spPr>
      </p:pic>
      <p:sp>
        <p:nvSpPr>
          <p:cNvPr id="6" name="CuadroTexto 5"/>
          <p:cNvSpPr txBox="1"/>
          <p:nvPr/>
        </p:nvSpPr>
        <p:spPr>
          <a:xfrm>
            <a:off x="7545859" y="0"/>
            <a:ext cx="2075935" cy="461665"/>
          </a:xfrm>
          <a:prstGeom prst="rect">
            <a:avLst/>
          </a:prstGeom>
          <a:noFill/>
        </p:spPr>
        <p:txBody>
          <a:bodyPr wrap="square" rtlCol="0">
            <a:spAutoFit/>
          </a:bodyPr>
          <a:lstStyle/>
          <a:p>
            <a:r>
              <a:rPr lang="es-CL" sz="2400" dirty="0" smtClean="0">
                <a:solidFill>
                  <a:schemeClr val="accent1"/>
                </a:solidFill>
                <a:latin typeface="+mj-lt"/>
                <a:ea typeface="+mj-ea"/>
                <a:cs typeface="+mj-cs"/>
              </a:rPr>
              <a:t>Ejecución</a:t>
            </a:r>
            <a:endParaRPr lang="es-CL" sz="2400" dirty="0">
              <a:solidFill>
                <a:schemeClr val="accent1"/>
              </a:solidFill>
              <a:latin typeface="+mj-lt"/>
              <a:ea typeface="+mj-ea"/>
              <a:cs typeface="+mj-cs"/>
            </a:endParaRPr>
          </a:p>
        </p:txBody>
      </p:sp>
    </p:spTree>
    <p:extLst>
      <p:ext uri="{BB962C8B-B14F-4D97-AF65-F5344CB8AC3E}">
        <p14:creationId xmlns:p14="http://schemas.microsoft.com/office/powerpoint/2010/main" val="37698749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ítulo 1"/>
          <p:cNvSpPr>
            <a:spLocks noGrp="1"/>
          </p:cNvSpPr>
          <p:nvPr>
            <p:ph type="title"/>
          </p:nvPr>
        </p:nvSpPr>
        <p:spPr>
          <a:xfrm>
            <a:off x="625475" y="133350"/>
            <a:ext cx="8596313" cy="831850"/>
          </a:xfrm>
        </p:spPr>
        <p:txBody>
          <a:bodyPr/>
          <a:lstStyle/>
          <a:p>
            <a:r>
              <a:rPr lang="es-CL" altLang="es-CL" dirty="0" smtClean="0"/>
              <a:t>Modelo de Dominio: Ingresos/Egresos</a:t>
            </a:r>
          </a:p>
        </p:txBody>
      </p:sp>
      <p:pic>
        <p:nvPicPr>
          <p:cNvPr id="1843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número de diapositiva 2"/>
          <p:cNvSpPr>
            <a:spLocks noGrp="1"/>
          </p:cNvSpPr>
          <p:nvPr>
            <p:ph type="sldNum" sz="quarter" idx="12"/>
          </p:nvPr>
        </p:nvSpPr>
        <p:spPr>
          <a:xfrm>
            <a:off x="10764982" y="6492875"/>
            <a:ext cx="1391835" cy="365125"/>
          </a:xfrm>
        </p:spPr>
        <p:txBody>
          <a:bodyPr/>
          <a:lstStyle/>
          <a:p>
            <a:fld id="{D57F1E4F-1CFF-5643-939E-217C01CDF565}" type="slidenum">
              <a:rPr lang="en-US" sz="2200" smtClean="0">
                <a:solidFill>
                  <a:srgbClr val="FF0000"/>
                </a:solidFill>
              </a:rPr>
              <a:pPr/>
              <a:t>34</a:t>
            </a:fld>
            <a:r>
              <a:rPr lang="en-US" sz="2200" dirty="0" smtClean="0">
                <a:solidFill>
                  <a:srgbClr val="FF0000"/>
                </a:solidFill>
              </a:rPr>
              <a:t> de 42</a:t>
            </a:r>
            <a:endParaRPr lang="en-US" sz="2200" dirty="0">
              <a:solidFill>
                <a:srgbClr val="FF0000"/>
              </a:solidFill>
            </a:endParaRPr>
          </a:p>
        </p:txBody>
      </p:sp>
      <p:pic>
        <p:nvPicPr>
          <p:cNvPr id="4" name="Imagen 3"/>
          <p:cNvPicPr>
            <a:picLocks noChangeAspect="1"/>
          </p:cNvPicPr>
          <p:nvPr/>
        </p:nvPicPr>
        <p:blipFill>
          <a:blip r:embed="rId3"/>
          <a:stretch>
            <a:fillRect/>
          </a:stretch>
        </p:blipFill>
        <p:spPr>
          <a:xfrm>
            <a:off x="625475" y="1184141"/>
            <a:ext cx="9435708" cy="4598473"/>
          </a:xfrm>
          <a:prstGeom prst="rect">
            <a:avLst/>
          </a:prstGeom>
        </p:spPr>
      </p:pic>
      <p:sp>
        <p:nvSpPr>
          <p:cNvPr id="6" name="CuadroTexto 5"/>
          <p:cNvSpPr txBox="1"/>
          <p:nvPr/>
        </p:nvSpPr>
        <p:spPr>
          <a:xfrm>
            <a:off x="8549203" y="0"/>
            <a:ext cx="2075935" cy="461665"/>
          </a:xfrm>
          <a:prstGeom prst="rect">
            <a:avLst/>
          </a:prstGeom>
          <a:noFill/>
        </p:spPr>
        <p:txBody>
          <a:bodyPr wrap="square" rtlCol="0">
            <a:spAutoFit/>
          </a:bodyPr>
          <a:lstStyle/>
          <a:p>
            <a:r>
              <a:rPr lang="es-CL" sz="2400" dirty="0" smtClean="0">
                <a:solidFill>
                  <a:schemeClr val="accent1"/>
                </a:solidFill>
                <a:latin typeface="+mj-lt"/>
                <a:ea typeface="+mj-ea"/>
                <a:cs typeface="+mj-cs"/>
              </a:rPr>
              <a:t>Ejecución</a:t>
            </a:r>
            <a:endParaRPr lang="es-CL" sz="2400" dirty="0">
              <a:solidFill>
                <a:schemeClr val="accent1"/>
              </a:solidFill>
              <a:latin typeface="+mj-lt"/>
              <a:ea typeface="+mj-ea"/>
              <a:cs typeface="+mj-cs"/>
            </a:endParaRPr>
          </a:p>
        </p:txBody>
      </p:sp>
    </p:spTree>
    <p:extLst>
      <p:ext uri="{BB962C8B-B14F-4D97-AF65-F5344CB8AC3E}">
        <p14:creationId xmlns:p14="http://schemas.microsoft.com/office/powerpoint/2010/main" val="16245367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ítulo 1"/>
          <p:cNvSpPr>
            <a:spLocks noGrp="1"/>
          </p:cNvSpPr>
          <p:nvPr>
            <p:ph type="title"/>
          </p:nvPr>
        </p:nvSpPr>
        <p:spPr>
          <a:xfrm>
            <a:off x="625475" y="133350"/>
            <a:ext cx="8596313" cy="831850"/>
          </a:xfrm>
        </p:spPr>
        <p:txBody>
          <a:bodyPr/>
          <a:lstStyle/>
          <a:p>
            <a:r>
              <a:rPr lang="es-CL" altLang="es-CL" dirty="0" smtClean="0"/>
              <a:t>Modelo de Dominio: Menú</a:t>
            </a:r>
          </a:p>
        </p:txBody>
      </p:sp>
      <p:pic>
        <p:nvPicPr>
          <p:cNvPr id="1843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número de diapositiva 2"/>
          <p:cNvSpPr>
            <a:spLocks noGrp="1"/>
          </p:cNvSpPr>
          <p:nvPr>
            <p:ph type="sldNum" sz="quarter" idx="12"/>
          </p:nvPr>
        </p:nvSpPr>
        <p:spPr>
          <a:xfrm>
            <a:off x="10764982" y="6492875"/>
            <a:ext cx="1391835" cy="365125"/>
          </a:xfrm>
        </p:spPr>
        <p:txBody>
          <a:bodyPr/>
          <a:lstStyle/>
          <a:p>
            <a:fld id="{D57F1E4F-1CFF-5643-939E-217C01CDF565}" type="slidenum">
              <a:rPr lang="en-US" sz="2200" smtClean="0">
                <a:solidFill>
                  <a:srgbClr val="FF0000"/>
                </a:solidFill>
              </a:rPr>
              <a:pPr/>
              <a:t>35</a:t>
            </a:fld>
            <a:r>
              <a:rPr lang="en-US" sz="2200" dirty="0" smtClean="0">
                <a:solidFill>
                  <a:srgbClr val="FF0000"/>
                </a:solidFill>
              </a:rPr>
              <a:t> de 42</a:t>
            </a:r>
            <a:endParaRPr lang="en-US" sz="2200" dirty="0">
              <a:solidFill>
                <a:srgbClr val="FF0000"/>
              </a:solidFill>
            </a:endParaRPr>
          </a:p>
        </p:txBody>
      </p:sp>
      <p:pic>
        <p:nvPicPr>
          <p:cNvPr id="2" name="Imagen 1"/>
          <p:cNvPicPr>
            <a:picLocks noChangeAspect="1"/>
          </p:cNvPicPr>
          <p:nvPr/>
        </p:nvPicPr>
        <p:blipFill>
          <a:blip r:embed="rId3"/>
          <a:stretch>
            <a:fillRect/>
          </a:stretch>
        </p:blipFill>
        <p:spPr>
          <a:xfrm>
            <a:off x="1236635" y="1195138"/>
            <a:ext cx="8139185" cy="5006305"/>
          </a:xfrm>
          <a:prstGeom prst="rect">
            <a:avLst/>
          </a:prstGeom>
        </p:spPr>
      </p:pic>
      <p:sp>
        <p:nvSpPr>
          <p:cNvPr id="6" name="CuadroTexto 5"/>
          <p:cNvSpPr txBox="1"/>
          <p:nvPr/>
        </p:nvSpPr>
        <p:spPr>
          <a:xfrm>
            <a:off x="7545859" y="0"/>
            <a:ext cx="2075935" cy="461665"/>
          </a:xfrm>
          <a:prstGeom prst="rect">
            <a:avLst/>
          </a:prstGeom>
          <a:noFill/>
        </p:spPr>
        <p:txBody>
          <a:bodyPr wrap="square" rtlCol="0">
            <a:spAutoFit/>
          </a:bodyPr>
          <a:lstStyle/>
          <a:p>
            <a:r>
              <a:rPr lang="es-CL" sz="2400" dirty="0" smtClean="0">
                <a:solidFill>
                  <a:schemeClr val="accent1"/>
                </a:solidFill>
                <a:latin typeface="+mj-lt"/>
                <a:ea typeface="+mj-ea"/>
                <a:cs typeface="+mj-cs"/>
              </a:rPr>
              <a:t>Ejecución</a:t>
            </a:r>
            <a:endParaRPr lang="es-CL" sz="2400" dirty="0">
              <a:solidFill>
                <a:schemeClr val="accent1"/>
              </a:solidFill>
              <a:latin typeface="+mj-lt"/>
              <a:ea typeface="+mj-ea"/>
              <a:cs typeface="+mj-cs"/>
            </a:endParaRPr>
          </a:p>
        </p:txBody>
      </p:sp>
    </p:spTree>
    <p:extLst>
      <p:ext uri="{BB962C8B-B14F-4D97-AF65-F5344CB8AC3E}">
        <p14:creationId xmlns:p14="http://schemas.microsoft.com/office/powerpoint/2010/main" val="5798267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ítulo 1"/>
          <p:cNvSpPr>
            <a:spLocks noGrp="1"/>
          </p:cNvSpPr>
          <p:nvPr>
            <p:ph type="title"/>
          </p:nvPr>
        </p:nvSpPr>
        <p:spPr>
          <a:xfrm>
            <a:off x="625475" y="133350"/>
            <a:ext cx="8596313" cy="831850"/>
          </a:xfrm>
        </p:spPr>
        <p:txBody>
          <a:bodyPr/>
          <a:lstStyle/>
          <a:p>
            <a:r>
              <a:rPr lang="es-CL" altLang="es-CL" dirty="0" smtClean="0"/>
              <a:t>Modelo de Dominio: Factory</a:t>
            </a:r>
          </a:p>
        </p:txBody>
      </p:sp>
      <p:pic>
        <p:nvPicPr>
          <p:cNvPr id="1843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número de diapositiva 2"/>
          <p:cNvSpPr>
            <a:spLocks noGrp="1"/>
          </p:cNvSpPr>
          <p:nvPr>
            <p:ph type="sldNum" sz="quarter" idx="12"/>
          </p:nvPr>
        </p:nvSpPr>
        <p:spPr>
          <a:xfrm>
            <a:off x="10764982" y="6492875"/>
            <a:ext cx="1391835" cy="365125"/>
          </a:xfrm>
        </p:spPr>
        <p:txBody>
          <a:bodyPr/>
          <a:lstStyle/>
          <a:p>
            <a:fld id="{D57F1E4F-1CFF-5643-939E-217C01CDF565}" type="slidenum">
              <a:rPr lang="en-US" sz="2200" smtClean="0">
                <a:solidFill>
                  <a:srgbClr val="FF0000"/>
                </a:solidFill>
              </a:rPr>
              <a:pPr/>
              <a:t>36</a:t>
            </a:fld>
            <a:r>
              <a:rPr lang="en-US" sz="2200" dirty="0" smtClean="0">
                <a:solidFill>
                  <a:srgbClr val="FF0000"/>
                </a:solidFill>
              </a:rPr>
              <a:t> de 42</a:t>
            </a:r>
            <a:endParaRPr lang="en-US" sz="2200" dirty="0">
              <a:solidFill>
                <a:srgbClr val="FF0000"/>
              </a:solidFill>
            </a:endParaRPr>
          </a:p>
        </p:txBody>
      </p:sp>
      <p:pic>
        <p:nvPicPr>
          <p:cNvPr id="4" name="Imagen 3"/>
          <p:cNvPicPr>
            <a:picLocks noChangeAspect="1"/>
          </p:cNvPicPr>
          <p:nvPr/>
        </p:nvPicPr>
        <p:blipFill>
          <a:blip r:embed="rId3"/>
          <a:stretch>
            <a:fillRect/>
          </a:stretch>
        </p:blipFill>
        <p:spPr>
          <a:xfrm>
            <a:off x="858294" y="965200"/>
            <a:ext cx="9443733" cy="5396963"/>
          </a:xfrm>
          <a:prstGeom prst="rect">
            <a:avLst/>
          </a:prstGeom>
        </p:spPr>
      </p:pic>
      <p:sp>
        <p:nvSpPr>
          <p:cNvPr id="6" name="CuadroTexto 5"/>
          <p:cNvSpPr txBox="1"/>
          <p:nvPr/>
        </p:nvSpPr>
        <p:spPr>
          <a:xfrm>
            <a:off x="7545859" y="0"/>
            <a:ext cx="2075935" cy="461665"/>
          </a:xfrm>
          <a:prstGeom prst="rect">
            <a:avLst/>
          </a:prstGeom>
          <a:noFill/>
        </p:spPr>
        <p:txBody>
          <a:bodyPr wrap="square" rtlCol="0">
            <a:spAutoFit/>
          </a:bodyPr>
          <a:lstStyle/>
          <a:p>
            <a:r>
              <a:rPr lang="es-CL" sz="2400" dirty="0" smtClean="0">
                <a:solidFill>
                  <a:schemeClr val="accent1"/>
                </a:solidFill>
                <a:latin typeface="+mj-lt"/>
                <a:ea typeface="+mj-ea"/>
                <a:cs typeface="+mj-cs"/>
              </a:rPr>
              <a:t>Ejecución</a:t>
            </a:r>
            <a:endParaRPr lang="es-CL" sz="2400" dirty="0">
              <a:solidFill>
                <a:schemeClr val="accent1"/>
              </a:solidFill>
              <a:latin typeface="+mj-lt"/>
              <a:ea typeface="+mj-ea"/>
              <a:cs typeface="+mj-cs"/>
            </a:endParaRPr>
          </a:p>
        </p:txBody>
      </p:sp>
    </p:spTree>
    <p:extLst>
      <p:ext uri="{BB962C8B-B14F-4D97-AF65-F5344CB8AC3E}">
        <p14:creationId xmlns:p14="http://schemas.microsoft.com/office/powerpoint/2010/main" val="22686417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ítulo 1"/>
          <p:cNvSpPr>
            <a:spLocks noGrp="1"/>
          </p:cNvSpPr>
          <p:nvPr>
            <p:ph type="title"/>
          </p:nvPr>
        </p:nvSpPr>
        <p:spPr>
          <a:xfrm>
            <a:off x="625475" y="133350"/>
            <a:ext cx="8596313" cy="831850"/>
          </a:xfrm>
        </p:spPr>
        <p:txBody>
          <a:bodyPr>
            <a:normAutofit/>
          </a:bodyPr>
          <a:lstStyle/>
          <a:p>
            <a:r>
              <a:rPr lang="es-CL" altLang="es-CL" sz="2800" dirty="0" smtClean="0"/>
              <a:t>Seguimiento detalle cronograma</a:t>
            </a:r>
          </a:p>
        </p:txBody>
      </p:sp>
      <p:pic>
        <p:nvPicPr>
          <p:cNvPr id="1843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número de diapositiva 2"/>
          <p:cNvSpPr>
            <a:spLocks noGrp="1"/>
          </p:cNvSpPr>
          <p:nvPr>
            <p:ph type="sldNum" sz="quarter" idx="12"/>
          </p:nvPr>
        </p:nvSpPr>
        <p:spPr>
          <a:xfrm>
            <a:off x="10764982" y="6492875"/>
            <a:ext cx="1391835" cy="365125"/>
          </a:xfrm>
        </p:spPr>
        <p:txBody>
          <a:bodyPr/>
          <a:lstStyle/>
          <a:p>
            <a:fld id="{D57F1E4F-1CFF-5643-939E-217C01CDF565}" type="slidenum">
              <a:rPr lang="en-US" sz="2200" smtClean="0">
                <a:solidFill>
                  <a:srgbClr val="FF0000"/>
                </a:solidFill>
              </a:rPr>
              <a:pPr/>
              <a:t>37</a:t>
            </a:fld>
            <a:r>
              <a:rPr lang="en-US" sz="2200" dirty="0" smtClean="0">
                <a:solidFill>
                  <a:srgbClr val="FF0000"/>
                </a:solidFill>
              </a:rPr>
              <a:t> de 42</a:t>
            </a:r>
            <a:endParaRPr lang="en-US" sz="2200" dirty="0">
              <a:solidFill>
                <a:srgbClr val="FF0000"/>
              </a:solidFill>
            </a:endParaRPr>
          </a:p>
        </p:txBody>
      </p:sp>
      <p:sp>
        <p:nvSpPr>
          <p:cNvPr id="6" name="CuadroTexto 5"/>
          <p:cNvSpPr txBox="1"/>
          <p:nvPr/>
        </p:nvSpPr>
        <p:spPr>
          <a:xfrm>
            <a:off x="6672649" y="0"/>
            <a:ext cx="2949145" cy="461665"/>
          </a:xfrm>
          <a:prstGeom prst="rect">
            <a:avLst/>
          </a:prstGeom>
          <a:noFill/>
        </p:spPr>
        <p:txBody>
          <a:bodyPr wrap="square" rtlCol="0">
            <a:spAutoFit/>
          </a:bodyPr>
          <a:lstStyle/>
          <a:p>
            <a:r>
              <a:rPr lang="es-CL" sz="2400" dirty="0" smtClean="0">
                <a:solidFill>
                  <a:schemeClr val="accent1"/>
                </a:solidFill>
                <a:latin typeface="+mj-lt"/>
                <a:ea typeface="+mj-ea"/>
                <a:cs typeface="+mj-cs"/>
              </a:rPr>
              <a:t>Monitoreo y Control</a:t>
            </a:r>
            <a:endParaRPr lang="es-CL" sz="2400" dirty="0">
              <a:solidFill>
                <a:schemeClr val="accent1"/>
              </a:solidFill>
              <a:latin typeface="+mj-lt"/>
              <a:ea typeface="+mj-ea"/>
              <a:cs typeface="+mj-cs"/>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738" y="717900"/>
            <a:ext cx="10058400" cy="5774975"/>
          </a:xfrm>
          <a:prstGeom prst="rect">
            <a:avLst/>
          </a:prstGeom>
        </p:spPr>
      </p:pic>
    </p:spTree>
    <p:extLst>
      <p:ext uri="{BB962C8B-B14F-4D97-AF65-F5344CB8AC3E}">
        <p14:creationId xmlns:p14="http://schemas.microsoft.com/office/powerpoint/2010/main" val="29383265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ítulo 1"/>
          <p:cNvSpPr>
            <a:spLocks noGrp="1"/>
          </p:cNvSpPr>
          <p:nvPr>
            <p:ph type="title"/>
          </p:nvPr>
        </p:nvSpPr>
        <p:spPr>
          <a:xfrm>
            <a:off x="625475" y="133350"/>
            <a:ext cx="8596313" cy="831850"/>
          </a:xfrm>
        </p:spPr>
        <p:txBody>
          <a:bodyPr/>
          <a:lstStyle/>
          <a:p>
            <a:r>
              <a:rPr lang="es-CL" altLang="es-CL" dirty="0" smtClean="0"/>
              <a:t>Seguimiento</a:t>
            </a:r>
          </a:p>
        </p:txBody>
      </p:sp>
      <p:pic>
        <p:nvPicPr>
          <p:cNvPr id="1843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número de diapositiva 2"/>
          <p:cNvSpPr>
            <a:spLocks noGrp="1"/>
          </p:cNvSpPr>
          <p:nvPr>
            <p:ph type="sldNum" sz="quarter" idx="12"/>
          </p:nvPr>
        </p:nvSpPr>
        <p:spPr>
          <a:xfrm>
            <a:off x="10764982" y="6492875"/>
            <a:ext cx="1391835" cy="365125"/>
          </a:xfrm>
        </p:spPr>
        <p:txBody>
          <a:bodyPr/>
          <a:lstStyle/>
          <a:p>
            <a:fld id="{D57F1E4F-1CFF-5643-939E-217C01CDF565}" type="slidenum">
              <a:rPr lang="en-US" sz="2200" smtClean="0">
                <a:solidFill>
                  <a:srgbClr val="FF0000"/>
                </a:solidFill>
              </a:rPr>
              <a:pPr/>
              <a:t>38</a:t>
            </a:fld>
            <a:r>
              <a:rPr lang="en-US" sz="2200" dirty="0" smtClean="0">
                <a:solidFill>
                  <a:srgbClr val="FF0000"/>
                </a:solidFill>
              </a:rPr>
              <a:t> de 42</a:t>
            </a:r>
            <a:endParaRPr lang="en-US" sz="2200" dirty="0">
              <a:solidFill>
                <a:srgbClr val="FF0000"/>
              </a:solidFill>
            </a:endParaRPr>
          </a:p>
        </p:txBody>
      </p:sp>
      <p:sp>
        <p:nvSpPr>
          <p:cNvPr id="6" name="CuadroTexto 5"/>
          <p:cNvSpPr txBox="1"/>
          <p:nvPr/>
        </p:nvSpPr>
        <p:spPr>
          <a:xfrm>
            <a:off x="6672649" y="0"/>
            <a:ext cx="2949145" cy="461665"/>
          </a:xfrm>
          <a:prstGeom prst="rect">
            <a:avLst/>
          </a:prstGeom>
          <a:noFill/>
        </p:spPr>
        <p:txBody>
          <a:bodyPr wrap="square" rtlCol="0">
            <a:spAutoFit/>
          </a:bodyPr>
          <a:lstStyle/>
          <a:p>
            <a:r>
              <a:rPr lang="es-CL" sz="2400" dirty="0" smtClean="0">
                <a:solidFill>
                  <a:schemeClr val="accent1"/>
                </a:solidFill>
                <a:latin typeface="+mj-lt"/>
                <a:ea typeface="+mj-ea"/>
                <a:cs typeface="+mj-cs"/>
              </a:rPr>
              <a:t>Monitoreo y Control</a:t>
            </a:r>
            <a:endParaRPr lang="es-CL" sz="2400" dirty="0">
              <a:solidFill>
                <a:schemeClr val="accent1"/>
              </a:solidFill>
              <a:latin typeface="+mj-lt"/>
              <a:ea typeface="+mj-ea"/>
              <a:cs typeface="+mj-cs"/>
            </a:endParaRPr>
          </a:p>
        </p:txBody>
      </p:sp>
      <p:graphicFrame>
        <p:nvGraphicFramePr>
          <p:cNvPr id="8" name="Gráfico 7"/>
          <p:cNvGraphicFramePr>
            <a:graphicFrameLocks/>
          </p:cNvGraphicFramePr>
          <p:nvPr>
            <p:extLst>
              <p:ext uri="{D42A27DB-BD31-4B8C-83A1-F6EECF244321}">
                <p14:modId xmlns:p14="http://schemas.microsoft.com/office/powerpoint/2010/main" val="1648448925"/>
              </p:ext>
            </p:extLst>
          </p:nvPr>
        </p:nvGraphicFramePr>
        <p:xfrm>
          <a:off x="800099" y="1098550"/>
          <a:ext cx="5019675" cy="34353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Gráfico 8"/>
          <p:cNvGraphicFramePr>
            <a:graphicFrameLocks/>
          </p:cNvGraphicFramePr>
          <p:nvPr>
            <p:extLst>
              <p:ext uri="{D42A27DB-BD31-4B8C-83A1-F6EECF244321}">
                <p14:modId xmlns:p14="http://schemas.microsoft.com/office/powerpoint/2010/main" val="1693979813"/>
              </p:ext>
            </p:extLst>
          </p:nvPr>
        </p:nvGraphicFramePr>
        <p:xfrm>
          <a:off x="5372100" y="2657475"/>
          <a:ext cx="5253038" cy="35528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984210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ítulo 1"/>
          <p:cNvSpPr>
            <a:spLocks noGrp="1"/>
          </p:cNvSpPr>
          <p:nvPr>
            <p:ph type="title"/>
          </p:nvPr>
        </p:nvSpPr>
        <p:spPr>
          <a:xfrm>
            <a:off x="625475" y="133350"/>
            <a:ext cx="8596313" cy="831850"/>
          </a:xfrm>
        </p:spPr>
        <p:txBody>
          <a:bodyPr/>
          <a:lstStyle/>
          <a:p>
            <a:r>
              <a:rPr lang="es-CL" altLang="es-CL" dirty="0" smtClean="0"/>
              <a:t>Seguimiento</a:t>
            </a:r>
          </a:p>
        </p:txBody>
      </p:sp>
      <p:pic>
        <p:nvPicPr>
          <p:cNvPr id="1843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número de diapositiva 2"/>
          <p:cNvSpPr>
            <a:spLocks noGrp="1"/>
          </p:cNvSpPr>
          <p:nvPr>
            <p:ph type="sldNum" sz="quarter" idx="12"/>
          </p:nvPr>
        </p:nvSpPr>
        <p:spPr>
          <a:xfrm>
            <a:off x="10764982" y="6492875"/>
            <a:ext cx="1391835" cy="365125"/>
          </a:xfrm>
        </p:spPr>
        <p:txBody>
          <a:bodyPr/>
          <a:lstStyle/>
          <a:p>
            <a:fld id="{D57F1E4F-1CFF-5643-939E-217C01CDF565}" type="slidenum">
              <a:rPr lang="en-US" sz="2200" smtClean="0">
                <a:solidFill>
                  <a:srgbClr val="FF0000"/>
                </a:solidFill>
              </a:rPr>
              <a:pPr/>
              <a:t>39</a:t>
            </a:fld>
            <a:r>
              <a:rPr lang="en-US" sz="2200" dirty="0" smtClean="0">
                <a:solidFill>
                  <a:srgbClr val="FF0000"/>
                </a:solidFill>
              </a:rPr>
              <a:t> de 42</a:t>
            </a:r>
            <a:endParaRPr lang="en-US" sz="2200" dirty="0">
              <a:solidFill>
                <a:srgbClr val="FF0000"/>
              </a:solidFill>
            </a:endParaRPr>
          </a:p>
        </p:txBody>
      </p:sp>
      <p:sp>
        <p:nvSpPr>
          <p:cNvPr id="6" name="CuadroTexto 5"/>
          <p:cNvSpPr txBox="1"/>
          <p:nvPr/>
        </p:nvSpPr>
        <p:spPr>
          <a:xfrm>
            <a:off x="6672649" y="0"/>
            <a:ext cx="2949145" cy="461665"/>
          </a:xfrm>
          <a:prstGeom prst="rect">
            <a:avLst/>
          </a:prstGeom>
          <a:noFill/>
        </p:spPr>
        <p:txBody>
          <a:bodyPr wrap="square" rtlCol="0">
            <a:spAutoFit/>
          </a:bodyPr>
          <a:lstStyle/>
          <a:p>
            <a:r>
              <a:rPr lang="es-CL" sz="2400" dirty="0" smtClean="0">
                <a:solidFill>
                  <a:schemeClr val="accent1"/>
                </a:solidFill>
                <a:latin typeface="+mj-lt"/>
                <a:ea typeface="+mj-ea"/>
                <a:cs typeface="+mj-cs"/>
              </a:rPr>
              <a:t>Monitoreo y Control</a:t>
            </a:r>
            <a:endParaRPr lang="es-CL" sz="2400" dirty="0">
              <a:solidFill>
                <a:schemeClr val="accent1"/>
              </a:solidFill>
              <a:latin typeface="+mj-lt"/>
              <a:ea typeface="+mj-ea"/>
              <a:cs typeface="+mj-cs"/>
            </a:endParaRPr>
          </a:p>
        </p:txBody>
      </p:sp>
      <p:graphicFrame>
        <p:nvGraphicFramePr>
          <p:cNvPr id="7" name="Gráfico 6"/>
          <p:cNvGraphicFramePr>
            <a:graphicFrameLocks/>
          </p:cNvGraphicFramePr>
          <p:nvPr>
            <p:extLst>
              <p:ext uri="{D42A27DB-BD31-4B8C-83A1-F6EECF244321}">
                <p14:modId xmlns:p14="http://schemas.microsoft.com/office/powerpoint/2010/main" val="3225177442"/>
              </p:ext>
            </p:extLst>
          </p:nvPr>
        </p:nvGraphicFramePr>
        <p:xfrm>
          <a:off x="547815" y="965200"/>
          <a:ext cx="7953634" cy="52543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28692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1"/>
          <p:cNvSpPr>
            <a:spLocks noGrp="1"/>
          </p:cNvSpPr>
          <p:nvPr>
            <p:ph type="title"/>
          </p:nvPr>
        </p:nvSpPr>
        <p:spPr/>
        <p:txBody>
          <a:bodyPr/>
          <a:lstStyle/>
          <a:p>
            <a:r>
              <a:rPr lang="es-CL" altLang="es-CL" dirty="0" smtClean="0"/>
              <a:t>Acta de Constitución</a:t>
            </a:r>
          </a:p>
        </p:txBody>
      </p:sp>
      <p:sp>
        <p:nvSpPr>
          <p:cNvPr id="7171" name="Marcador de contenido 2"/>
          <p:cNvSpPr>
            <a:spLocks noGrp="1"/>
          </p:cNvSpPr>
          <p:nvPr>
            <p:ph idx="1"/>
          </p:nvPr>
        </p:nvSpPr>
        <p:spPr>
          <a:xfrm>
            <a:off x="677863" y="1647825"/>
            <a:ext cx="8596312" cy="3088932"/>
          </a:xfrm>
        </p:spPr>
        <p:txBody>
          <a:bodyPr/>
          <a:lstStyle/>
          <a:p>
            <a:pPr algn="just">
              <a:buFontTx/>
              <a:buChar char="-"/>
            </a:pPr>
            <a:r>
              <a:rPr lang="es-CL" altLang="es-CL" dirty="0" smtClean="0"/>
              <a:t>Se establece Director del Proyecto.</a:t>
            </a:r>
          </a:p>
          <a:p>
            <a:pPr algn="just">
              <a:buFontTx/>
              <a:buChar char="-"/>
            </a:pPr>
            <a:r>
              <a:rPr lang="es-CL" altLang="es-CL" dirty="0" smtClean="0"/>
              <a:t>Se determina la cultura de la Empresa y los Sistemas existentes.</a:t>
            </a:r>
          </a:p>
          <a:p>
            <a:pPr algn="just">
              <a:buFontTx/>
              <a:buChar char="-"/>
            </a:pPr>
            <a:r>
              <a:rPr lang="es-CL" altLang="es-CL" dirty="0" smtClean="0"/>
              <a:t>Identificación de los </a:t>
            </a:r>
            <a:r>
              <a:rPr lang="es-CL" altLang="es-CL" dirty="0" err="1" smtClean="0"/>
              <a:t>stakeholders</a:t>
            </a:r>
            <a:r>
              <a:rPr lang="es-CL" altLang="es-CL" dirty="0" smtClean="0"/>
              <a:t>.</a:t>
            </a:r>
          </a:p>
          <a:p>
            <a:pPr algn="just">
              <a:buFontTx/>
              <a:buChar char="-"/>
            </a:pPr>
            <a:r>
              <a:rPr lang="es-CL" altLang="es-CL" dirty="0" smtClean="0"/>
              <a:t>Se establecen las necesidades del Negocio.</a:t>
            </a:r>
          </a:p>
          <a:p>
            <a:pPr algn="just">
              <a:buFontTx/>
              <a:buChar char="-"/>
            </a:pPr>
            <a:r>
              <a:rPr lang="es-CL" altLang="es-CL" dirty="0" smtClean="0"/>
              <a:t>Definición de los Objetivos.</a:t>
            </a:r>
          </a:p>
          <a:p>
            <a:pPr algn="just">
              <a:buFontTx/>
              <a:buChar char="-"/>
            </a:pPr>
            <a:endParaRPr lang="es-CL" altLang="es-CL" dirty="0" smtClean="0"/>
          </a:p>
        </p:txBody>
      </p:sp>
      <p:pic>
        <p:nvPicPr>
          <p:cNvPr id="717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número de diapositiva 2"/>
          <p:cNvSpPr>
            <a:spLocks noGrp="1"/>
          </p:cNvSpPr>
          <p:nvPr>
            <p:ph type="sldNum" sz="quarter" idx="12"/>
          </p:nvPr>
        </p:nvSpPr>
        <p:spPr>
          <a:xfrm>
            <a:off x="10422083" y="6492875"/>
            <a:ext cx="1769918" cy="365125"/>
          </a:xfrm>
        </p:spPr>
        <p:txBody>
          <a:bodyPr/>
          <a:lstStyle/>
          <a:p>
            <a:fld id="{D57F1E4F-1CFF-5643-939E-217C01CDF565}" type="slidenum">
              <a:rPr lang="en-US" sz="2200" smtClean="0">
                <a:solidFill>
                  <a:srgbClr val="FF0000"/>
                </a:solidFill>
              </a:rPr>
              <a:pPr/>
              <a:t>4</a:t>
            </a:fld>
            <a:r>
              <a:rPr lang="en-US" sz="2200" dirty="0" smtClean="0">
                <a:solidFill>
                  <a:srgbClr val="FF0000"/>
                </a:solidFill>
              </a:rPr>
              <a:t> de 42</a:t>
            </a:r>
            <a:endParaRPr lang="en-US" sz="2200" dirty="0">
              <a:solidFill>
                <a:srgbClr val="FF0000"/>
              </a:solidFill>
            </a:endParaRPr>
          </a:p>
        </p:txBody>
      </p:sp>
      <p:sp>
        <p:nvSpPr>
          <p:cNvPr id="6" name="CuadroTexto 5"/>
          <p:cNvSpPr txBox="1"/>
          <p:nvPr/>
        </p:nvSpPr>
        <p:spPr>
          <a:xfrm>
            <a:off x="8270789" y="0"/>
            <a:ext cx="1070919" cy="461665"/>
          </a:xfrm>
          <a:prstGeom prst="rect">
            <a:avLst/>
          </a:prstGeom>
          <a:noFill/>
        </p:spPr>
        <p:txBody>
          <a:bodyPr wrap="square" rtlCol="0">
            <a:spAutoFit/>
          </a:bodyPr>
          <a:lstStyle/>
          <a:p>
            <a:r>
              <a:rPr lang="es-CL" sz="2400" dirty="0">
                <a:solidFill>
                  <a:schemeClr val="accent1"/>
                </a:solidFill>
                <a:latin typeface="+mj-lt"/>
                <a:ea typeface="+mj-ea"/>
                <a:cs typeface="+mj-cs"/>
              </a:rPr>
              <a:t>Inicio</a:t>
            </a:r>
          </a:p>
        </p:txBody>
      </p:sp>
    </p:spTree>
    <p:extLst>
      <p:ext uri="{BB962C8B-B14F-4D97-AF65-F5344CB8AC3E}">
        <p14:creationId xmlns:p14="http://schemas.microsoft.com/office/powerpoint/2010/main" val="371847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ítulo 1"/>
          <p:cNvSpPr>
            <a:spLocks noGrp="1"/>
          </p:cNvSpPr>
          <p:nvPr>
            <p:ph type="title"/>
          </p:nvPr>
        </p:nvSpPr>
        <p:spPr>
          <a:xfrm>
            <a:off x="625475" y="133350"/>
            <a:ext cx="8596313" cy="831850"/>
          </a:xfrm>
        </p:spPr>
        <p:txBody>
          <a:bodyPr/>
          <a:lstStyle/>
          <a:p>
            <a:r>
              <a:rPr lang="es-CL" altLang="es-CL" dirty="0" smtClean="0"/>
              <a:t>Seguimiento</a:t>
            </a:r>
          </a:p>
        </p:txBody>
      </p:sp>
      <p:pic>
        <p:nvPicPr>
          <p:cNvPr id="1843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número de diapositiva 2"/>
          <p:cNvSpPr>
            <a:spLocks noGrp="1"/>
          </p:cNvSpPr>
          <p:nvPr>
            <p:ph type="sldNum" sz="quarter" idx="12"/>
          </p:nvPr>
        </p:nvSpPr>
        <p:spPr>
          <a:xfrm>
            <a:off x="10764982" y="6492875"/>
            <a:ext cx="1391835" cy="365125"/>
          </a:xfrm>
        </p:spPr>
        <p:txBody>
          <a:bodyPr/>
          <a:lstStyle/>
          <a:p>
            <a:fld id="{D57F1E4F-1CFF-5643-939E-217C01CDF565}" type="slidenum">
              <a:rPr lang="en-US" sz="2200" smtClean="0">
                <a:solidFill>
                  <a:srgbClr val="FF0000"/>
                </a:solidFill>
              </a:rPr>
              <a:pPr/>
              <a:t>40</a:t>
            </a:fld>
            <a:r>
              <a:rPr lang="en-US" sz="2200" dirty="0" smtClean="0">
                <a:solidFill>
                  <a:srgbClr val="FF0000"/>
                </a:solidFill>
              </a:rPr>
              <a:t> de 42</a:t>
            </a:r>
            <a:endParaRPr lang="en-US" sz="2200" dirty="0">
              <a:solidFill>
                <a:srgbClr val="FF0000"/>
              </a:solidFill>
            </a:endParaRPr>
          </a:p>
        </p:txBody>
      </p:sp>
      <p:sp>
        <p:nvSpPr>
          <p:cNvPr id="6" name="CuadroTexto 5"/>
          <p:cNvSpPr txBox="1"/>
          <p:nvPr/>
        </p:nvSpPr>
        <p:spPr>
          <a:xfrm>
            <a:off x="6672649" y="0"/>
            <a:ext cx="2949145" cy="461665"/>
          </a:xfrm>
          <a:prstGeom prst="rect">
            <a:avLst/>
          </a:prstGeom>
          <a:noFill/>
        </p:spPr>
        <p:txBody>
          <a:bodyPr wrap="square" rtlCol="0">
            <a:spAutoFit/>
          </a:bodyPr>
          <a:lstStyle/>
          <a:p>
            <a:r>
              <a:rPr lang="es-CL" sz="2400" dirty="0" smtClean="0">
                <a:solidFill>
                  <a:schemeClr val="accent1"/>
                </a:solidFill>
                <a:latin typeface="+mj-lt"/>
                <a:ea typeface="+mj-ea"/>
                <a:cs typeface="+mj-cs"/>
              </a:rPr>
              <a:t>Monitoreo y Control</a:t>
            </a:r>
            <a:endParaRPr lang="es-CL" sz="2400" dirty="0">
              <a:solidFill>
                <a:schemeClr val="accent1"/>
              </a:solidFill>
              <a:latin typeface="+mj-lt"/>
              <a:ea typeface="+mj-ea"/>
              <a:cs typeface="+mj-cs"/>
            </a:endParaRPr>
          </a:p>
        </p:txBody>
      </p:sp>
      <p:graphicFrame>
        <p:nvGraphicFramePr>
          <p:cNvPr id="8" name="Gráfico 7"/>
          <p:cNvGraphicFramePr>
            <a:graphicFrameLocks/>
          </p:cNvGraphicFramePr>
          <p:nvPr>
            <p:extLst>
              <p:ext uri="{D42A27DB-BD31-4B8C-83A1-F6EECF244321}">
                <p14:modId xmlns:p14="http://schemas.microsoft.com/office/powerpoint/2010/main" val="1485488831"/>
              </p:ext>
            </p:extLst>
          </p:nvPr>
        </p:nvGraphicFramePr>
        <p:xfrm>
          <a:off x="1304924" y="1257299"/>
          <a:ext cx="7696201" cy="46958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166772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1"/>
          <p:cNvSpPr>
            <a:spLocks noGrp="1"/>
          </p:cNvSpPr>
          <p:nvPr>
            <p:ph type="title"/>
          </p:nvPr>
        </p:nvSpPr>
        <p:spPr>
          <a:xfrm>
            <a:off x="677507" y="84138"/>
            <a:ext cx="8596668" cy="789073"/>
          </a:xfrm>
        </p:spPr>
        <p:txBody>
          <a:bodyPr/>
          <a:lstStyle/>
          <a:p>
            <a:r>
              <a:rPr lang="es-CL" altLang="es-CL" dirty="0" smtClean="0"/>
              <a:t>Conclusiones</a:t>
            </a:r>
          </a:p>
        </p:txBody>
      </p:sp>
      <p:pic>
        <p:nvPicPr>
          <p:cNvPr id="717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uadroTexto 3"/>
          <p:cNvSpPr txBox="1"/>
          <p:nvPr/>
        </p:nvSpPr>
        <p:spPr>
          <a:xfrm>
            <a:off x="807308" y="988541"/>
            <a:ext cx="8229600" cy="2862322"/>
          </a:xfrm>
          <a:prstGeom prst="rect">
            <a:avLst/>
          </a:prstGeom>
          <a:noFill/>
        </p:spPr>
        <p:txBody>
          <a:bodyPr wrap="square" rtlCol="0">
            <a:spAutoFit/>
          </a:bodyPr>
          <a:lstStyle/>
          <a:p>
            <a:r>
              <a:rPr lang="es-CL" dirty="0" smtClean="0"/>
              <a:t>Con los recursos que actualmente se cuenta, considerando además el amplio mercado potencial a quienes va dirigido el sistema el diseño es prometedor.</a:t>
            </a:r>
          </a:p>
          <a:p>
            <a:endParaRPr lang="es-CL" dirty="0" smtClean="0"/>
          </a:p>
          <a:p>
            <a:r>
              <a:rPr lang="es-CL" dirty="0" smtClean="0"/>
              <a:t>Desde el punto de vista operativo es completamente factible y favorable para el proyecto ya que la operación corre por cuenta de terceros.</a:t>
            </a:r>
          </a:p>
          <a:p>
            <a:endParaRPr lang="es-CL" dirty="0" smtClean="0"/>
          </a:p>
          <a:p>
            <a:r>
              <a:rPr lang="es-CL" dirty="0" smtClean="0"/>
              <a:t>El desarrollo del Sistema para el apoyo y la transparencia del Centro de Padres del Colegio Santa Elena, permitirá llevar una mejor organización, facilitará las tareas que ellos desempeñan, de tal forma que permitirá cumplir con los objetivos planteados.</a:t>
            </a:r>
            <a:endParaRPr lang="es-CL" dirty="0"/>
          </a:p>
        </p:txBody>
      </p:sp>
      <p:sp>
        <p:nvSpPr>
          <p:cNvPr id="3" name="Marcador de número de diapositiva 2"/>
          <p:cNvSpPr>
            <a:spLocks noGrp="1"/>
          </p:cNvSpPr>
          <p:nvPr>
            <p:ph type="sldNum" sz="quarter" idx="12"/>
          </p:nvPr>
        </p:nvSpPr>
        <p:spPr>
          <a:xfrm>
            <a:off x="10806545" y="6492875"/>
            <a:ext cx="1385455" cy="365125"/>
          </a:xfrm>
        </p:spPr>
        <p:txBody>
          <a:bodyPr/>
          <a:lstStyle/>
          <a:p>
            <a:fld id="{D57F1E4F-1CFF-5643-939E-217C01CDF565}" type="slidenum">
              <a:rPr lang="en-US" sz="2200" smtClean="0">
                <a:solidFill>
                  <a:srgbClr val="FF0000"/>
                </a:solidFill>
              </a:rPr>
              <a:pPr/>
              <a:t>41</a:t>
            </a:fld>
            <a:r>
              <a:rPr lang="en-US" sz="2200" dirty="0" smtClean="0">
                <a:solidFill>
                  <a:srgbClr val="FF0000"/>
                </a:solidFill>
              </a:rPr>
              <a:t> de 42</a:t>
            </a:r>
            <a:endParaRPr lang="en-US" sz="2200" dirty="0">
              <a:solidFill>
                <a:srgbClr val="FF0000"/>
              </a:solidFill>
            </a:endParaRPr>
          </a:p>
        </p:txBody>
      </p:sp>
    </p:spTree>
    <p:extLst>
      <p:ext uri="{BB962C8B-B14F-4D97-AF65-F5344CB8AC3E}">
        <p14:creationId xmlns:p14="http://schemas.microsoft.com/office/powerpoint/2010/main" val="29124211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1"/>
          <p:cNvSpPr>
            <a:spLocks noGrp="1"/>
          </p:cNvSpPr>
          <p:nvPr>
            <p:ph type="title"/>
          </p:nvPr>
        </p:nvSpPr>
        <p:spPr>
          <a:xfrm>
            <a:off x="677507" y="84138"/>
            <a:ext cx="8596668" cy="789073"/>
          </a:xfrm>
        </p:spPr>
        <p:txBody>
          <a:bodyPr/>
          <a:lstStyle/>
          <a:p>
            <a:r>
              <a:rPr lang="es-CL" altLang="es-CL" dirty="0" smtClean="0"/>
              <a:t>¿Preguntas ?</a:t>
            </a:r>
          </a:p>
        </p:txBody>
      </p:sp>
      <p:pic>
        <p:nvPicPr>
          <p:cNvPr id="717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número de diapositiva 2"/>
          <p:cNvSpPr>
            <a:spLocks noGrp="1"/>
          </p:cNvSpPr>
          <p:nvPr>
            <p:ph type="sldNum" sz="quarter" idx="12"/>
          </p:nvPr>
        </p:nvSpPr>
        <p:spPr>
          <a:xfrm>
            <a:off x="10806545" y="6492875"/>
            <a:ext cx="1385455" cy="365125"/>
          </a:xfrm>
        </p:spPr>
        <p:txBody>
          <a:bodyPr/>
          <a:lstStyle/>
          <a:p>
            <a:fld id="{D57F1E4F-1CFF-5643-939E-217C01CDF565}" type="slidenum">
              <a:rPr lang="en-US" sz="2200" smtClean="0">
                <a:solidFill>
                  <a:srgbClr val="FF0000"/>
                </a:solidFill>
              </a:rPr>
              <a:pPr/>
              <a:t>42</a:t>
            </a:fld>
            <a:r>
              <a:rPr lang="en-US" sz="2200" dirty="0" smtClean="0">
                <a:solidFill>
                  <a:srgbClr val="FF0000"/>
                </a:solidFill>
              </a:rPr>
              <a:t> de 42</a:t>
            </a:r>
            <a:endParaRPr lang="en-US" sz="2200" dirty="0">
              <a:solidFill>
                <a:srgbClr val="FF0000"/>
              </a:solidFill>
            </a:endParaRPr>
          </a:p>
        </p:txBody>
      </p:sp>
    </p:spTree>
    <p:extLst>
      <p:ext uri="{BB962C8B-B14F-4D97-AF65-F5344CB8AC3E}">
        <p14:creationId xmlns:p14="http://schemas.microsoft.com/office/powerpoint/2010/main" val="393490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ítulo 1"/>
          <p:cNvSpPr>
            <a:spLocks noGrp="1"/>
          </p:cNvSpPr>
          <p:nvPr>
            <p:ph type="title"/>
          </p:nvPr>
        </p:nvSpPr>
        <p:spPr>
          <a:xfrm>
            <a:off x="625475" y="133350"/>
            <a:ext cx="8596313" cy="831850"/>
          </a:xfrm>
        </p:spPr>
        <p:txBody>
          <a:bodyPr/>
          <a:lstStyle/>
          <a:p>
            <a:r>
              <a:rPr lang="es-CL" altLang="es-CL" dirty="0" smtClean="0"/>
              <a:t>Problemática (Diagrama Causa Efecto)</a:t>
            </a:r>
          </a:p>
        </p:txBody>
      </p:sp>
      <p:graphicFrame>
        <p:nvGraphicFramePr>
          <p:cNvPr id="4" name="Diagrama 3"/>
          <p:cNvGraphicFramePr/>
          <p:nvPr/>
        </p:nvGraphicFramePr>
        <p:xfrm>
          <a:off x="473657" y="1056068"/>
          <a:ext cx="3608946" cy="2189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nvGraphicFramePr>
        <p:xfrm>
          <a:off x="4129111" y="965915"/>
          <a:ext cx="3608946" cy="21894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a 5"/>
          <p:cNvGraphicFramePr/>
          <p:nvPr/>
        </p:nvGraphicFramePr>
        <p:xfrm>
          <a:off x="2671652" y="4773770"/>
          <a:ext cx="3608946" cy="218940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8" name="Conector recto de flecha 7"/>
          <p:cNvCxnSpPr/>
          <p:nvPr/>
        </p:nvCxnSpPr>
        <p:spPr>
          <a:xfrm flipV="1">
            <a:off x="1042988" y="3838575"/>
            <a:ext cx="6375400" cy="25400"/>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sp>
        <p:nvSpPr>
          <p:cNvPr id="10" name="CuadroTexto 9"/>
          <p:cNvSpPr txBox="1">
            <a:spLocks noChangeArrowheads="1"/>
          </p:cNvSpPr>
          <p:nvPr/>
        </p:nvSpPr>
        <p:spPr bwMode="auto">
          <a:xfrm>
            <a:off x="7650163" y="2847975"/>
            <a:ext cx="3579812" cy="2032000"/>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just" eaLnBrk="1" hangingPunct="1"/>
            <a:r>
              <a:rPr lang="es-CL" altLang="es-CL"/>
              <a:t>Poca o nula comunicación del Centro de Padres con los Apoderados y Establecimientos Educacionales, falta de transparencia y administración de los procesos del Centro de Padres.</a:t>
            </a:r>
          </a:p>
        </p:txBody>
      </p:sp>
      <p:cxnSp>
        <p:nvCxnSpPr>
          <p:cNvPr id="12" name="Conector recto de flecha 11"/>
          <p:cNvCxnSpPr/>
          <p:nvPr/>
        </p:nvCxnSpPr>
        <p:spPr>
          <a:xfrm>
            <a:off x="1982788" y="3168650"/>
            <a:ext cx="425450" cy="669925"/>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13" name="Conector recto de flecha 12"/>
          <p:cNvCxnSpPr/>
          <p:nvPr/>
        </p:nvCxnSpPr>
        <p:spPr>
          <a:xfrm>
            <a:off x="5356225" y="3141663"/>
            <a:ext cx="423863" cy="669925"/>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14" name="Conector recto de flecha 13"/>
          <p:cNvCxnSpPr/>
          <p:nvPr/>
        </p:nvCxnSpPr>
        <p:spPr>
          <a:xfrm flipV="1">
            <a:off x="3798888" y="3889375"/>
            <a:ext cx="431800" cy="849313"/>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pic>
        <p:nvPicPr>
          <p:cNvPr id="8203" name="Picture 3"/>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número de diapositiva 2"/>
          <p:cNvSpPr>
            <a:spLocks noGrp="1"/>
          </p:cNvSpPr>
          <p:nvPr>
            <p:ph type="sldNum" sz="quarter" idx="12"/>
          </p:nvPr>
        </p:nvSpPr>
        <p:spPr>
          <a:xfrm>
            <a:off x="10411691" y="6492875"/>
            <a:ext cx="1780309" cy="365125"/>
          </a:xfrm>
        </p:spPr>
        <p:txBody>
          <a:bodyPr vert="horz" lIns="91440" tIns="45720" rIns="91440" bIns="45720" rtlCol="0" anchor="ctr"/>
          <a:lstStyle/>
          <a:p>
            <a:fld id="{D57F1E4F-1CFF-5643-939E-217C01CDF565}" type="slidenum">
              <a:rPr lang="en-US" sz="2200" smtClean="0">
                <a:solidFill>
                  <a:srgbClr val="FF0000"/>
                </a:solidFill>
              </a:rPr>
              <a:pPr/>
              <a:t>5</a:t>
            </a:fld>
            <a:r>
              <a:rPr lang="en-US" sz="2200" dirty="0" smtClean="0">
                <a:solidFill>
                  <a:srgbClr val="FF0000"/>
                </a:solidFill>
              </a:rPr>
              <a:t> de 42</a:t>
            </a:r>
            <a:endParaRPr lang="en-US" sz="2200" dirty="0">
              <a:solidFill>
                <a:srgbClr val="FF0000"/>
              </a:solidFill>
            </a:endParaRPr>
          </a:p>
        </p:txBody>
      </p:sp>
      <p:sp>
        <p:nvSpPr>
          <p:cNvPr id="15" name="CuadroTexto 14"/>
          <p:cNvSpPr txBox="1"/>
          <p:nvPr/>
        </p:nvSpPr>
        <p:spPr>
          <a:xfrm>
            <a:off x="9221788" y="27551"/>
            <a:ext cx="1070919" cy="461665"/>
          </a:xfrm>
          <a:prstGeom prst="rect">
            <a:avLst/>
          </a:prstGeom>
          <a:noFill/>
        </p:spPr>
        <p:txBody>
          <a:bodyPr wrap="square" rtlCol="0">
            <a:spAutoFit/>
          </a:bodyPr>
          <a:lstStyle/>
          <a:p>
            <a:r>
              <a:rPr lang="es-CL" sz="2400" dirty="0">
                <a:solidFill>
                  <a:schemeClr val="accent1"/>
                </a:solidFill>
                <a:latin typeface="+mj-lt"/>
                <a:ea typeface="+mj-ea"/>
                <a:cs typeface="+mj-cs"/>
              </a:rPr>
              <a:t>Inicio</a:t>
            </a:r>
          </a:p>
        </p:txBody>
      </p:sp>
    </p:spTree>
    <p:extLst>
      <p:ext uri="{BB962C8B-B14F-4D97-AF65-F5344CB8AC3E}">
        <p14:creationId xmlns:p14="http://schemas.microsoft.com/office/powerpoint/2010/main" val="4202335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1"/>
          <p:cNvSpPr>
            <a:spLocks noGrp="1"/>
          </p:cNvSpPr>
          <p:nvPr>
            <p:ph type="title"/>
          </p:nvPr>
        </p:nvSpPr>
        <p:spPr/>
        <p:txBody>
          <a:bodyPr/>
          <a:lstStyle/>
          <a:p>
            <a:r>
              <a:rPr lang="es-CL" altLang="es-CL" dirty="0" smtClean="0"/>
              <a:t>Objetivo General</a:t>
            </a:r>
          </a:p>
        </p:txBody>
      </p:sp>
      <p:sp>
        <p:nvSpPr>
          <p:cNvPr id="7171" name="Marcador de contenido 2"/>
          <p:cNvSpPr>
            <a:spLocks noGrp="1"/>
          </p:cNvSpPr>
          <p:nvPr>
            <p:ph idx="1"/>
          </p:nvPr>
        </p:nvSpPr>
        <p:spPr>
          <a:xfrm>
            <a:off x="677863" y="1647825"/>
            <a:ext cx="8596312" cy="4394200"/>
          </a:xfrm>
        </p:spPr>
        <p:txBody>
          <a:bodyPr>
            <a:normAutofit/>
          </a:bodyPr>
          <a:lstStyle/>
          <a:p>
            <a:pPr marL="0" indent="0" algn="just">
              <a:buFont typeface="Wingdings 3" panose="05040102010807070707" pitchFamily="18" charset="2"/>
              <a:buNone/>
            </a:pPr>
            <a:r>
              <a:rPr lang="es-CL" sz="2800" dirty="0"/>
              <a:t>Desarrollar y diseñar un software basado en las normas técnicas del Ministerio de Educación que permita gestionar, administrar, difundir información y transparentar los procesos del Centro de Padres y Apoderados del Colegio Santa Elena</a:t>
            </a:r>
            <a:endParaRPr lang="es-CL" altLang="es-CL" dirty="0" smtClean="0"/>
          </a:p>
        </p:txBody>
      </p:sp>
      <p:pic>
        <p:nvPicPr>
          <p:cNvPr id="717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número de diapositiva 2"/>
          <p:cNvSpPr>
            <a:spLocks noGrp="1"/>
          </p:cNvSpPr>
          <p:nvPr>
            <p:ph type="sldNum" sz="quarter" idx="12"/>
          </p:nvPr>
        </p:nvSpPr>
        <p:spPr>
          <a:xfrm>
            <a:off x="10625139" y="6481830"/>
            <a:ext cx="1566862" cy="365125"/>
          </a:xfrm>
        </p:spPr>
        <p:txBody>
          <a:bodyPr vert="horz" lIns="91440" tIns="45720" rIns="91440" bIns="45720" rtlCol="0" anchor="ctr"/>
          <a:lstStyle/>
          <a:p>
            <a:fld id="{D57F1E4F-1CFF-5643-939E-217C01CDF565}" type="slidenum">
              <a:rPr lang="en-US" sz="2200" smtClean="0">
                <a:solidFill>
                  <a:srgbClr val="FF0000"/>
                </a:solidFill>
              </a:rPr>
              <a:pPr/>
              <a:t>6</a:t>
            </a:fld>
            <a:r>
              <a:rPr lang="en-US" sz="2200" dirty="0" smtClean="0">
                <a:solidFill>
                  <a:srgbClr val="FF0000"/>
                </a:solidFill>
              </a:rPr>
              <a:t> de 42</a:t>
            </a:r>
            <a:endParaRPr lang="en-US" sz="2200" dirty="0">
              <a:solidFill>
                <a:srgbClr val="FF0000"/>
              </a:solidFill>
            </a:endParaRPr>
          </a:p>
        </p:txBody>
      </p:sp>
      <p:sp>
        <p:nvSpPr>
          <p:cNvPr id="6" name="CuadroTexto 5"/>
          <p:cNvSpPr txBox="1"/>
          <p:nvPr/>
        </p:nvSpPr>
        <p:spPr>
          <a:xfrm>
            <a:off x="8270789" y="0"/>
            <a:ext cx="1070919" cy="461665"/>
          </a:xfrm>
          <a:prstGeom prst="rect">
            <a:avLst/>
          </a:prstGeom>
          <a:noFill/>
        </p:spPr>
        <p:txBody>
          <a:bodyPr wrap="square" rtlCol="0">
            <a:spAutoFit/>
          </a:bodyPr>
          <a:lstStyle/>
          <a:p>
            <a:r>
              <a:rPr lang="es-CL" sz="2400" dirty="0">
                <a:solidFill>
                  <a:schemeClr val="accent1"/>
                </a:solidFill>
                <a:latin typeface="+mj-lt"/>
                <a:ea typeface="+mj-ea"/>
                <a:cs typeface="+mj-cs"/>
              </a:rPr>
              <a:t>Inicio</a:t>
            </a:r>
          </a:p>
        </p:txBody>
      </p:sp>
    </p:spTree>
    <p:extLst>
      <p:ext uri="{BB962C8B-B14F-4D97-AF65-F5344CB8AC3E}">
        <p14:creationId xmlns:p14="http://schemas.microsoft.com/office/powerpoint/2010/main" val="17519785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1"/>
          <p:cNvSpPr>
            <a:spLocks noGrp="1"/>
          </p:cNvSpPr>
          <p:nvPr>
            <p:ph type="title"/>
          </p:nvPr>
        </p:nvSpPr>
        <p:spPr/>
        <p:txBody>
          <a:bodyPr/>
          <a:lstStyle/>
          <a:p>
            <a:r>
              <a:rPr lang="es-CL" altLang="es-CL" dirty="0" smtClean="0"/>
              <a:t>Objetivos Específicos (1)</a:t>
            </a:r>
          </a:p>
        </p:txBody>
      </p:sp>
      <p:sp>
        <p:nvSpPr>
          <p:cNvPr id="7171" name="Marcador de contenido 2"/>
          <p:cNvSpPr>
            <a:spLocks noGrp="1"/>
          </p:cNvSpPr>
          <p:nvPr>
            <p:ph idx="1"/>
          </p:nvPr>
        </p:nvSpPr>
        <p:spPr>
          <a:xfrm>
            <a:off x="677690" y="1270000"/>
            <a:ext cx="8596312" cy="877166"/>
          </a:xfrm>
        </p:spPr>
        <p:txBody>
          <a:bodyPr>
            <a:normAutofit fontScale="70000" lnSpcReduction="20000"/>
          </a:bodyPr>
          <a:lstStyle/>
          <a:p>
            <a:pPr marL="0" indent="0">
              <a:buNone/>
            </a:pPr>
            <a:r>
              <a:rPr lang="es-CL" sz="2800" dirty="0"/>
              <a:t>Disminuir el tiempo que dedica el Presidente del Centro de Padres y Apoderados en generar las votaciones de Proyectos para los Apoderados.</a:t>
            </a:r>
          </a:p>
          <a:p>
            <a:pPr marL="0" indent="0" algn="just">
              <a:buFont typeface="Wingdings 3" panose="05040102010807070707" pitchFamily="18" charset="2"/>
              <a:buNone/>
            </a:pPr>
            <a:endParaRPr lang="es-CL" altLang="es-CL" dirty="0" smtClean="0"/>
          </a:p>
        </p:txBody>
      </p:sp>
      <p:pic>
        <p:nvPicPr>
          <p:cNvPr id="717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número de diapositiva 2"/>
          <p:cNvSpPr>
            <a:spLocks noGrp="1"/>
          </p:cNvSpPr>
          <p:nvPr>
            <p:ph type="sldNum" sz="quarter" idx="12"/>
          </p:nvPr>
        </p:nvSpPr>
        <p:spPr>
          <a:xfrm>
            <a:off x="10625139" y="6481830"/>
            <a:ext cx="1566862" cy="365125"/>
          </a:xfrm>
        </p:spPr>
        <p:txBody>
          <a:bodyPr vert="horz" lIns="91440" tIns="45720" rIns="91440" bIns="45720" rtlCol="0" anchor="ctr"/>
          <a:lstStyle/>
          <a:p>
            <a:fld id="{D57F1E4F-1CFF-5643-939E-217C01CDF565}" type="slidenum">
              <a:rPr lang="en-US" sz="2200" smtClean="0">
                <a:solidFill>
                  <a:srgbClr val="FF0000"/>
                </a:solidFill>
              </a:rPr>
              <a:pPr/>
              <a:t>7</a:t>
            </a:fld>
            <a:r>
              <a:rPr lang="en-US" sz="2200" dirty="0" smtClean="0">
                <a:solidFill>
                  <a:srgbClr val="FF0000"/>
                </a:solidFill>
              </a:rPr>
              <a:t> de 42</a:t>
            </a:r>
            <a:endParaRPr lang="en-US" sz="2200" dirty="0">
              <a:solidFill>
                <a:srgbClr val="FF0000"/>
              </a:solidFill>
            </a:endParaRPr>
          </a:p>
        </p:txBody>
      </p:sp>
      <p:graphicFrame>
        <p:nvGraphicFramePr>
          <p:cNvPr id="2" name="Diagrama 1"/>
          <p:cNvGraphicFramePr/>
          <p:nvPr>
            <p:extLst>
              <p:ext uri="{D42A27DB-BD31-4B8C-83A1-F6EECF244321}">
                <p14:modId xmlns:p14="http://schemas.microsoft.com/office/powerpoint/2010/main" val="480715090"/>
              </p:ext>
            </p:extLst>
          </p:nvPr>
        </p:nvGraphicFramePr>
        <p:xfrm>
          <a:off x="1146002" y="139043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uadroTexto 6"/>
          <p:cNvSpPr txBox="1"/>
          <p:nvPr/>
        </p:nvSpPr>
        <p:spPr>
          <a:xfrm>
            <a:off x="8270789" y="0"/>
            <a:ext cx="1070919" cy="461665"/>
          </a:xfrm>
          <a:prstGeom prst="rect">
            <a:avLst/>
          </a:prstGeom>
          <a:noFill/>
        </p:spPr>
        <p:txBody>
          <a:bodyPr wrap="square" rtlCol="0">
            <a:spAutoFit/>
          </a:bodyPr>
          <a:lstStyle/>
          <a:p>
            <a:r>
              <a:rPr lang="es-CL" sz="2400" dirty="0">
                <a:solidFill>
                  <a:schemeClr val="accent1"/>
                </a:solidFill>
                <a:latin typeface="+mj-lt"/>
                <a:ea typeface="+mj-ea"/>
                <a:cs typeface="+mj-cs"/>
              </a:rPr>
              <a:t>Inicio</a:t>
            </a:r>
          </a:p>
        </p:txBody>
      </p:sp>
    </p:spTree>
    <p:extLst>
      <p:ext uri="{BB962C8B-B14F-4D97-AF65-F5344CB8AC3E}">
        <p14:creationId xmlns:p14="http://schemas.microsoft.com/office/powerpoint/2010/main" val="293169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graphicEl>
                                              <a:dgm id="{822D3227-4A41-4A1C-8659-A27C9E9C4D5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graphicEl>
                                              <a:dgm id="{3B2B654F-A264-466E-A1A9-02BDCC658D2E}"/>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graphicEl>
                                              <a:dgm id="{037F94A4-29D8-4C2F-9E71-83FB83D0911B}"/>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graphicEl>
                                              <a:dgm id="{E92AC56D-21EC-4C17-ADCA-86A605B4069F}"/>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graphicEl>
                                              <a:dgm id="{E7C0A9AA-B764-4B0F-ACB1-7C1C44347DF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graphicEl>
                                              <a:dgm id="{0F8D363D-64F0-4515-AA9A-50B09A6EA71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1"/>
          <p:cNvSpPr>
            <a:spLocks noGrp="1"/>
          </p:cNvSpPr>
          <p:nvPr>
            <p:ph type="title"/>
          </p:nvPr>
        </p:nvSpPr>
        <p:spPr/>
        <p:txBody>
          <a:bodyPr/>
          <a:lstStyle/>
          <a:p>
            <a:r>
              <a:rPr lang="es-CL" altLang="es-CL" dirty="0" smtClean="0"/>
              <a:t>Objetivos Específicos (2)</a:t>
            </a:r>
          </a:p>
        </p:txBody>
      </p:sp>
      <p:sp>
        <p:nvSpPr>
          <p:cNvPr id="7171" name="Marcador de contenido 2"/>
          <p:cNvSpPr>
            <a:spLocks noGrp="1"/>
          </p:cNvSpPr>
          <p:nvPr>
            <p:ph idx="1"/>
          </p:nvPr>
        </p:nvSpPr>
        <p:spPr>
          <a:xfrm>
            <a:off x="677690" y="1270000"/>
            <a:ext cx="8596312" cy="877166"/>
          </a:xfrm>
        </p:spPr>
        <p:txBody>
          <a:bodyPr>
            <a:normAutofit/>
          </a:bodyPr>
          <a:lstStyle/>
          <a:p>
            <a:pPr marL="0" indent="0">
              <a:buNone/>
            </a:pPr>
            <a:r>
              <a:rPr lang="es-CL" sz="2000" dirty="0"/>
              <a:t>Transparentar las rendiciones de dinero por ingresos y/o egresos realizados en el Centro de Padres.</a:t>
            </a:r>
          </a:p>
          <a:p>
            <a:pPr marL="0" indent="0" algn="just">
              <a:buFont typeface="Wingdings 3" panose="05040102010807070707" pitchFamily="18" charset="2"/>
              <a:buNone/>
            </a:pPr>
            <a:endParaRPr lang="es-CL" altLang="es-CL" dirty="0" smtClean="0"/>
          </a:p>
        </p:txBody>
      </p:sp>
      <p:pic>
        <p:nvPicPr>
          <p:cNvPr id="717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número de diapositiva 2"/>
          <p:cNvSpPr>
            <a:spLocks noGrp="1"/>
          </p:cNvSpPr>
          <p:nvPr>
            <p:ph type="sldNum" sz="quarter" idx="12"/>
          </p:nvPr>
        </p:nvSpPr>
        <p:spPr>
          <a:xfrm>
            <a:off x="10307783" y="6481830"/>
            <a:ext cx="1884218" cy="365125"/>
          </a:xfrm>
        </p:spPr>
        <p:txBody>
          <a:bodyPr vert="horz" lIns="91440" tIns="45720" rIns="91440" bIns="45720" rtlCol="0" anchor="ctr"/>
          <a:lstStyle/>
          <a:p>
            <a:fld id="{D57F1E4F-1CFF-5643-939E-217C01CDF565}" type="slidenum">
              <a:rPr lang="en-US" sz="2200" smtClean="0">
                <a:solidFill>
                  <a:srgbClr val="FF0000"/>
                </a:solidFill>
              </a:rPr>
              <a:pPr/>
              <a:t>8</a:t>
            </a:fld>
            <a:r>
              <a:rPr lang="en-US" sz="2200" dirty="0" smtClean="0">
                <a:solidFill>
                  <a:srgbClr val="FF0000"/>
                </a:solidFill>
              </a:rPr>
              <a:t> de 42</a:t>
            </a:r>
            <a:endParaRPr lang="en-US" sz="2200" dirty="0">
              <a:solidFill>
                <a:srgbClr val="FF0000"/>
              </a:solidFill>
            </a:endParaRPr>
          </a:p>
        </p:txBody>
      </p:sp>
      <p:graphicFrame>
        <p:nvGraphicFramePr>
          <p:cNvPr id="2" name="Diagrama 1"/>
          <p:cNvGraphicFramePr/>
          <p:nvPr>
            <p:extLst>
              <p:ext uri="{D42A27DB-BD31-4B8C-83A1-F6EECF244321}">
                <p14:modId xmlns:p14="http://schemas.microsoft.com/office/powerpoint/2010/main" val="707516151"/>
              </p:ext>
            </p:extLst>
          </p:nvPr>
        </p:nvGraphicFramePr>
        <p:xfrm>
          <a:off x="1146002" y="139043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uadroTexto 6"/>
          <p:cNvSpPr txBox="1"/>
          <p:nvPr/>
        </p:nvSpPr>
        <p:spPr>
          <a:xfrm>
            <a:off x="8270789" y="0"/>
            <a:ext cx="1070919" cy="461665"/>
          </a:xfrm>
          <a:prstGeom prst="rect">
            <a:avLst/>
          </a:prstGeom>
          <a:noFill/>
        </p:spPr>
        <p:txBody>
          <a:bodyPr wrap="square" rtlCol="0">
            <a:spAutoFit/>
          </a:bodyPr>
          <a:lstStyle/>
          <a:p>
            <a:r>
              <a:rPr lang="es-CL" sz="2400" dirty="0">
                <a:solidFill>
                  <a:schemeClr val="accent1"/>
                </a:solidFill>
                <a:latin typeface="+mj-lt"/>
                <a:ea typeface="+mj-ea"/>
                <a:cs typeface="+mj-cs"/>
              </a:rPr>
              <a:t>Inicio</a:t>
            </a:r>
          </a:p>
        </p:txBody>
      </p:sp>
    </p:spTree>
    <p:extLst>
      <p:ext uri="{BB962C8B-B14F-4D97-AF65-F5344CB8AC3E}">
        <p14:creationId xmlns:p14="http://schemas.microsoft.com/office/powerpoint/2010/main" val="5099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graphicEl>
                                              <a:dgm id="{822D3227-4A41-4A1C-8659-A27C9E9C4D5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graphicEl>
                                              <a:dgm id="{3B2B654F-A264-466E-A1A9-02BDCC658D2E}"/>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graphicEl>
                                              <a:dgm id="{037F94A4-29D8-4C2F-9E71-83FB83D0911B}"/>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graphicEl>
                                              <a:dgm id="{E92AC56D-21EC-4C17-ADCA-86A605B4069F}"/>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graphicEl>
                                              <a:dgm id="{E7C0A9AA-B764-4B0F-ACB1-7C1C44347DF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graphicEl>
                                              <a:dgm id="{0F8D363D-64F0-4515-AA9A-50B09A6EA71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1"/>
          <p:cNvSpPr>
            <a:spLocks noGrp="1"/>
          </p:cNvSpPr>
          <p:nvPr>
            <p:ph type="title"/>
          </p:nvPr>
        </p:nvSpPr>
        <p:spPr/>
        <p:txBody>
          <a:bodyPr/>
          <a:lstStyle/>
          <a:p>
            <a:r>
              <a:rPr lang="es-CL" altLang="es-CL" dirty="0" smtClean="0"/>
              <a:t>Objetivos Específicos (3)</a:t>
            </a:r>
          </a:p>
        </p:txBody>
      </p:sp>
      <p:sp>
        <p:nvSpPr>
          <p:cNvPr id="7171" name="Marcador de contenido 2"/>
          <p:cNvSpPr>
            <a:spLocks noGrp="1"/>
          </p:cNvSpPr>
          <p:nvPr>
            <p:ph idx="1"/>
          </p:nvPr>
        </p:nvSpPr>
        <p:spPr>
          <a:xfrm>
            <a:off x="677690" y="1270000"/>
            <a:ext cx="8596312" cy="877166"/>
          </a:xfrm>
        </p:spPr>
        <p:txBody>
          <a:bodyPr>
            <a:normAutofit/>
          </a:bodyPr>
          <a:lstStyle/>
          <a:p>
            <a:pPr marL="0" indent="0">
              <a:buNone/>
            </a:pPr>
            <a:r>
              <a:rPr lang="es-CL" sz="2000" dirty="0"/>
              <a:t>Disminuir el tiempo que destina el Tesorero del Centro de Padres y Apoderados en </a:t>
            </a:r>
            <a:r>
              <a:rPr lang="es-CL" sz="2000" dirty="0" smtClean="0"/>
              <a:t>obtener la información contable de rendiciones.</a:t>
            </a:r>
            <a:endParaRPr lang="es-CL" altLang="es-CL" dirty="0" smtClean="0"/>
          </a:p>
        </p:txBody>
      </p:sp>
      <p:pic>
        <p:nvPicPr>
          <p:cNvPr id="717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25138" y="0"/>
            <a:ext cx="15668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número de diapositiva 2"/>
          <p:cNvSpPr>
            <a:spLocks noGrp="1"/>
          </p:cNvSpPr>
          <p:nvPr>
            <p:ph type="sldNum" sz="quarter" idx="12"/>
          </p:nvPr>
        </p:nvSpPr>
        <p:spPr>
          <a:xfrm>
            <a:off x="10625139" y="6481830"/>
            <a:ext cx="1566862" cy="365125"/>
          </a:xfrm>
        </p:spPr>
        <p:txBody>
          <a:bodyPr vert="horz" lIns="91440" tIns="45720" rIns="91440" bIns="45720" rtlCol="0" anchor="ctr"/>
          <a:lstStyle/>
          <a:p>
            <a:fld id="{D57F1E4F-1CFF-5643-939E-217C01CDF565}" type="slidenum">
              <a:rPr lang="en-US" sz="2200" smtClean="0">
                <a:solidFill>
                  <a:srgbClr val="FF0000"/>
                </a:solidFill>
              </a:rPr>
              <a:pPr/>
              <a:t>9</a:t>
            </a:fld>
            <a:r>
              <a:rPr lang="en-US" sz="2200" dirty="0" smtClean="0">
                <a:solidFill>
                  <a:srgbClr val="FF0000"/>
                </a:solidFill>
              </a:rPr>
              <a:t> de 42</a:t>
            </a:r>
            <a:endParaRPr lang="en-US" sz="2200" dirty="0">
              <a:solidFill>
                <a:srgbClr val="FF0000"/>
              </a:solidFill>
            </a:endParaRPr>
          </a:p>
        </p:txBody>
      </p:sp>
      <p:graphicFrame>
        <p:nvGraphicFramePr>
          <p:cNvPr id="2" name="Diagrama 1"/>
          <p:cNvGraphicFramePr/>
          <p:nvPr>
            <p:extLst>
              <p:ext uri="{D42A27DB-BD31-4B8C-83A1-F6EECF244321}">
                <p14:modId xmlns:p14="http://schemas.microsoft.com/office/powerpoint/2010/main" val="1429364790"/>
              </p:ext>
            </p:extLst>
          </p:nvPr>
        </p:nvGraphicFramePr>
        <p:xfrm>
          <a:off x="1146002" y="139043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uadroTexto 6"/>
          <p:cNvSpPr txBox="1"/>
          <p:nvPr/>
        </p:nvSpPr>
        <p:spPr>
          <a:xfrm>
            <a:off x="8270789" y="0"/>
            <a:ext cx="1070919" cy="461665"/>
          </a:xfrm>
          <a:prstGeom prst="rect">
            <a:avLst/>
          </a:prstGeom>
          <a:noFill/>
        </p:spPr>
        <p:txBody>
          <a:bodyPr wrap="square" rtlCol="0">
            <a:spAutoFit/>
          </a:bodyPr>
          <a:lstStyle/>
          <a:p>
            <a:r>
              <a:rPr lang="es-CL" sz="2400" dirty="0">
                <a:solidFill>
                  <a:schemeClr val="accent1"/>
                </a:solidFill>
                <a:latin typeface="+mj-lt"/>
                <a:ea typeface="+mj-ea"/>
                <a:cs typeface="+mj-cs"/>
              </a:rPr>
              <a:t>Inicio</a:t>
            </a:r>
          </a:p>
        </p:txBody>
      </p:sp>
    </p:spTree>
    <p:extLst>
      <p:ext uri="{BB962C8B-B14F-4D97-AF65-F5344CB8AC3E}">
        <p14:creationId xmlns:p14="http://schemas.microsoft.com/office/powerpoint/2010/main" val="235537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graphicEl>
                                              <a:dgm id="{822D3227-4A41-4A1C-8659-A27C9E9C4D5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graphicEl>
                                              <a:dgm id="{3B2B654F-A264-466E-A1A9-02BDCC658D2E}"/>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graphicEl>
                                              <a:dgm id="{037F94A4-29D8-4C2F-9E71-83FB83D0911B}"/>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graphicEl>
                                              <a:dgm id="{E92AC56D-21EC-4C17-ADCA-86A605B4069F}"/>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graphicEl>
                                              <a:dgm id="{E7C0A9AA-B764-4B0F-ACB1-7C1C44347DF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graphicEl>
                                              <a:dgm id="{0F8D363D-64F0-4515-AA9A-50B09A6EA71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1025</TotalTime>
  <Words>1632</Words>
  <Application>Microsoft Office PowerPoint</Application>
  <PresentationFormat>Panorámica</PresentationFormat>
  <Paragraphs>276</Paragraphs>
  <Slides>42</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42</vt:i4>
      </vt:variant>
    </vt:vector>
  </HeadingPairs>
  <TitlesOfParts>
    <vt:vector size="47" baseType="lpstr">
      <vt:lpstr>Arial</vt:lpstr>
      <vt:lpstr>Calibri</vt:lpstr>
      <vt:lpstr>Trebuchet MS</vt:lpstr>
      <vt:lpstr>Wingdings 3</vt:lpstr>
      <vt:lpstr>Faceta</vt:lpstr>
      <vt:lpstr>Proyecto CPAS Entregable final</vt:lpstr>
      <vt:lpstr>Presentación de PowerPoint</vt:lpstr>
      <vt:lpstr>Contexto</vt:lpstr>
      <vt:lpstr>Acta de Constitución</vt:lpstr>
      <vt:lpstr>Problemática (Diagrama Causa Efecto)</vt:lpstr>
      <vt:lpstr>Objetivo General</vt:lpstr>
      <vt:lpstr>Objetivos Específicos (1)</vt:lpstr>
      <vt:lpstr>Objetivos Específicos (2)</vt:lpstr>
      <vt:lpstr>Objetivos Específicos (3)</vt:lpstr>
      <vt:lpstr>Objetivos Específicos (4)</vt:lpstr>
      <vt:lpstr>Alcance</vt:lpstr>
      <vt:lpstr>Supuestos y Limitaciones</vt:lpstr>
      <vt:lpstr>Solución Propuesta</vt:lpstr>
      <vt:lpstr>Enfoque Técnico Diagrama de Solución de Alto Nivel</vt:lpstr>
      <vt:lpstr>Enfoque Funcional Módulos Principales</vt:lpstr>
      <vt:lpstr>Enfoque Metodológico Prototipo Reutilizable, por los siguientes motivos</vt:lpstr>
      <vt:lpstr>Enfoque Metodológico  Ciclo de Vida de la Metodología</vt:lpstr>
      <vt:lpstr>Plan de Gestión del Proyecto</vt:lpstr>
      <vt:lpstr>WBS (EDT Estructura de Descomposición del Trabajo)</vt:lpstr>
      <vt:lpstr>Organigramas</vt:lpstr>
      <vt:lpstr>Cronograma</vt:lpstr>
      <vt:lpstr>Estimación de Esfuerzo (Punto fusión)</vt:lpstr>
      <vt:lpstr>Riesgos (1)</vt:lpstr>
      <vt:lpstr>Riesgos (2)</vt:lpstr>
      <vt:lpstr>Mockup Mantenedor Usuarios</vt:lpstr>
      <vt:lpstr>Mockup Mantenedor Rendiciones</vt:lpstr>
      <vt:lpstr>Modelo de Dominio: Global</vt:lpstr>
      <vt:lpstr>Modelo de Dominio: Territorio</vt:lpstr>
      <vt:lpstr>Modelo de Dominio: Usuarios</vt:lpstr>
      <vt:lpstr>Modelo de Dominio: Tricel</vt:lpstr>
      <vt:lpstr>Modelo de Dominio: Calendario</vt:lpstr>
      <vt:lpstr>Modelo de Dominio: Proyectos</vt:lpstr>
      <vt:lpstr>Modelo de Dominio: Documentos</vt:lpstr>
      <vt:lpstr>Modelo de Dominio: Ingresos/Egresos</vt:lpstr>
      <vt:lpstr>Modelo de Dominio: Menú</vt:lpstr>
      <vt:lpstr>Modelo de Dominio: Factory</vt:lpstr>
      <vt:lpstr>Seguimiento detalle cronograma</vt:lpstr>
      <vt:lpstr>Seguimiento</vt:lpstr>
      <vt:lpstr>Seguimiento</vt:lpstr>
      <vt:lpstr>Seguimiento</vt:lpstr>
      <vt:lpstr>Conclusiones</vt:lpstr>
      <vt:lpstr>¿Preguntas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CPAS Entregable 2</dc:title>
  <dc:creator>victor hugo coronado alarcon</dc:creator>
  <cp:lastModifiedBy>victor hugo coronado alarcon</cp:lastModifiedBy>
  <cp:revision>52</cp:revision>
  <dcterms:created xsi:type="dcterms:W3CDTF">2016-05-25T02:20:58Z</dcterms:created>
  <dcterms:modified xsi:type="dcterms:W3CDTF">2016-09-29T14:22:11Z</dcterms:modified>
</cp:coreProperties>
</file>