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77" r:id="rId9"/>
    <p:sldId id="278" r:id="rId10"/>
    <p:sldId id="27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A5945-A401-471C-82BB-0FC1E2DB0C5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34C0C74-B6F7-4E80-B2F6-250E94BAFE0D}">
      <dgm:prSet phldrT="[Texto]"/>
      <dgm:spPr/>
      <dgm:t>
        <a:bodyPr/>
        <a:lstStyle/>
        <a:p>
          <a:r>
            <a:rPr lang="es-CL" dirty="0" smtClean="0"/>
            <a:t>Contenidos</a:t>
          </a:r>
          <a:endParaRPr lang="es-CL" dirty="0"/>
        </a:p>
      </dgm:t>
    </dgm:pt>
    <dgm:pt modelId="{D6195436-F0FC-46D4-A806-3E8A46D09DEB}" type="parTrans" cxnId="{2341D92C-DE74-44FB-AE12-934345472553}">
      <dgm:prSet/>
      <dgm:spPr/>
      <dgm:t>
        <a:bodyPr/>
        <a:lstStyle/>
        <a:p>
          <a:endParaRPr lang="es-CL"/>
        </a:p>
      </dgm:t>
    </dgm:pt>
    <dgm:pt modelId="{0669B7B3-8AD5-4E16-97EE-D7A5A4A12020}" type="sibTrans" cxnId="{2341D92C-DE74-44FB-AE12-934345472553}">
      <dgm:prSet/>
      <dgm:spPr/>
      <dgm:t>
        <a:bodyPr/>
        <a:lstStyle/>
        <a:p>
          <a:endParaRPr lang="es-CL"/>
        </a:p>
      </dgm:t>
    </dgm:pt>
    <dgm:pt modelId="{EFC3D6DD-08BB-421C-B7DE-0ADA7300A75F}">
      <dgm:prSet phldrT="[Texto]"/>
      <dgm:spPr/>
      <dgm:t>
        <a:bodyPr/>
        <a:lstStyle/>
        <a:p>
          <a:r>
            <a:rPr lang="es-CL" dirty="0" smtClean="0"/>
            <a:t>Contextualización</a:t>
          </a:r>
          <a:endParaRPr lang="es-CL" dirty="0"/>
        </a:p>
      </dgm:t>
    </dgm:pt>
    <dgm:pt modelId="{E50DE70C-2B60-43D5-83F7-EF7D7D094C65}" type="parTrans" cxnId="{8EB427B5-AB5F-459F-9EA4-E1FB8C7253BC}">
      <dgm:prSet/>
      <dgm:spPr/>
      <dgm:t>
        <a:bodyPr/>
        <a:lstStyle/>
        <a:p>
          <a:endParaRPr lang="es-CL"/>
        </a:p>
      </dgm:t>
    </dgm:pt>
    <dgm:pt modelId="{41AF0939-70FB-431D-9548-C98C09FE4C0B}" type="sibTrans" cxnId="{8EB427B5-AB5F-459F-9EA4-E1FB8C7253BC}">
      <dgm:prSet/>
      <dgm:spPr/>
      <dgm:t>
        <a:bodyPr/>
        <a:lstStyle/>
        <a:p>
          <a:endParaRPr lang="es-CL"/>
        </a:p>
      </dgm:t>
    </dgm:pt>
    <dgm:pt modelId="{4D787540-BC71-4BCA-A5F1-4C8C1F2889A0}">
      <dgm:prSet phldrT="[Texto]"/>
      <dgm:spPr/>
      <dgm:t>
        <a:bodyPr/>
        <a:lstStyle/>
        <a:p>
          <a:r>
            <a:rPr lang="es-CL" dirty="0" smtClean="0"/>
            <a:t>Problemática</a:t>
          </a:r>
          <a:endParaRPr lang="es-CL" dirty="0"/>
        </a:p>
      </dgm:t>
    </dgm:pt>
    <dgm:pt modelId="{6C83D45C-9D83-4C86-81AF-A0DCF16AB1C4}" type="parTrans" cxnId="{7F4B987C-6F75-412E-A4B6-FE3EC16A1956}">
      <dgm:prSet/>
      <dgm:spPr/>
      <dgm:t>
        <a:bodyPr/>
        <a:lstStyle/>
        <a:p>
          <a:endParaRPr lang="es-CL"/>
        </a:p>
      </dgm:t>
    </dgm:pt>
    <dgm:pt modelId="{E16A3BFA-D543-4555-AFB6-82C7F13040EA}" type="sibTrans" cxnId="{7F4B987C-6F75-412E-A4B6-FE3EC16A1956}">
      <dgm:prSet/>
      <dgm:spPr/>
      <dgm:t>
        <a:bodyPr/>
        <a:lstStyle/>
        <a:p>
          <a:endParaRPr lang="es-CL"/>
        </a:p>
      </dgm:t>
    </dgm:pt>
    <dgm:pt modelId="{BE5E3694-4B25-4726-9C50-BB56B43E81E5}">
      <dgm:prSet phldrT="[Texto]"/>
      <dgm:spPr/>
      <dgm:t>
        <a:bodyPr/>
        <a:lstStyle/>
        <a:p>
          <a:r>
            <a:rPr lang="es-CL" dirty="0" smtClean="0"/>
            <a:t>Objetivo General</a:t>
          </a:r>
          <a:endParaRPr lang="es-CL" dirty="0"/>
        </a:p>
      </dgm:t>
    </dgm:pt>
    <dgm:pt modelId="{597AC6CC-969D-410C-9A83-FA05CD6A59EC}" type="parTrans" cxnId="{5E96C59E-A2AE-4CA2-9113-1A2ED145247B}">
      <dgm:prSet/>
      <dgm:spPr/>
      <dgm:t>
        <a:bodyPr/>
        <a:lstStyle/>
        <a:p>
          <a:endParaRPr lang="es-CL"/>
        </a:p>
      </dgm:t>
    </dgm:pt>
    <dgm:pt modelId="{2C5F9622-2B5C-4B02-95D3-6859B1DF0781}" type="sibTrans" cxnId="{5E96C59E-A2AE-4CA2-9113-1A2ED145247B}">
      <dgm:prSet/>
      <dgm:spPr/>
      <dgm:t>
        <a:bodyPr/>
        <a:lstStyle/>
        <a:p>
          <a:endParaRPr lang="es-CL"/>
        </a:p>
      </dgm:t>
    </dgm:pt>
    <dgm:pt modelId="{8AA5D777-E14F-4A1B-B52C-976AD0449EA1}">
      <dgm:prSet phldrT="[Texto]"/>
      <dgm:spPr/>
      <dgm:t>
        <a:bodyPr/>
        <a:lstStyle/>
        <a:p>
          <a:r>
            <a:rPr lang="es-CL" dirty="0" smtClean="0"/>
            <a:t>Objetivos Específicos</a:t>
          </a:r>
          <a:endParaRPr lang="es-CL" dirty="0"/>
        </a:p>
      </dgm:t>
    </dgm:pt>
    <dgm:pt modelId="{95DE068F-AB8A-4BAB-8BEC-5F501C592F85}" type="parTrans" cxnId="{FEDCC939-E1D4-4194-82E0-EBA32B5A868C}">
      <dgm:prSet/>
      <dgm:spPr/>
      <dgm:t>
        <a:bodyPr/>
        <a:lstStyle/>
        <a:p>
          <a:endParaRPr lang="es-CL"/>
        </a:p>
      </dgm:t>
    </dgm:pt>
    <dgm:pt modelId="{6E62DF84-D76A-4C5C-97A3-AA6F9014D9EB}" type="sibTrans" cxnId="{FEDCC939-E1D4-4194-82E0-EBA32B5A868C}">
      <dgm:prSet/>
      <dgm:spPr/>
      <dgm:t>
        <a:bodyPr/>
        <a:lstStyle/>
        <a:p>
          <a:endParaRPr lang="es-CL"/>
        </a:p>
      </dgm:t>
    </dgm:pt>
    <dgm:pt modelId="{01A073D7-2FB3-455C-81CB-049EF9CADBE4}">
      <dgm:prSet phldrT="[Texto]"/>
      <dgm:spPr/>
      <dgm:t>
        <a:bodyPr/>
        <a:lstStyle/>
        <a:p>
          <a:r>
            <a:rPr lang="es-CL" dirty="0" smtClean="0"/>
            <a:t>Metodología</a:t>
          </a:r>
          <a:endParaRPr lang="es-CL" dirty="0"/>
        </a:p>
      </dgm:t>
    </dgm:pt>
    <dgm:pt modelId="{44AAE706-2542-4416-8F9C-498C24D34B3B}" type="parTrans" cxnId="{6151B4FE-8437-4742-A3CA-6E4D8BE82066}">
      <dgm:prSet/>
      <dgm:spPr/>
      <dgm:t>
        <a:bodyPr/>
        <a:lstStyle/>
        <a:p>
          <a:endParaRPr lang="es-CL"/>
        </a:p>
      </dgm:t>
    </dgm:pt>
    <dgm:pt modelId="{1744DCD8-90F9-4AC2-AB58-01B488CC2116}" type="sibTrans" cxnId="{6151B4FE-8437-4742-A3CA-6E4D8BE82066}">
      <dgm:prSet/>
      <dgm:spPr/>
      <dgm:t>
        <a:bodyPr/>
        <a:lstStyle/>
        <a:p>
          <a:endParaRPr lang="es-CL"/>
        </a:p>
      </dgm:t>
    </dgm:pt>
    <dgm:pt modelId="{23CED723-8210-4D63-856A-C6EF33070E9A}">
      <dgm:prSet phldrT="[Texto]"/>
      <dgm:spPr/>
      <dgm:t>
        <a:bodyPr/>
        <a:lstStyle/>
        <a:p>
          <a:r>
            <a:rPr lang="es-CL" dirty="0" smtClean="0"/>
            <a:t>Modelo</a:t>
          </a:r>
          <a:endParaRPr lang="es-CL" dirty="0"/>
        </a:p>
      </dgm:t>
    </dgm:pt>
    <dgm:pt modelId="{28096566-D526-4B60-9321-F52DEA1A289D}" type="parTrans" cxnId="{44AF80C6-9548-45A7-9817-9F82515117C3}">
      <dgm:prSet/>
      <dgm:spPr/>
      <dgm:t>
        <a:bodyPr/>
        <a:lstStyle/>
        <a:p>
          <a:endParaRPr lang="es-CL"/>
        </a:p>
      </dgm:t>
    </dgm:pt>
    <dgm:pt modelId="{DBB69729-EEEC-407A-9257-D92FFB23D22C}" type="sibTrans" cxnId="{44AF80C6-9548-45A7-9817-9F82515117C3}">
      <dgm:prSet/>
      <dgm:spPr/>
      <dgm:t>
        <a:bodyPr/>
        <a:lstStyle/>
        <a:p>
          <a:endParaRPr lang="es-CL"/>
        </a:p>
      </dgm:t>
    </dgm:pt>
    <dgm:pt modelId="{8D188DD7-608F-4B27-B1BB-9CAA3FEC467D}">
      <dgm:prSet phldrT="[Texto]"/>
      <dgm:spPr/>
      <dgm:t>
        <a:bodyPr/>
        <a:lstStyle/>
        <a:p>
          <a:r>
            <a:rPr lang="es-CL" dirty="0" smtClean="0"/>
            <a:t>Arquitectura del Software</a:t>
          </a:r>
          <a:endParaRPr lang="es-CL" dirty="0"/>
        </a:p>
      </dgm:t>
    </dgm:pt>
    <dgm:pt modelId="{52FB9DAF-C798-4BAB-AD9C-61690553343F}" type="parTrans" cxnId="{14B9970C-C7D3-46CC-AC84-109D33413314}">
      <dgm:prSet/>
      <dgm:spPr/>
      <dgm:t>
        <a:bodyPr/>
        <a:lstStyle/>
        <a:p>
          <a:endParaRPr lang="es-CL"/>
        </a:p>
      </dgm:t>
    </dgm:pt>
    <dgm:pt modelId="{B8FF2CEB-F575-492A-A552-366EDE223EF8}" type="sibTrans" cxnId="{14B9970C-C7D3-46CC-AC84-109D33413314}">
      <dgm:prSet/>
      <dgm:spPr/>
      <dgm:t>
        <a:bodyPr/>
        <a:lstStyle/>
        <a:p>
          <a:endParaRPr lang="es-CL"/>
        </a:p>
      </dgm:t>
    </dgm:pt>
    <dgm:pt modelId="{B3002E01-76F1-4649-A283-EDC037991E7D}">
      <dgm:prSet phldrT="[Texto]"/>
      <dgm:spPr/>
      <dgm:t>
        <a:bodyPr/>
        <a:lstStyle/>
        <a:p>
          <a:r>
            <a:rPr lang="es-CL" dirty="0" smtClean="0"/>
            <a:t>Supuestos y Limitaciones</a:t>
          </a:r>
          <a:endParaRPr lang="es-CL" dirty="0"/>
        </a:p>
      </dgm:t>
    </dgm:pt>
    <dgm:pt modelId="{AC33CFFD-EC81-4877-92DC-D999F03D1D9C}" type="parTrans" cxnId="{35FE2A46-164E-4E4A-9BFA-55BD3FA12771}">
      <dgm:prSet/>
      <dgm:spPr/>
      <dgm:t>
        <a:bodyPr/>
        <a:lstStyle/>
        <a:p>
          <a:endParaRPr lang="es-CL"/>
        </a:p>
      </dgm:t>
    </dgm:pt>
    <dgm:pt modelId="{30C8846D-4B93-4332-88BA-F1D4AC21BF93}" type="sibTrans" cxnId="{35FE2A46-164E-4E4A-9BFA-55BD3FA12771}">
      <dgm:prSet/>
      <dgm:spPr/>
      <dgm:t>
        <a:bodyPr/>
        <a:lstStyle/>
        <a:p>
          <a:endParaRPr lang="es-CL"/>
        </a:p>
      </dgm:t>
    </dgm:pt>
    <dgm:pt modelId="{280A4FE2-074F-4417-AD84-702EFE1A721B}">
      <dgm:prSet phldrT="[Texto]"/>
      <dgm:spPr/>
      <dgm:t>
        <a:bodyPr/>
        <a:lstStyle/>
        <a:p>
          <a:r>
            <a:rPr lang="es-CL" dirty="0" smtClean="0"/>
            <a:t>Riesgos</a:t>
          </a:r>
          <a:endParaRPr lang="es-CL" dirty="0"/>
        </a:p>
      </dgm:t>
    </dgm:pt>
    <dgm:pt modelId="{1EFA021F-7CBF-4E80-A5C6-6C3A7E496336}" type="parTrans" cxnId="{7F70DD9F-C49C-4783-AB92-13333FFB77AA}">
      <dgm:prSet/>
      <dgm:spPr/>
      <dgm:t>
        <a:bodyPr/>
        <a:lstStyle/>
        <a:p>
          <a:endParaRPr lang="es-CL"/>
        </a:p>
      </dgm:t>
    </dgm:pt>
    <dgm:pt modelId="{8027895A-B9B1-4C4B-98DF-5146B60D38BA}" type="sibTrans" cxnId="{7F70DD9F-C49C-4783-AB92-13333FFB77AA}">
      <dgm:prSet/>
      <dgm:spPr/>
      <dgm:t>
        <a:bodyPr/>
        <a:lstStyle/>
        <a:p>
          <a:endParaRPr lang="es-CL"/>
        </a:p>
      </dgm:t>
    </dgm:pt>
    <dgm:pt modelId="{8922564F-845C-4064-ADC3-1474A21361B3}">
      <dgm:prSet phldrT="[Texto]"/>
      <dgm:spPr/>
      <dgm:t>
        <a:bodyPr/>
        <a:lstStyle/>
        <a:p>
          <a:r>
            <a:rPr lang="es-CL" dirty="0" smtClean="0"/>
            <a:t>Organización</a:t>
          </a:r>
          <a:endParaRPr lang="es-CL" dirty="0"/>
        </a:p>
      </dgm:t>
    </dgm:pt>
    <dgm:pt modelId="{852A389D-E9DE-4E8F-849F-FE9C356E01E9}" type="parTrans" cxnId="{93EDB0DD-1BAC-4D69-917E-73C848D3FFF0}">
      <dgm:prSet/>
      <dgm:spPr/>
      <dgm:t>
        <a:bodyPr/>
        <a:lstStyle/>
        <a:p>
          <a:endParaRPr lang="es-CL"/>
        </a:p>
      </dgm:t>
    </dgm:pt>
    <dgm:pt modelId="{B72E249B-3B3A-4A39-9C79-8A97389AD716}" type="sibTrans" cxnId="{93EDB0DD-1BAC-4D69-917E-73C848D3FFF0}">
      <dgm:prSet/>
      <dgm:spPr/>
      <dgm:t>
        <a:bodyPr/>
        <a:lstStyle/>
        <a:p>
          <a:endParaRPr lang="es-CL"/>
        </a:p>
      </dgm:t>
    </dgm:pt>
    <dgm:pt modelId="{29DEBD07-E003-4888-8800-4B8163488EF2}">
      <dgm:prSet phldrT="[Texto]"/>
      <dgm:spPr/>
      <dgm:t>
        <a:bodyPr/>
        <a:lstStyle/>
        <a:p>
          <a:r>
            <a:rPr lang="es-CL" dirty="0" smtClean="0"/>
            <a:t>Cronograma</a:t>
          </a:r>
          <a:endParaRPr lang="es-CL" dirty="0"/>
        </a:p>
      </dgm:t>
    </dgm:pt>
    <dgm:pt modelId="{75FA1154-6388-4AC4-98C0-13F4D83340E0}" type="parTrans" cxnId="{CFEFC3DD-6D70-46EB-AC06-170A2AAF03BA}">
      <dgm:prSet/>
      <dgm:spPr/>
      <dgm:t>
        <a:bodyPr/>
        <a:lstStyle/>
        <a:p>
          <a:endParaRPr lang="es-CL"/>
        </a:p>
      </dgm:t>
    </dgm:pt>
    <dgm:pt modelId="{9AF14865-5CBE-4BDF-8B31-A0022B7E4873}" type="sibTrans" cxnId="{CFEFC3DD-6D70-46EB-AC06-170A2AAF03BA}">
      <dgm:prSet/>
      <dgm:spPr/>
      <dgm:t>
        <a:bodyPr/>
        <a:lstStyle/>
        <a:p>
          <a:endParaRPr lang="es-CL"/>
        </a:p>
      </dgm:t>
    </dgm:pt>
    <dgm:pt modelId="{B5DAB732-5DFB-4119-9615-27F2159B6DAF}">
      <dgm:prSet phldrT="[Texto]"/>
      <dgm:spPr/>
      <dgm:t>
        <a:bodyPr/>
        <a:lstStyle/>
        <a:p>
          <a:r>
            <a:rPr lang="es-CL" dirty="0" smtClean="0"/>
            <a:t>Referencias</a:t>
          </a:r>
          <a:endParaRPr lang="es-CL" dirty="0"/>
        </a:p>
      </dgm:t>
    </dgm:pt>
    <dgm:pt modelId="{F58409AE-708B-4046-BB61-96B5D46F174A}" type="parTrans" cxnId="{0A5A17FE-A39F-45BB-8D89-A9D6741A93A6}">
      <dgm:prSet/>
      <dgm:spPr/>
      <dgm:t>
        <a:bodyPr/>
        <a:lstStyle/>
        <a:p>
          <a:endParaRPr lang="es-CL"/>
        </a:p>
      </dgm:t>
    </dgm:pt>
    <dgm:pt modelId="{A0D59912-09B4-4DDF-B326-EE2A17A14284}" type="sibTrans" cxnId="{0A5A17FE-A39F-45BB-8D89-A9D6741A93A6}">
      <dgm:prSet/>
      <dgm:spPr/>
      <dgm:t>
        <a:bodyPr/>
        <a:lstStyle/>
        <a:p>
          <a:endParaRPr lang="es-CL"/>
        </a:p>
      </dgm:t>
    </dgm:pt>
    <dgm:pt modelId="{184E7B5C-A8B2-439D-A0C1-CA2162F91FC7}">
      <dgm:prSet phldrT="[Texto]"/>
      <dgm:spPr/>
      <dgm:t>
        <a:bodyPr/>
        <a:lstStyle/>
        <a:p>
          <a:r>
            <a:rPr lang="es-CL" dirty="0" smtClean="0"/>
            <a:t>Módulos Funcionales</a:t>
          </a:r>
          <a:endParaRPr lang="es-CL" dirty="0"/>
        </a:p>
      </dgm:t>
    </dgm:pt>
    <dgm:pt modelId="{C978B910-0B82-4823-B28A-0431D1424094}" type="parTrans" cxnId="{B3EB22B3-9C2D-4453-9747-81D4E955D7BE}">
      <dgm:prSet/>
      <dgm:spPr/>
      <dgm:t>
        <a:bodyPr/>
        <a:lstStyle/>
        <a:p>
          <a:endParaRPr lang="es-CL"/>
        </a:p>
      </dgm:t>
    </dgm:pt>
    <dgm:pt modelId="{4C0B7B9F-DC74-4071-9550-07B18F86739D}" type="sibTrans" cxnId="{B3EB22B3-9C2D-4453-9747-81D4E955D7BE}">
      <dgm:prSet/>
      <dgm:spPr/>
      <dgm:t>
        <a:bodyPr/>
        <a:lstStyle/>
        <a:p>
          <a:endParaRPr lang="es-CL"/>
        </a:p>
      </dgm:t>
    </dgm:pt>
    <dgm:pt modelId="{9CC0FF55-6A86-4820-A7F4-2D73434E7CDD}" type="pres">
      <dgm:prSet presAssocID="{2BAA5945-A401-471C-82BB-0FC1E2DB0C5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F72E87EF-5DCB-4D06-B7E4-E3B302133BE3}" type="pres">
      <dgm:prSet presAssocID="{534C0C74-B6F7-4E80-B2F6-250E94BAFE0D}" presName="thickLine" presStyleLbl="alignNode1" presStyleIdx="0" presStyleCnt="1"/>
      <dgm:spPr/>
    </dgm:pt>
    <dgm:pt modelId="{F729FEAD-5CAA-43DB-96D5-B14587F0D52A}" type="pres">
      <dgm:prSet presAssocID="{534C0C74-B6F7-4E80-B2F6-250E94BAFE0D}" presName="horz1" presStyleCnt="0"/>
      <dgm:spPr/>
    </dgm:pt>
    <dgm:pt modelId="{209EB174-D380-411B-B890-217BBC2C5937}" type="pres">
      <dgm:prSet presAssocID="{534C0C74-B6F7-4E80-B2F6-250E94BAFE0D}" presName="tx1" presStyleLbl="revTx" presStyleIdx="0" presStyleCnt="14"/>
      <dgm:spPr/>
      <dgm:t>
        <a:bodyPr/>
        <a:lstStyle/>
        <a:p>
          <a:endParaRPr lang="es-CL"/>
        </a:p>
      </dgm:t>
    </dgm:pt>
    <dgm:pt modelId="{42D7ACD5-CA0F-4957-9442-753EEFAD94C9}" type="pres">
      <dgm:prSet presAssocID="{534C0C74-B6F7-4E80-B2F6-250E94BAFE0D}" presName="vert1" presStyleCnt="0"/>
      <dgm:spPr/>
    </dgm:pt>
    <dgm:pt modelId="{B7422E2E-C3BF-488A-B9C2-FDA2C23D7442}" type="pres">
      <dgm:prSet presAssocID="{EFC3D6DD-08BB-421C-B7DE-0ADA7300A75F}" presName="vertSpace2a" presStyleCnt="0"/>
      <dgm:spPr/>
    </dgm:pt>
    <dgm:pt modelId="{38B96C0A-D2B0-46F1-ADFD-9AA0BA7BBE39}" type="pres">
      <dgm:prSet presAssocID="{EFC3D6DD-08BB-421C-B7DE-0ADA7300A75F}" presName="horz2" presStyleCnt="0"/>
      <dgm:spPr/>
    </dgm:pt>
    <dgm:pt modelId="{1C8AF4C8-BDC3-4695-B833-6A50DB1935F3}" type="pres">
      <dgm:prSet presAssocID="{EFC3D6DD-08BB-421C-B7DE-0ADA7300A75F}" presName="horzSpace2" presStyleCnt="0"/>
      <dgm:spPr/>
    </dgm:pt>
    <dgm:pt modelId="{5BE6A5CB-399E-4B66-9A48-AD601DC30C2B}" type="pres">
      <dgm:prSet presAssocID="{EFC3D6DD-08BB-421C-B7DE-0ADA7300A75F}" presName="tx2" presStyleLbl="revTx" presStyleIdx="1" presStyleCnt="14"/>
      <dgm:spPr/>
      <dgm:t>
        <a:bodyPr/>
        <a:lstStyle/>
        <a:p>
          <a:endParaRPr lang="es-CL"/>
        </a:p>
      </dgm:t>
    </dgm:pt>
    <dgm:pt modelId="{A39D0195-B7E0-4DA5-923E-8E1CFF28E584}" type="pres">
      <dgm:prSet presAssocID="{EFC3D6DD-08BB-421C-B7DE-0ADA7300A75F}" presName="vert2" presStyleCnt="0"/>
      <dgm:spPr/>
    </dgm:pt>
    <dgm:pt modelId="{885CD9E7-D6EC-4A5A-BBC4-A02B478FEB88}" type="pres">
      <dgm:prSet presAssocID="{EFC3D6DD-08BB-421C-B7DE-0ADA7300A75F}" presName="thinLine2b" presStyleLbl="callout" presStyleIdx="0" presStyleCnt="13"/>
      <dgm:spPr/>
    </dgm:pt>
    <dgm:pt modelId="{ADE29B54-A063-4435-899A-B89DA9BFB9F2}" type="pres">
      <dgm:prSet presAssocID="{EFC3D6DD-08BB-421C-B7DE-0ADA7300A75F}" presName="vertSpace2b" presStyleCnt="0"/>
      <dgm:spPr/>
    </dgm:pt>
    <dgm:pt modelId="{6827FE9E-2BA4-40A6-907F-F6FA6CFBBDA5}" type="pres">
      <dgm:prSet presAssocID="{4D787540-BC71-4BCA-A5F1-4C8C1F2889A0}" presName="horz2" presStyleCnt="0"/>
      <dgm:spPr/>
    </dgm:pt>
    <dgm:pt modelId="{66DC1568-F57A-47E5-BE7A-36AC30F274CC}" type="pres">
      <dgm:prSet presAssocID="{4D787540-BC71-4BCA-A5F1-4C8C1F2889A0}" presName="horzSpace2" presStyleCnt="0"/>
      <dgm:spPr/>
    </dgm:pt>
    <dgm:pt modelId="{8E2EDD54-C321-4F64-8446-5DCB545688C9}" type="pres">
      <dgm:prSet presAssocID="{4D787540-BC71-4BCA-A5F1-4C8C1F2889A0}" presName="tx2" presStyleLbl="revTx" presStyleIdx="2" presStyleCnt="14"/>
      <dgm:spPr/>
      <dgm:t>
        <a:bodyPr/>
        <a:lstStyle/>
        <a:p>
          <a:endParaRPr lang="es-CL"/>
        </a:p>
      </dgm:t>
    </dgm:pt>
    <dgm:pt modelId="{264B808C-8959-4E82-8907-E95AF8F95B25}" type="pres">
      <dgm:prSet presAssocID="{4D787540-BC71-4BCA-A5F1-4C8C1F2889A0}" presName="vert2" presStyleCnt="0"/>
      <dgm:spPr/>
    </dgm:pt>
    <dgm:pt modelId="{44B9C052-B637-4F52-9FFE-D2AAA6769A3C}" type="pres">
      <dgm:prSet presAssocID="{4D787540-BC71-4BCA-A5F1-4C8C1F2889A0}" presName="thinLine2b" presStyleLbl="callout" presStyleIdx="1" presStyleCnt="13"/>
      <dgm:spPr/>
    </dgm:pt>
    <dgm:pt modelId="{381042CE-C5AB-408D-B6E5-7DD5118591EA}" type="pres">
      <dgm:prSet presAssocID="{4D787540-BC71-4BCA-A5F1-4C8C1F2889A0}" presName="vertSpace2b" presStyleCnt="0"/>
      <dgm:spPr/>
    </dgm:pt>
    <dgm:pt modelId="{6D5F89E0-06A8-4BB4-A82C-C83651DF8B70}" type="pres">
      <dgm:prSet presAssocID="{BE5E3694-4B25-4726-9C50-BB56B43E81E5}" presName="horz2" presStyleCnt="0"/>
      <dgm:spPr/>
    </dgm:pt>
    <dgm:pt modelId="{63B61546-6290-4971-9FC0-74CC609C0F02}" type="pres">
      <dgm:prSet presAssocID="{BE5E3694-4B25-4726-9C50-BB56B43E81E5}" presName="horzSpace2" presStyleCnt="0"/>
      <dgm:spPr/>
    </dgm:pt>
    <dgm:pt modelId="{CAA2A223-3367-407D-9F70-757506D657C5}" type="pres">
      <dgm:prSet presAssocID="{BE5E3694-4B25-4726-9C50-BB56B43E81E5}" presName="tx2" presStyleLbl="revTx" presStyleIdx="3" presStyleCnt="14"/>
      <dgm:spPr/>
      <dgm:t>
        <a:bodyPr/>
        <a:lstStyle/>
        <a:p>
          <a:endParaRPr lang="es-CL"/>
        </a:p>
      </dgm:t>
    </dgm:pt>
    <dgm:pt modelId="{E472D25E-A244-4DDE-A32B-6FCB7AE0F9D5}" type="pres">
      <dgm:prSet presAssocID="{BE5E3694-4B25-4726-9C50-BB56B43E81E5}" presName="vert2" presStyleCnt="0"/>
      <dgm:spPr/>
    </dgm:pt>
    <dgm:pt modelId="{20E8FAA4-B8C0-4CED-AD10-A55824A5AD48}" type="pres">
      <dgm:prSet presAssocID="{BE5E3694-4B25-4726-9C50-BB56B43E81E5}" presName="thinLine2b" presStyleLbl="callout" presStyleIdx="2" presStyleCnt="13"/>
      <dgm:spPr/>
    </dgm:pt>
    <dgm:pt modelId="{6CAA80BD-14C4-4E92-AC5F-2E130B02A65D}" type="pres">
      <dgm:prSet presAssocID="{BE5E3694-4B25-4726-9C50-BB56B43E81E5}" presName="vertSpace2b" presStyleCnt="0"/>
      <dgm:spPr/>
    </dgm:pt>
    <dgm:pt modelId="{045F5CF5-E234-4BE1-8E66-85EDD584B85F}" type="pres">
      <dgm:prSet presAssocID="{8AA5D777-E14F-4A1B-B52C-976AD0449EA1}" presName="horz2" presStyleCnt="0"/>
      <dgm:spPr/>
    </dgm:pt>
    <dgm:pt modelId="{0E0BB77A-3BA9-47D8-B956-0A82704ED513}" type="pres">
      <dgm:prSet presAssocID="{8AA5D777-E14F-4A1B-B52C-976AD0449EA1}" presName="horzSpace2" presStyleCnt="0"/>
      <dgm:spPr/>
    </dgm:pt>
    <dgm:pt modelId="{7CD93E61-7A37-4B63-B877-1B562A295447}" type="pres">
      <dgm:prSet presAssocID="{8AA5D777-E14F-4A1B-B52C-976AD0449EA1}" presName="tx2" presStyleLbl="revTx" presStyleIdx="4" presStyleCnt="14"/>
      <dgm:spPr/>
      <dgm:t>
        <a:bodyPr/>
        <a:lstStyle/>
        <a:p>
          <a:endParaRPr lang="es-CL"/>
        </a:p>
      </dgm:t>
    </dgm:pt>
    <dgm:pt modelId="{5AA15360-C3DE-4E4E-8844-40398E1A5091}" type="pres">
      <dgm:prSet presAssocID="{8AA5D777-E14F-4A1B-B52C-976AD0449EA1}" presName="vert2" presStyleCnt="0"/>
      <dgm:spPr/>
    </dgm:pt>
    <dgm:pt modelId="{C1E695C0-AB91-47A7-9E0F-83039DFD3EA6}" type="pres">
      <dgm:prSet presAssocID="{8AA5D777-E14F-4A1B-B52C-976AD0449EA1}" presName="thinLine2b" presStyleLbl="callout" presStyleIdx="3" presStyleCnt="13"/>
      <dgm:spPr/>
    </dgm:pt>
    <dgm:pt modelId="{5DF3A654-9CFD-4137-86AE-59ADEF3CFA6B}" type="pres">
      <dgm:prSet presAssocID="{8AA5D777-E14F-4A1B-B52C-976AD0449EA1}" presName="vertSpace2b" presStyleCnt="0"/>
      <dgm:spPr/>
    </dgm:pt>
    <dgm:pt modelId="{7B3E90D6-4903-4A8B-9A03-FD46ECB7C467}" type="pres">
      <dgm:prSet presAssocID="{01A073D7-2FB3-455C-81CB-049EF9CADBE4}" presName="horz2" presStyleCnt="0"/>
      <dgm:spPr/>
    </dgm:pt>
    <dgm:pt modelId="{AAB99A20-EF6C-4BE2-9CEB-F775C7251103}" type="pres">
      <dgm:prSet presAssocID="{01A073D7-2FB3-455C-81CB-049EF9CADBE4}" presName="horzSpace2" presStyleCnt="0"/>
      <dgm:spPr/>
    </dgm:pt>
    <dgm:pt modelId="{575F9A9E-A023-43D5-99DB-749218C981C5}" type="pres">
      <dgm:prSet presAssocID="{01A073D7-2FB3-455C-81CB-049EF9CADBE4}" presName="tx2" presStyleLbl="revTx" presStyleIdx="5" presStyleCnt="14"/>
      <dgm:spPr/>
      <dgm:t>
        <a:bodyPr/>
        <a:lstStyle/>
        <a:p>
          <a:endParaRPr lang="es-CL"/>
        </a:p>
      </dgm:t>
    </dgm:pt>
    <dgm:pt modelId="{6EF49FA3-6D54-427D-93C1-C62DD6AD2D9A}" type="pres">
      <dgm:prSet presAssocID="{01A073D7-2FB3-455C-81CB-049EF9CADBE4}" presName="vert2" presStyleCnt="0"/>
      <dgm:spPr/>
    </dgm:pt>
    <dgm:pt modelId="{626D9B00-CC8A-4017-AEAD-91955CF16279}" type="pres">
      <dgm:prSet presAssocID="{01A073D7-2FB3-455C-81CB-049EF9CADBE4}" presName="thinLine2b" presStyleLbl="callout" presStyleIdx="4" presStyleCnt="13"/>
      <dgm:spPr/>
    </dgm:pt>
    <dgm:pt modelId="{70225E2E-947B-4A76-98AD-3A2FD402DA4A}" type="pres">
      <dgm:prSet presAssocID="{01A073D7-2FB3-455C-81CB-049EF9CADBE4}" presName="vertSpace2b" presStyleCnt="0"/>
      <dgm:spPr/>
    </dgm:pt>
    <dgm:pt modelId="{295C2C8D-DE90-445C-95E4-2E028149334D}" type="pres">
      <dgm:prSet presAssocID="{23CED723-8210-4D63-856A-C6EF33070E9A}" presName="horz2" presStyleCnt="0"/>
      <dgm:spPr/>
    </dgm:pt>
    <dgm:pt modelId="{724583E3-3FAF-49DD-88DE-CFC0CF03F68C}" type="pres">
      <dgm:prSet presAssocID="{23CED723-8210-4D63-856A-C6EF33070E9A}" presName="horzSpace2" presStyleCnt="0"/>
      <dgm:spPr/>
    </dgm:pt>
    <dgm:pt modelId="{A2B85E62-F49D-4769-A5A8-06F094E28033}" type="pres">
      <dgm:prSet presAssocID="{23CED723-8210-4D63-856A-C6EF33070E9A}" presName="tx2" presStyleLbl="revTx" presStyleIdx="6" presStyleCnt="14"/>
      <dgm:spPr/>
      <dgm:t>
        <a:bodyPr/>
        <a:lstStyle/>
        <a:p>
          <a:endParaRPr lang="es-CL"/>
        </a:p>
      </dgm:t>
    </dgm:pt>
    <dgm:pt modelId="{6CB46133-EA0E-4A48-9455-9E83619544DE}" type="pres">
      <dgm:prSet presAssocID="{23CED723-8210-4D63-856A-C6EF33070E9A}" presName="vert2" presStyleCnt="0"/>
      <dgm:spPr/>
    </dgm:pt>
    <dgm:pt modelId="{D6E80A80-21BC-4ABA-97EA-5FEE6292B502}" type="pres">
      <dgm:prSet presAssocID="{23CED723-8210-4D63-856A-C6EF33070E9A}" presName="thinLine2b" presStyleLbl="callout" presStyleIdx="5" presStyleCnt="13"/>
      <dgm:spPr/>
    </dgm:pt>
    <dgm:pt modelId="{B065B852-D78F-4E77-A8DE-F777571B4436}" type="pres">
      <dgm:prSet presAssocID="{23CED723-8210-4D63-856A-C6EF33070E9A}" presName="vertSpace2b" presStyleCnt="0"/>
      <dgm:spPr/>
    </dgm:pt>
    <dgm:pt modelId="{595B228E-EB9A-4CC3-9D3D-D1EE8593CA82}" type="pres">
      <dgm:prSet presAssocID="{8D188DD7-608F-4B27-B1BB-9CAA3FEC467D}" presName="horz2" presStyleCnt="0"/>
      <dgm:spPr/>
    </dgm:pt>
    <dgm:pt modelId="{9431181E-FC0E-4A51-8C2F-69BDD10AA89D}" type="pres">
      <dgm:prSet presAssocID="{8D188DD7-608F-4B27-B1BB-9CAA3FEC467D}" presName="horzSpace2" presStyleCnt="0"/>
      <dgm:spPr/>
    </dgm:pt>
    <dgm:pt modelId="{6FAC3B7F-8CE4-40AE-966B-C78DA9C16E26}" type="pres">
      <dgm:prSet presAssocID="{8D188DD7-608F-4B27-B1BB-9CAA3FEC467D}" presName="tx2" presStyleLbl="revTx" presStyleIdx="7" presStyleCnt="14"/>
      <dgm:spPr/>
      <dgm:t>
        <a:bodyPr/>
        <a:lstStyle/>
        <a:p>
          <a:endParaRPr lang="es-CL"/>
        </a:p>
      </dgm:t>
    </dgm:pt>
    <dgm:pt modelId="{89253FC4-3985-440A-A2EF-52F49C7E267E}" type="pres">
      <dgm:prSet presAssocID="{8D188DD7-608F-4B27-B1BB-9CAA3FEC467D}" presName="vert2" presStyleCnt="0"/>
      <dgm:spPr/>
    </dgm:pt>
    <dgm:pt modelId="{E96EDECE-DFA0-4ACF-8DC3-D7F569E54570}" type="pres">
      <dgm:prSet presAssocID="{8D188DD7-608F-4B27-B1BB-9CAA3FEC467D}" presName="thinLine2b" presStyleLbl="callout" presStyleIdx="6" presStyleCnt="13"/>
      <dgm:spPr/>
    </dgm:pt>
    <dgm:pt modelId="{120B6AAF-7DC9-4230-8B2F-92F131EFC3D4}" type="pres">
      <dgm:prSet presAssocID="{8D188DD7-608F-4B27-B1BB-9CAA3FEC467D}" presName="vertSpace2b" presStyleCnt="0"/>
      <dgm:spPr/>
    </dgm:pt>
    <dgm:pt modelId="{8E2DBA19-2F0E-44CB-8416-66A98D82F141}" type="pres">
      <dgm:prSet presAssocID="{184E7B5C-A8B2-439D-A0C1-CA2162F91FC7}" presName="horz2" presStyleCnt="0"/>
      <dgm:spPr/>
    </dgm:pt>
    <dgm:pt modelId="{91205192-ED70-4E74-88D2-F18DBD5037E5}" type="pres">
      <dgm:prSet presAssocID="{184E7B5C-A8B2-439D-A0C1-CA2162F91FC7}" presName="horzSpace2" presStyleCnt="0"/>
      <dgm:spPr/>
    </dgm:pt>
    <dgm:pt modelId="{F9A42BB3-E625-4D4C-9CF6-8F85E0A12643}" type="pres">
      <dgm:prSet presAssocID="{184E7B5C-A8B2-439D-A0C1-CA2162F91FC7}" presName="tx2" presStyleLbl="revTx" presStyleIdx="8" presStyleCnt="14"/>
      <dgm:spPr/>
      <dgm:t>
        <a:bodyPr/>
        <a:lstStyle/>
        <a:p>
          <a:endParaRPr lang="es-CL"/>
        </a:p>
      </dgm:t>
    </dgm:pt>
    <dgm:pt modelId="{AB5E612A-4BD5-4B0B-9EFE-BDE81365EF76}" type="pres">
      <dgm:prSet presAssocID="{184E7B5C-A8B2-439D-A0C1-CA2162F91FC7}" presName="vert2" presStyleCnt="0"/>
      <dgm:spPr/>
    </dgm:pt>
    <dgm:pt modelId="{FF8E0841-AAE0-4FC2-995C-1CC3A9D23781}" type="pres">
      <dgm:prSet presAssocID="{184E7B5C-A8B2-439D-A0C1-CA2162F91FC7}" presName="thinLine2b" presStyleLbl="callout" presStyleIdx="7" presStyleCnt="13"/>
      <dgm:spPr/>
    </dgm:pt>
    <dgm:pt modelId="{24BE2D57-D778-4707-922D-8C07A1D24CEF}" type="pres">
      <dgm:prSet presAssocID="{184E7B5C-A8B2-439D-A0C1-CA2162F91FC7}" presName="vertSpace2b" presStyleCnt="0"/>
      <dgm:spPr/>
    </dgm:pt>
    <dgm:pt modelId="{087ABA0B-E6C3-4F59-8FAF-F46549955AAE}" type="pres">
      <dgm:prSet presAssocID="{B3002E01-76F1-4649-A283-EDC037991E7D}" presName="horz2" presStyleCnt="0"/>
      <dgm:spPr/>
    </dgm:pt>
    <dgm:pt modelId="{5AEE84AF-FB02-47C6-B58E-BA51B54501B9}" type="pres">
      <dgm:prSet presAssocID="{B3002E01-76F1-4649-A283-EDC037991E7D}" presName="horzSpace2" presStyleCnt="0"/>
      <dgm:spPr/>
    </dgm:pt>
    <dgm:pt modelId="{A8EA33C0-1809-4F33-A26A-B9750387557C}" type="pres">
      <dgm:prSet presAssocID="{B3002E01-76F1-4649-A283-EDC037991E7D}" presName="tx2" presStyleLbl="revTx" presStyleIdx="9" presStyleCnt="14"/>
      <dgm:spPr/>
      <dgm:t>
        <a:bodyPr/>
        <a:lstStyle/>
        <a:p>
          <a:endParaRPr lang="es-CL"/>
        </a:p>
      </dgm:t>
    </dgm:pt>
    <dgm:pt modelId="{602CBC84-6BB9-4EB2-979A-2ACAAF715C40}" type="pres">
      <dgm:prSet presAssocID="{B3002E01-76F1-4649-A283-EDC037991E7D}" presName="vert2" presStyleCnt="0"/>
      <dgm:spPr/>
    </dgm:pt>
    <dgm:pt modelId="{8381701B-F156-4D43-B1EF-BE2734CAA639}" type="pres">
      <dgm:prSet presAssocID="{B3002E01-76F1-4649-A283-EDC037991E7D}" presName="thinLine2b" presStyleLbl="callout" presStyleIdx="8" presStyleCnt="13"/>
      <dgm:spPr/>
    </dgm:pt>
    <dgm:pt modelId="{8C868B88-A80A-4200-8225-549B4BE6FBD8}" type="pres">
      <dgm:prSet presAssocID="{B3002E01-76F1-4649-A283-EDC037991E7D}" presName="vertSpace2b" presStyleCnt="0"/>
      <dgm:spPr/>
    </dgm:pt>
    <dgm:pt modelId="{7BF4C188-BD15-41BA-BD6D-4AF05AC2FAD1}" type="pres">
      <dgm:prSet presAssocID="{280A4FE2-074F-4417-AD84-702EFE1A721B}" presName="horz2" presStyleCnt="0"/>
      <dgm:spPr/>
    </dgm:pt>
    <dgm:pt modelId="{0FF89D60-EECF-4984-A52A-6238CEF8ECE2}" type="pres">
      <dgm:prSet presAssocID="{280A4FE2-074F-4417-AD84-702EFE1A721B}" presName="horzSpace2" presStyleCnt="0"/>
      <dgm:spPr/>
    </dgm:pt>
    <dgm:pt modelId="{7060BCB3-8E6D-45DF-BB5D-E7AEE5F85EF7}" type="pres">
      <dgm:prSet presAssocID="{280A4FE2-074F-4417-AD84-702EFE1A721B}" presName="tx2" presStyleLbl="revTx" presStyleIdx="10" presStyleCnt="14"/>
      <dgm:spPr/>
      <dgm:t>
        <a:bodyPr/>
        <a:lstStyle/>
        <a:p>
          <a:endParaRPr lang="es-CL"/>
        </a:p>
      </dgm:t>
    </dgm:pt>
    <dgm:pt modelId="{1FB04452-2A13-4746-88D2-063285F63275}" type="pres">
      <dgm:prSet presAssocID="{280A4FE2-074F-4417-AD84-702EFE1A721B}" presName="vert2" presStyleCnt="0"/>
      <dgm:spPr/>
    </dgm:pt>
    <dgm:pt modelId="{84387ADF-FF8B-4CD0-A5CD-DC0F0161D3E8}" type="pres">
      <dgm:prSet presAssocID="{280A4FE2-074F-4417-AD84-702EFE1A721B}" presName="thinLine2b" presStyleLbl="callout" presStyleIdx="9" presStyleCnt="13"/>
      <dgm:spPr/>
    </dgm:pt>
    <dgm:pt modelId="{BA922F38-B0EB-4C9C-AF74-595AE8415605}" type="pres">
      <dgm:prSet presAssocID="{280A4FE2-074F-4417-AD84-702EFE1A721B}" presName="vertSpace2b" presStyleCnt="0"/>
      <dgm:spPr/>
    </dgm:pt>
    <dgm:pt modelId="{1310E6A0-5F72-4A80-9AFC-ECDF76FBE974}" type="pres">
      <dgm:prSet presAssocID="{8922564F-845C-4064-ADC3-1474A21361B3}" presName="horz2" presStyleCnt="0"/>
      <dgm:spPr/>
    </dgm:pt>
    <dgm:pt modelId="{25088823-BCBF-4BFF-8D0F-CBC7AB51280A}" type="pres">
      <dgm:prSet presAssocID="{8922564F-845C-4064-ADC3-1474A21361B3}" presName="horzSpace2" presStyleCnt="0"/>
      <dgm:spPr/>
    </dgm:pt>
    <dgm:pt modelId="{ECD09A1F-5D67-49B2-BDCA-005157249CD6}" type="pres">
      <dgm:prSet presAssocID="{8922564F-845C-4064-ADC3-1474A21361B3}" presName="tx2" presStyleLbl="revTx" presStyleIdx="11" presStyleCnt="14"/>
      <dgm:spPr/>
      <dgm:t>
        <a:bodyPr/>
        <a:lstStyle/>
        <a:p>
          <a:endParaRPr lang="es-CL"/>
        </a:p>
      </dgm:t>
    </dgm:pt>
    <dgm:pt modelId="{082F50A0-CA1E-4D5F-A0C7-9868B24DB531}" type="pres">
      <dgm:prSet presAssocID="{8922564F-845C-4064-ADC3-1474A21361B3}" presName="vert2" presStyleCnt="0"/>
      <dgm:spPr/>
    </dgm:pt>
    <dgm:pt modelId="{9524300F-8E2B-4AC5-9BE3-04411BC0AF13}" type="pres">
      <dgm:prSet presAssocID="{8922564F-845C-4064-ADC3-1474A21361B3}" presName="thinLine2b" presStyleLbl="callout" presStyleIdx="10" presStyleCnt="13"/>
      <dgm:spPr/>
    </dgm:pt>
    <dgm:pt modelId="{47CBAF63-01AA-4D74-8752-839B5735A877}" type="pres">
      <dgm:prSet presAssocID="{8922564F-845C-4064-ADC3-1474A21361B3}" presName="vertSpace2b" presStyleCnt="0"/>
      <dgm:spPr/>
    </dgm:pt>
    <dgm:pt modelId="{2DEE4F99-161A-49FB-AAD1-27CA9610CD11}" type="pres">
      <dgm:prSet presAssocID="{29DEBD07-E003-4888-8800-4B8163488EF2}" presName="horz2" presStyleCnt="0"/>
      <dgm:spPr/>
    </dgm:pt>
    <dgm:pt modelId="{82EDB56F-FDFA-44A1-912A-46A5CB562446}" type="pres">
      <dgm:prSet presAssocID="{29DEBD07-E003-4888-8800-4B8163488EF2}" presName="horzSpace2" presStyleCnt="0"/>
      <dgm:spPr/>
    </dgm:pt>
    <dgm:pt modelId="{68FBB9FA-10AE-44E3-8093-930EDBD1FF58}" type="pres">
      <dgm:prSet presAssocID="{29DEBD07-E003-4888-8800-4B8163488EF2}" presName="tx2" presStyleLbl="revTx" presStyleIdx="12" presStyleCnt="14"/>
      <dgm:spPr/>
      <dgm:t>
        <a:bodyPr/>
        <a:lstStyle/>
        <a:p>
          <a:endParaRPr lang="es-CL"/>
        </a:p>
      </dgm:t>
    </dgm:pt>
    <dgm:pt modelId="{1AEF13B0-2A18-4F7B-BF69-AF96BAE42175}" type="pres">
      <dgm:prSet presAssocID="{29DEBD07-E003-4888-8800-4B8163488EF2}" presName="vert2" presStyleCnt="0"/>
      <dgm:spPr/>
    </dgm:pt>
    <dgm:pt modelId="{9CCBE457-495C-493F-B02A-87A23DA31E92}" type="pres">
      <dgm:prSet presAssocID="{29DEBD07-E003-4888-8800-4B8163488EF2}" presName="thinLine2b" presStyleLbl="callout" presStyleIdx="11" presStyleCnt="13"/>
      <dgm:spPr/>
    </dgm:pt>
    <dgm:pt modelId="{79966211-A0D4-4A4A-B75E-CE729F32B3D6}" type="pres">
      <dgm:prSet presAssocID="{29DEBD07-E003-4888-8800-4B8163488EF2}" presName="vertSpace2b" presStyleCnt="0"/>
      <dgm:spPr/>
    </dgm:pt>
    <dgm:pt modelId="{3994EB33-63FD-4854-993C-A14786887686}" type="pres">
      <dgm:prSet presAssocID="{B5DAB732-5DFB-4119-9615-27F2159B6DAF}" presName="horz2" presStyleCnt="0"/>
      <dgm:spPr/>
    </dgm:pt>
    <dgm:pt modelId="{2A48AFB1-86AD-4B80-BC6D-DFE6C94D4FB3}" type="pres">
      <dgm:prSet presAssocID="{B5DAB732-5DFB-4119-9615-27F2159B6DAF}" presName="horzSpace2" presStyleCnt="0"/>
      <dgm:spPr/>
    </dgm:pt>
    <dgm:pt modelId="{C3317C69-60BE-4041-A034-BE4F74C8CAB8}" type="pres">
      <dgm:prSet presAssocID="{B5DAB732-5DFB-4119-9615-27F2159B6DAF}" presName="tx2" presStyleLbl="revTx" presStyleIdx="13" presStyleCnt="14"/>
      <dgm:spPr/>
      <dgm:t>
        <a:bodyPr/>
        <a:lstStyle/>
        <a:p>
          <a:endParaRPr lang="es-CL"/>
        </a:p>
      </dgm:t>
    </dgm:pt>
    <dgm:pt modelId="{0A1AAFB6-3E77-4D37-9A9E-2796F1D82BC0}" type="pres">
      <dgm:prSet presAssocID="{B5DAB732-5DFB-4119-9615-27F2159B6DAF}" presName="vert2" presStyleCnt="0"/>
      <dgm:spPr/>
    </dgm:pt>
    <dgm:pt modelId="{6D0B87C6-9D75-4E1E-9AD1-EB7DBD93F216}" type="pres">
      <dgm:prSet presAssocID="{B5DAB732-5DFB-4119-9615-27F2159B6DAF}" presName="thinLine2b" presStyleLbl="callout" presStyleIdx="12" presStyleCnt="13"/>
      <dgm:spPr/>
    </dgm:pt>
    <dgm:pt modelId="{28001819-1AFF-4582-9FB2-A1FCE5484696}" type="pres">
      <dgm:prSet presAssocID="{B5DAB732-5DFB-4119-9615-27F2159B6DAF}" presName="vertSpace2b" presStyleCnt="0"/>
      <dgm:spPr/>
    </dgm:pt>
  </dgm:ptLst>
  <dgm:cxnLst>
    <dgm:cxn modelId="{C25A644A-90C0-4809-86A7-215F6E4EA8DC}" type="presOf" srcId="{534C0C74-B6F7-4E80-B2F6-250E94BAFE0D}" destId="{209EB174-D380-411B-B890-217BBC2C5937}" srcOrd="0" destOrd="0" presId="urn:microsoft.com/office/officeart/2008/layout/LinedList"/>
    <dgm:cxn modelId="{141F22BA-6CC8-4893-AF46-5C1659324E97}" type="presOf" srcId="{29DEBD07-E003-4888-8800-4B8163488EF2}" destId="{68FBB9FA-10AE-44E3-8093-930EDBD1FF58}" srcOrd="0" destOrd="0" presId="urn:microsoft.com/office/officeart/2008/layout/LinedList"/>
    <dgm:cxn modelId="{CFEFC3DD-6D70-46EB-AC06-170A2AAF03BA}" srcId="{534C0C74-B6F7-4E80-B2F6-250E94BAFE0D}" destId="{29DEBD07-E003-4888-8800-4B8163488EF2}" srcOrd="11" destOrd="0" parTransId="{75FA1154-6388-4AC4-98C0-13F4D83340E0}" sibTransId="{9AF14865-5CBE-4BDF-8B31-A0022B7E4873}"/>
    <dgm:cxn modelId="{7F4B987C-6F75-412E-A4B6-FE3EC16A1956}" srcId="{534C0C74-B6F7-4E80-B2F6-250E94BAFE0D}" destId="{4D787540-BC71-4BCA-A5F1-4C8C1F2889A0}" srcOrd="1" destOrd="0" parTransId="{6C83D45C-9D83-4C86-81AF-A0DCF16AB1C4}" sibTransId="{E16A3BFA-D543-4555-AFB6-82C7F13040EA}"/>
    <dgm:cxn modelId="{8EB427B5-AB5F-459F-9EA4-E1FB8C7253BC}" srcId="{534C0C74-B6F7-4E80-B2F6-250E94BAFE0D}" destId="{EFC3D6DD-08BB-421C-B7DE-0ADA7300A75F}" srcOrd="0" destOrd="0" parTransId="{E50DE70C-2B60-43D5-83F7-EF7D7D094C65}" sibTransId="{41AF0939-70FB-431D-9548-C98C09FE4C0B}"/>
    <dgm:cxn modelId="{44AF80C6-9548-45A7-9817-9F82515117C3}" srcId="{534C0C74-B6F7-4E80-B2F6-250E94BAFE0D}" destId="{23CED723-8210-4D63-856A-C6EF33070E9A}" srcOrd="5" destOrd="0" parTransId="{28096566-D526-4B60-9321-F52DEA1A289D}" sibTransId="{DBB69729-EEEC-407A-9257-D92FFB23D22C}"/>
    <dgm:cxn modelId="{EFD804B2-EDE1-45D3-A345-FE414A7CB827}" type="presOf" srcId="{4D787540-BC71-4BCA-A5F1-4C8C1F2889A0}" destId="{8E2EDD54-C321-4F64-8446-5DCB545688C9}" srcOrd="0" destOrd="0" presId="urn:microsoft.com/office/officeart/2008/layout/LinedList"/>
    <dgm:cxn modelId="{A788F160-D399-4D7F-876D-D81E7D448C16}" type="presOf" srcId="{280A4FE2-074F-4417-AD84-702EFE1A721B}" destId="{7060BCB3-8E6D-45DF-BB5D-E7AEE5F85EF7}" srcOrd="0" destOrd="0" presId="urn:microsoft.com/office/officeart/2008/layout/LinedList"/>
    <dgm:cxn modelId="{81B9AA23-4C48-40E4-9FC1-46D9995C906C}" type="presOf" srcId="{8922564F-845C-4064-ADC3-1474A21361B3}" destId="{ECD09A1F-5D67-49B2-BDCA-005157249CD6}" srcOrd="0" destOrd="0" presId="urn:microsoft.com/office/officeart/2008/layout/LinedList"/>
    <dgm:cxn modelId="{FEDCC939-E1D4-4194-82E0-EBA32B5A868C}" srcId="{534C0C74-B6F7-4E80-B2F6-250E94BAFE0D}" destId="{8AA5D777-E14F-4A1B-B52C-976AD0449EA1}" srcOrd="3" destOrd="0" parTransId="{95DE068F-AB8A-4BAB-8BEC-5F501C592F85}" sibTransId="{6E62DF84-D76A-4C5C-97A3-AA6F9014D9EB}"/>
    <dgm:cxn modelId="{AE815BCC-9318-4D7B-B563-2A4DC5B94E86}" type="presOf" srcId="{8D188DD7-608F-4B27-B1BB-9CAA3FEC467D}" destId="{6FAC3B7F-8CE4-40AE-966B-C78DA9C16E26}" srcOrd="0" destOrd="0" presId="urn:microsoft.com/office/officeart/2008/layout/LinedList"/>
    <dgm:cxn modelId="{14B9970C-C7D3-46CC-AC84-109D33413314}" srcId="{534C0C74-B6F7-4E80-B2F6-250E94BAFE0D}" destId="{8D188DD7-608F-4B27-B1BB-9CAA3FEC467D}" srcOrd="6" destOrd="0" parTransId="{52FB9DAF-C798-4BAB-AD9C-61690553343F}" sibTransId="{B8FF2CEB-F575-492A-A552-366EDE223EF8}"/>
    <dgm:cxn modelId="{93EDB0DD-1BAC-4D69-917E-73C848D3FFF0}" srcId="{534C0C74-B6F7-4E80-B2F6-250E94BAFE0D}" destId="{8922564F-845C-4064-ADC3-1474A21361B3}" srcOrd="10" destOrd="0" parTransId="{852A389D-E9DE-4E8F-849F-FE9C356E01E9}" sibTransId="{B72E249B-3B3A-4A39-9C79-8A97389AD716}"/>
    <dgm:cxn modelId="{756B4C48-2EE6-4737-BC7B-E6714D43E5C5}" type="presOf" srcId="{2BAA5945-A401-471C-82BB-0FC1E2DB0C5D}" destId="{9CC0FF55-6A86-4820-A7F4-2D73434E7CDD}" srcOrd="0" destOrd="0" presId="urn:microsoft.com/office/officeart/2008/layout/LinedList"/>
    <dgm:cxn modelId="{1FA14E94-F240-4D46-8941-15BC3B5209A0}" type="presOf" srcId="{EFC3D6DD-08BB-421C-B7DE-0ADA7300A75F}" destId="{5BE6A5CB-399E-4B66-9A48-AD601DC30C2B}" srcOrd="0" destOrd="0" presId="urn:microsoft.com/office/officeart/2008/layout/LinedList"/>
    <dgm:cxn modelId="{2341D92C-DE74-44FB-AE12-934345472553}" srcId="{2BAA5945-A401-471C-82BB-0FC1E2DB0C5D}" destId="{534C0C74-B6F7-4E80-B2F6-250E94BAFE0D}" srcOrd="0" destOrd="0" parTransId="{D6195436-F0FC-46D4-A806-3E8A46D09DEB}" sibTransId="{0669B7B3-8AD5-4E16-97EE-D7A5A4A12020}"/>
    <dgm:cxn modelId="{73354932-FA7B-4939-93AF-FABAB0431ECF}" type="presOf" srcId="{BE5E3694-4B25-4726-9C50-BB56B43E81E5}" destId="{CAA2A223-3367-407D-9F70-757506D657C5}" srcOrd="0" destOrd="0" presId="urn:microsoft.com/office/officeart/2008/layout/LinedList"/>
    <dgm:cxn modelId="{35FE2A46-164E-4E4A-9BFA-55BD3FA12771}" srcId="{534C0C74-B6F7-4E80-B2F6-250E94BAFE0D}" destId="{B3002E01-76F1-4649-A283-EDC037991E7D}" srcOrd="8" destOrd="0" parTransId="{AC33CFFD-EC81-4877-92DC-D999F03D1D9C}" sibTransId="{30C8846D-4B93-4332-88BA-F1D4AC21BF93}"/>
    <dgm:cxn modelId="{5E96C59E-A2AE-4CA2-9113-1A2ED145247B}" srcId="{534C0C74-B6F7-4E80-B2F6-250E94BAFE0D}" destId="{BE5E3694-4B25-4726-9C50-BB56B43E81E5}" srcOrd="2" destOrd="0" parTransId="{597AC6CC-969D-410C-9A83-FA05CD6A59EC}" sibTransId="{2C5F9622-2B5C-4B02-95D3-6859B1DF0781}"/>
    <dgm:cxn modelId="{A2C0E859-09B3-4D2D-9816-B3B41B6759D7}" type="presOf" srcId="{B5DAB732-5DFB-4119-9615-27F2159B6DAF}" destId="{C3317C69-60BE-4041-A034-BE4F74C8CAB8}" srcOrd="0" destOrd="0" presId="urn:microsoft.com/office/officeart/2008/layout/LinedList"/>
    <dgm:cxn modelId="{448C3A99-DD88-403E-A450-47D079673C86}" type="presOf" srcId="{B3002E01-76F1-4649-A283-EDC037991E7D}" destId="{A8EA33C0-1809-4F33-A26A-B9750387557C}" srcOrd="0" destOrd="0" presId="urn:microsoft.com/office/officeart/2008/layout/LinedList"/>
    <dgm:cxn modelId="{0A5A17FE-A39F-45BB-8D89-A9D6741A93A6}" srcId="{534C0C74-B6F7-4E80-B2F6-250E94BAFE0D}" destId="{B5DAB732-5DFB-4119-9615-27F2159B6DAF}" srcOrd="12" destOrd="0" parTransId="{F58409AE-708B-4046-BB61-96B5D46F174A}" sibTransId="{A0D59912-09B4-4DDF-B326-EE2A17A14284}"/>
    <dgm:cxn modelId="{6151B4FE-8437-4742-A3CA-6E4D8BE82066}" srcId="{534C0C74-B6F7-4E80-B2F6-250E94BAFE0D}" destId="{01A073D7-2FB3-455C-81CB-049EF9CADBE4}" srcOrd="4" destOrd="0" parTransId="{44AAE706-2542-4416-8F9C-498C24D34B3B}" sibTransId="{1744DCD8-90F9-4AC2-AB58-01B488CC2116}"/>
    <dgm:cxn modelId="{7F70DD9F-C49C-4783-AB92-13333FFB77AA}" srcId="{534C0C74-B6F7-4E80-B2F6-250E94BAFE0D}" destId="{280A4FE2-074F-4417-AD84-702EFE1A721B}" srcOrd="9" destOrd="0" parTransId="{1EFA021F-7CBF-4E80-A5C6-6C3A7E496336}" sibTransId="{8027895A-B9B1-4C4B-98DF-5146B60D38BA}"/>
    <dgm:cxn modelId="{B3EB22B3-9C2D-4453-9747-81D4E955D7BE}" srcId="{534C0C74-B6F7-4E80-B2F6-250E94BAFE0D}" destId="{184E7B5C-A8B2-439D-A0C1-CA2162F91FC7}" srcOrd="7" destOrd="0" parTransId="{C978B910-0B82-4823-B28A-0431D1424094}" sibTransId="{4C0B7B9F-DC74-4071-9550-07B18F86739D}"/>
    <dgm:cxn modelId="{16F8D914-B846-4944-AD78-90E8E9A4895E}" type="presOf" srcId="{01A073D7-2FB3-455C-81CB-049EF9CADBE4}" destId="{575F9A9E-A023-43D5-99DB-749218C981C5}" srcOrd="0" destOrd="0" presId="urn:microsoft.com/office/officeart/2008/layout/LinedList"/>
    <dgm:cxn modelId="{AFDD12A5-DA6F-4788-A798-0273D154B16A}" type="presOf" srcId="{8AA5D777-E14F-4A1B-B52C-976AD0449EA1}" destId="{7CD93E61-7A37-4B63-B877-1B562A295447}" srcOrd="0" destOrd="0" presId="urn:microsoft.com/office/officeart/2008/layout/LinedList"/>
    <dgm:cxn modelId="{92795485-DDB6-469F-9826-D921D010EC14}" type="presOf" srcId="{184E7B5C-A8B2-439D-A0C1-CA2162F91FC7}" destId="{F9A42BB3-E625-4D4C-9CF6-8F85E0A12643}" srcOrd="0" destOrd="0" presId="urn:microsoft.com/office/officeart/2008/layout/LinedList"/>
    <dgm:cxn modelId="{699656B1-2842-4F99-AD7A-0309E4601AA5}" type="presOf" srcId="{23CED723-8210-4D63-856A-C6EF33070E9A}" destId="{A2B85E62-F49D-4769-A5A8-06F094E28033}" srcOrd="0" destOrd="0" presId="urn:microsoft.com/office/officeart/2008/layout/LinedList"/>
    <dgm:cxn modelId="{03643B27-9553-4FE7-AAD3-FDB56533E0C5}" type="presParOf" srcId="{9CC0FF55-6A86-4820-A7F4-2D73434E7CDD}" destId="{F72E87EF-5DCB-4D06-B7E4-E3B302133BE3}" srcOrd="0" destOrd="0" presId="urn:microsoft.com/office/officeart/2008/layout/LinedList"/>
    <dgm:cxn modelId="{7F6A1366-360A-4F89-9517-5AB13289152B}" type="presParOf" srcId="{9CC0FF55-6A86-4820-A7F4-2D73434E7CDD}" destId="{F729FEAD-5CAA-43DB-96D5-B14587F0D52A}" srcOrd="1" destOrd="0" presId="urn:microsoft.com/office/officeart/2008/layout/LinedList"/>
    <dgm:cxn modelId="{83DCE1F1-73B9-48B0-B0BE-5A68C4FC2138}" type="presParOf" srcId="{F729FEAD-5CAA-43DB-96D5-B14587F0D52A}" destId="{209EB174-D380-411B-B890-217BBC2C5937}" srcOrd="0" destOrd="0" presId="urn:microsoft.com/office/officeart/2008/layout/LinedList"/>
    <dgm:cxn modelId="{5FAC4554-CEA7-4681-B3F0-44797CC69AAE}" type="presParOf" srcId="{F729FEAD-5CAA-43DB-96D5-B14587F0D52A}" destId="{42D7ACD5-CA0F-4957-9442-753EEFAD94C9}" srcOrd="1" destOrd="0" presId="urn:microsoft.com/office/officeart/2008/layout/LinedList"/>
    <dgm:cxn modelId="{6F391022-B560-46C5-861B-FACFD0E19C12}" type="presParOf" srcId="{42D7ACD5-CA0F-4957-9442-753EEFAD94C9}" destId="{B7422E2E-C3BF-488A-B9C2-FDA2C23D7442}" srcOrd="0" destOrd="0" presId="urn:microsoft.com/office/officeart/2008/layout/LinedList"/>
    <dgm:cxn modelId="{EF41CBF6-AC5E-4465-8DE9-66CD08994C0A}" type="presParOf" srcId="{42D7ACD5-CA0F-4957-9442-753EEFAD94C9}" destId="{38B96C0A-D2B0-46F1-ADFD-9AA0BA7BBE39}" srcOrd="1" destOrd="0" presId="urn:microsoft.com/office/officeart/2008/layout/LinedList"/>
    <dgm:cxn modelId="{F91C9F1E-DA53-40D9-B29D-714E8EC9C68C}" type="presParOf" srcId="{38B96C0A-D2B0-46F1-ADFD-9AA0BA7BBE39}" destId="{1C8AF4C8-BDC3-4695-B833-6A50DB1935F3}" srcOrd="0" destOrd="0" presId="urn:microsoft.com/office/officeart/2008/layout/LinedList"/>
    <dgm:cxn modelId="{FB5A2BA0-B516-4D92-B652-32548A5FF2BE}" type="presParOf" srcId="{38B96C0A-D2B0-46F1-ADFD-9AA0BA7BBE39}" destId="{5BE6A5CB-399E-4B66-9A48-AD601DC30C2B}" srcOrd="1" destOrd="0" presId="urn:microsoft.com/office/officeart/2008/layout/LinedList"/>
    <dgm:cxn modelId="{6671FFE9-A752-49DB-860F-FAB13FA74964}" type="presParOf" srcId="{38B96C0A-D2B0-46F1-ADFD-9AA0BA7BBE39}" destId="{A39D0195-B7E0-4DA5-923E-8E1CFF28E584}" srcOrd="2" destOrd="0" presId="urn:microsoft.com/office/officeart/2008/layout/LinedList"/>
    <dgm:cxn modelId="{ACEA1680-6352-4B06-B6EB-763498794B11}" type="presParOf" srcId="{42D7ACD5-CA0F-4957-9442-753EEFAD94C9}" destId="{885CD9E7-D6EC-4A5A-BBC4-A02B478FEB88}" srcOrd="2" destOrd="0" presId="urn:microsoft.com/office/officeart/2008/layout/LinedList"/>
    <dgm:cxn modelId="{19175509-92E6-4BA8-BB4B-A6125709CE99}" type="presParOf" srcId="{42D7ACD5-CA0F-4957-9442-753EEFAD94C9}" destId="{ADE29B54-A063-4435-899A-B89DA9BFB9F2}" srcOrd="3" destOrd="0" presId="urn:microsoft.com/office/officeart/2008/layout/LinedList"/>
    <dgm:cxn modelId="{FFE41157-BD71-43B0-9B65-89838DF6F6D8}" type="presParOf" srcId="{42D7ACD5-CA0F-4957-9442-753EEFAD94C9}" destId="{6827FE9E-2BA4-40A6-907F-F6FA6CFBBDA5}" srcOrd="4" destOrd="0" presId="urn:microsoft.com/office/officeart/2008/layout/LinedList"/>
    <dgm:cxn modelId="{3580FDCE-F614-4194-8458-CF086C9C01E6}" type="presParOf" srcId="{6827FE9E-2BA4-40A6-907F-F6FA6CFBBDA5}" destId="{66DC1568-F57A-47E5-BE7A-36AC30F274CC}" srcOrd="0" destOrd="0" presId="urn:microsoft.com/office/officeart/2008/layout/LinedList"/>
    <dgm:cxn modelId="{80675CD9-362C-408A-9C29-E269A1C6F3C7}" type="presParOf" srcId="{6827FE9E-2BA4-40A6-907F-F6FA6CFBBDA5}" destId="{8E2EDD54-C321-4F64-8446-5DCB545688C9}" srcOrd="1" destOrd="0" presId="urn:microsoft.com/office/officeart/2008/layout/LinedList"/>
    <dgm:cxn modelId="{43FEDB28-8DE3-4E97-95E5-67C9E9269F7F}" type="presParOf" srcId="{6827FE9E-2BA4-40A6-907F-F6FA6CFBBDA5}" destId="{264B808C-8959-4E82-8907-E95AF8F95B25}" srcOrd="2" destOrd="0" presId="urn:microsoft.com/office/officeart/2008/layout/LinedList"/>
    <dgm:cxn modelId="{22937D84-BDB1-4C06-8ABC-EFA84D21B1EF}" type="presParOf" srcId="{42D7ACD5-CA0F-4957-9442-753EEFAD94C9}" destId="{44B9C052-B637-4F52-9FFE-D2AAA6769A3C}" srcOrd="5" destOrd="0" presId="urn:microsoft.com/office/officeart/2008/layout/LinedList"/>
    <dgm:cxn modelId="{4AEC3B5A-60EC-4012-B208-B7EBD0674D78}" type="presParOf" srcId="{42D7ACD5-CA0F-4957-9442-753EEFAD94C9}" destId="{381042CE-C5AB-408D-B6E5-7DD5118591EA}" srcOrd="6" destOrd="0" presId="urn:microsoft.com/office/officeart/2008/layout/LinedList"/>
    <dgm:cxn modelId="{505AB07A-4CB9-4974-9E7E-7DF98995F69E}" type="presParOf" srcId="{42D7ACD5-CA0F-4957-9442-753EEFAD94C9}" destId="{6D5F89E0-06A8-4BB4-A82C-C83651DF8B70}" srcOrd="7" destOrd="0" presId="urn:microsoft.com/office/officeart/2008/layout/LinedList"/>
    <dgm:cxn modelId="{9C854E47-9275-4FEE-8D65-A435292D2F2A}" type="presParOf" srcId="{6D5F89E0-06A8-4BB4-A82C-C83651DF8B70}" destId="{63B61546-6290-4971-9FC0-74CC609C0F02}" srcOrd="0" destOrd="0" presId="urn:microsoft.com/office/officeart/2008/layout/LinedList"/>
    <dgm:cxn modelId="{2E3D7717-604F-4F74-833E-058FADAD3B10}" type="presParOf" srcId="{6D5F89E0-06A8-4BB4-A82C-C83651DF8B70}" destId="{CAA2A223-3367-407D-9F70-757506D657C5}" srcOrd="1" destOrd="0" presId="urn:microsoft.com/office/officeart/2008/layout/LinedList"/>
    <dgm:cxn modelId="{FB53B92E-C33B-4408-A878-4A157B8DFA11}" type="presParOf" srcId="{6D5F89E0-06A8-4BB4-A82C-C83651DF8B70}" destId="{E472D25E-A244-4DDE-A32B-6FCB7AE0F9D5}" srcOrd="2" destOrd="0" presId="urn:microsoft.com/office/officeart/2008/layout/LinedList"/>
    <dgm:cxn modelId="{0B7DB65B-6DCB-46EC-AA0B-BA523F61EDD2}" type="presParOf" srcId="{42D7ACD5-CA0F-4957-9442-753EEFAD94C9}" destId="{20E8FAA4-B8C0-4CED-AD10-A55824A5AD48}" srcOrd="8" destOrd="0" presId="urn:microsoft.com/office/officeart/2008/layout/LinedList"/>
    <dgm:cxn modelId="{DC88CD2E-5ACD-4CCA-BD17-F13FFAB6500A}" type="presParOf" srcId="{42D7ACD5-CA0F-4957-9442-753EEFAD94C9}" destId="{6CAA80BD-14C4-4E92-AC5F-2E130B02A65D}" srcOrd="9" destOrd="0" presId="urn:microsoft.com/office/officeart/2008/layout/LinedList"/>
    <dgm:cxn modelId="{A74BBBDD-E3B4-4F22-9036-0D69D21B0579}" type="presParOf" srcId="{42D7ACD5-CA0F-4957-9442-753EEFAD94C9}" destId="{045F5CF5-E234-4BE1-8E66-85EDD584B85F}" srcOrd="10" destOrd="0" presId="urn:microsoft.com/office/officeart/2008/layout/LinedList"/>
    <dgm:cxn modelId="{9F0AA8C4-FD19-419B-AD0E-8C2E481875F1}" type="presParOf" srcId="{045F5CF5-E234-4BE1-8E66-85EDD584B85F}" destId="{0E0BB77A-3BA9-47D8-B956-0A82704ED513}" srcOrd="0" destOrd="0" presId="urn:microsoft.com/office/officeart/2008/layout/LinedList"/>
    <dgm:cxn modelId="{AB705AEB-BEDF-48AA-AB49-8A01FE2CB3EB}" type="presParOf" srcId="{045F5CF5-E234-4BE1-8E66-85EDD584B85F}" destId="{7CD93E61-7A37-4B63-B877-1B562A295447}" srcOrd="1" destOrd="0" presId="urn:microsoft.com/office/officeart/2008/layout/LinedList"/>
    <dgm:cxn modelId="{57899D09-2DC4-4F5F-AE58-B4DF011AEBB9}" type="presParOf" srcId="{045F5CF5-E234-4BE1-8E66-85EDD584B85F}" destId="{5AA15360-C3DE-4E4E-8844-40398E1A5091}" srcOrd="2" destOrd="0" presId="urn:microsoft.com/office/officeart/2008/layout/LinedList"/>
    <dgm:cxn modelId="{F4E7D5D8-95B1-47C6-AADE-B59DCF91BD4F}" type="presParOf" srcId="{42D7ACD5-CA0F-4957-9442-753EEFAD94C9}" destId="{C1E695C0-AB91-47A7-9E0F-83039DFD3EA6}" srcOrd="11" destOrd="0" presId="urn:microsoft.com/office/officeart/2008/layout/LinedList"/>
    <dgm:cxn modelId="{5B1ADE8C-F7CF-4644-BB74-D1B9B621DC2F}" type="presParOf" srcId="{42D7ACD5-CA0F-4957-9442-753EEFAD94C9}" destId="{5DF3A654-9CFD-4137-86AE-59ADEF3CFA6B}" srcOrd="12" destOrd="0" presId="urn:microsoft.com/office/officeart/2008/layout/LinedList"/>
    <dgm:cxn modelId="{3ED75B31-AD3B-4697-802B-7F8545B48E94}" type="presParOf" srcId="{42D7ACD5-CA0F-4957-9442-753EEFAD94C9}" destId="{7B3E90D6-4903-4A8B-9A03-FD46ECB7C467}" srcOrd="13" destOrd="0" presId="urn:microsoft.com/office/officeart/2008/layout/LinedList"/>
    <dgm:cxn modelId="{4F39037E-652E-4D67-958E-69CAD00F6C91}" type="presParOf" srcId="{7B3E90D6-4903-4A8B-9A03-FD46ECB7C467}" destId="{AAB99A20-EF6C-4BE2-9CEB-F775C7251103}" srcOrd="0" destOrd="0" presId="urn:microsoft.com/office/officeart/2008/layout/LinedList"/>
    <dgm:cxn modelId="{774ACB3E-B84C-41AC-895E-07A514150352}" type="presParOf" srcId="{7B3E90D6-4903-4A8B-9A03-FD46ECB7C467}" destId="{575F9A9E-A023-43D5-99DB-749218C981C5}" srcOrd="1" destOrd="0" presId="urn:microsoft.com/office/officeart/2008/layout/LinedList"/>
    <dgm:cxn modelId="{CAF28CBE-7500-47FC-BBB1-58B9718B6F3A}" type="presParOf" srcId="{7B3E90D6-4903-4A8B-9A03-FD46ECB7C467}" destId="{6EF49FA3-6D54-427D-93C1-C62DD6AD2D9A}" srcOrd="2" destOrd="0" presId="urn:microsoft.com/office/officeart/2008/layout/LinedList"/>
    <dgm:cxn modelId="{A1716351-4088-41D8-BAC5-FA8FC2259145}" type="presParOf" srcId="{42D7ACD5-CA0F-4957-9442-753EEFAD94C9}" destId="{626D9B00-CC8A-4017-AEAD-91955CF16279}" srcOrd="14" destOrd="0" presId="urn:microsoft.com/office/officeart/2008/layout/LinedList"/>
    <dgm:cxn modelId="{90F99B48-CCFB-4AAB-AB2F-ADE47C78ABC4}" type="presParOf" srcId="{42D7ACD5-CA0F-4957-9442-753EEFAD94C9}" destId="{70225E2E-947B-4A76-98AD-3A2FD402DA4A}" srcOrd="15" destOrd="0" presId="urn:microsoft.com/office/officeart/2008/layout/LinedList"/>
    <dgm:cxn modelId="{A73D039B-4C5E-4F42-AFE2-3C66EADB5B9A}" type="presParOf" srcId="{42D7ACD5-CA0F-4957-9442-753EEFAD94C9}" destId="{295C2C8D-DE90-445C-95E4-2E028149334D}" srcOrd="16" destOrd="0" presId="urn:microsoft.com/office/officeart/2008/layout/LinedList"/>
    <dgm:cxn modelId="{A9A4B716-944E-4B35-8917-F89C479D04A5}" type="presParOf" srcId="{295C2C8D-DE90-445C-95E4-2E028149334D}" destId="{724583E3-3FAF-49DD-88DE-CFC0CF03F68C}" srcOrd="0" destOrd="0" presId="urn:microsoft.com/office/officeart/2008/layout/LinedList"/>
    <dgm:cxn modelId="{695CF6D8-8BEA-405C-B2FE-C96134D1741A}" type="presParOf" srcId="{295C2C8D-DE90-445C-95E4-2E028149334D}" destId="{A2B85E62-F49D-4769-A5A8-06F094E28033}" srcOrd="1" destOrd="0" presId="urn:microsoft.com/office/officeart/2008/layout/LinedList"/>
    <dgm:cxn modelId="{51AFFB7F-743C-4A32-9CCC-15A4C76BBA17}" type="presParOf" srcId="{295C2C8D-DE90-445C-95E4-2E028149334D}" destId="{6CB46133-EA0E-4A48-9455-9E83619544DE}" srcOrd="2" destOrd="0" presId="urn:microsoft.com/office/officeart/2008/layout/LinedList"/>
    <dgm:cxn modelId="{A21CF85D-B2BE-46D2-ACDA-7EC3C7BF3E15}" type="presParOf" srcId="{42D7ACD5-CA0F-4957-9442-753EEFAD94C9}" destId="{D6E80A80-21BC-4ABA-97EA-5FEE6292B502}" srcOrd="17" destOrd="0" presId="urn:microsoft.com/office/officeart/2008/layout/LinedList"/>
    <dgm:cxn modelId="{035AD040-56D5-42D3-A0F5-F92F6E609BD6}" type="presParOf" srcId="{42D7ACD5-CA0F-4957-9442-753EEFAD94C9}" destId="{B065B852-D78F-4E77-A8DE-F777571B4436}" srcOrd="18" destOrd="0" presId="urn:microsoft.com/office/officeart/2008/layout/LinedList"/>
    <dgm:cxn modelId="{F3B15DEE-C5C1-4999-A396-3B05D1207772}" type="presParOf" srcId="{42D7ACD5-CA0F-4957-9442-753EEFAD94C9}" destId="{595B228E-EB9A-4CC3-9D3D-D1EE8593CA82}" srcOrd="19" destOrd="0" presId="urn:microsoft.com/office/officeart/2008/layout/LinedList"/>
    <dgm:cxn modelId="{877356B4-9E7D-4823-80F6-506CCBC677DE}" type="presParOf" srcId="{595B228E-EB9A-4CC3-9D3D-D1EE8593CA82}" destId="{9431181E-FC0E-4A51-8C2F-69BDD10AA89D}" srcOrd="0" destOrd="0" presId="urn:microsoft.com/office/officeart/2008/layout/LinedList"/>
    <dgm:cxn modelId="{98B32971-7AC0-465E-9B26-A69FA739D8CD}" type="presParOf" srcId="{595B228E-EB9A-4CC3-9D3D-D1EE8593CA82}" destId="{6FAC3B7F-8CE4-40AE-966B-C78DA9C16E26}" srcOrd="1" destOrd="0" presId="urn:microsoft.com/office/officeart/2008/layout/LinedList"/>
    <dgm:cxn modelId="{3458DA0C-B925-4DE0-88C9-9BFF2047CE8C}" type="presParOf" srcId="{595B228E-EB9A-4CC3-9D3D-D1EE8593CA82}" destId="{89253FC4-3985-440A-A2EF-52F49C7E267E}" srcOrd="2" destOrd="0" presId="urn:microsoft.com/office/officeart/2008/layout/LinedList"/>
    <dgm:cxn modelId="{E4B3DB40-9F4A-4A92-AE30-75F9F94B0315}" type="presParOf" srcId="{42D7ACD5-CA0F-4957-9442-753EEFAD94C9}" destId="{E96EDECE-DFA0-4ACF-8DC3-D7F569E54570}" srcOrd="20" destOrd="0" presId="urn:microsoft.com/office/officeart/2008/layout/LinedList"/>
    <dgm:cxn modelId="{0996AB56-2037-4E97-B760-4C8DAF780333}" type="presParOf" srcId="{42D7ACD5-CA0F-4957-9442-753EEFAD94C9}" destId="{120B6AAF-7DC9-4230-8B2F-92F131EFC3D4}" srcOrd="21" destOrd="0" presId="urn:microsoft.com/office/officeart/2008/layout/LinedList"/>
    <dgm:cxn modelId="{BD1FA3C4-ED2D-455F-A0E4-45CD77D610B1}" type="presParOf" srcId="{42D7ACD5-CA0F-4957-9442-753EEFAD94C9}" destId="{8E2DBA19-2F0E-44CB-8416-66A98D82F141}" srcOrd="22" destOrd="0" presId="urn:microsoft.com/office/officeart/2008/layout/LinedList"/>
    <dgm:cxn modelId="{2C85759B-EE36-4A56-87E8-6F9490FFCB9A}" type="presParOf" srcId="{8E2DBA19-2F0E-44CB-8416-66A98D82F141}" destId="{91205192-ED70-4E74-88D2-F18DBD5037E5}" srcOrd="0" destOrd="0" presId="urn:microsoft.com/office/officeart/2008/layout/LinedList"/>
    <dgm:cxn modelId="{DDE38DFF-4EF6-4DE5-A179-151BA402B869}" type="presParOf" srcId="{8E2DBA19-2F0E-44CB-8416-66A98D82F141}" destId="{F9A42BB3-E625-4D4C-9CF6-8F85E0A12643}" srcOrd="1" destOrd="0" presId="urn:microsoft.com/office/officeart/2008/layout/LinedList"/>
    <dgm:cxn modelId="{408D0DEA-DA82-4ECA-BF5B-C088E9788C57}" type="presParOf" srcId="{8E2DBA19-2F0E-44CB-8416-66A98D82F141}" destId="{AB5E612A-4BD5-4B0B-9EFE-BDE81365EF76}" srcOrd="2" destOrd="0" presId="urn:microsoft.com/office/officeart/2008/layout/LinedList"/>
    <dgm:cxn modelId="{E53C35D5-9A2E-40D3-A5E2-1276A3A4EB6F}" type="presParOf" srcId="{42D7ACD5-CA0F-4957-9442-753EEFAD94C9}" destId="{FF8E0841-AAE0-4FC2-995C-1CC3A9D23781}" srcOrd="23" destOrd="0" presId="urn:microsoft.com/office/officeart/2008/layout/LinedList"/>
    <dgm:cxn modelId="{678A612A-7B55-4B2E-9BBF-1A244A2F1478}" type="presParOf" srcId="{42D7ACD5-CA0F-4957-9442-753EEFAD94C9}" destId="{24BE2D57-D778-4707-922D-8C07A1D24CEF}" srcOrd="24" destOrd="0" presId="urn:microsoft.com/office/officeart/2008/layout/LinedList"/>
    <dgm:cxn modelId="{39B3775A-83AF-45EB-82D9-CE30447F953B}" type="presParOf" srcId="{42D7ACD5-CA0F-4957-9442-753EEFAD94C9}" destId="{087ABA0B-E6C3-4F59-8FAF-F46549955AAE}" srcOrd="25" destOrd="0" presId="urn:microsoft.com/office/officeart/2008/layout/LinedList"/>
    <dgm:cxn modelId="{9A0B96E6-A594-4DE1-B5BC-D9FD6BB1ECD2}" type="presParOf" srcId="{087ABA0B-E6C3-4F59-8FAF-F46549955AAE}" destId="{5AEE84AF-FB02-47C6-B58E-BA51B54501B9}" srcOrd="0" destOrd="0" presId="urn:microsoft.com/office/officeart/2008/layout/LinedList"/>
    <dgm:cxn modelId="{5C582159-6A1C-4622-B3A7-E80F0DE8A668}" type="presParOf" srcId="{087ABA0B-E6C3-4F59-8FAF-F46549955AAE}" destId="{A8EA33C0-1809-4F33-A26A-B9750387557C}" srcOrd="1" destOrd="0" presId="urn:microsoft.com/office/officeart/2008/layout/LinedList"/>
    <dgm:cxn modelId="{A6D7EA57-C370-451A-8758-1947D20CE39B}" type="presParOf" srcId="{087ABA0B-E6C3-4F59-8FAF-F46549955AAE}" destId="{602CBC84-6BB9-4EB2-979A-2ACAAF715C40}" srcOrd="2" destOrd="0" presId="urn:microsoft.com/office/officeart/2008/layout/LinedList"/>
    <dgm:cxn modelId="{DFA387C5-A1E3-4B98-9A8A-56D294464D67}" type="presParOf" srcId="{42D7ACD5-CA0F-4957-9442-753EEFAD94C9}" destId="{8381701B-F156-4D43-B1EF-BE2734CAA639}" srcOrd="26" destOrd="0" presId="urn:microsoft.com/office/officeart/2008/layout/LinedList"/>
    <dgm:cxn modelId="{3AB35DE4-52F4-4627-953D-B826CA8338DB}" type="presParOf" srcId="{42D7ACD5-CA0F-4957-9442-753EEFAD94C9}" destId="{8C868B88-A80A-4200-8225-549B4BE6FBD8}" srcOrd="27" destOrd="0" presId="urn:microsoft.com/office/officeart/2008/layout/LinedList"/>
    <dgm:cxn modelId="{A53585E4-2AA2-4D63-96A3-55C75385F98E}" type="presParOf" srcId="{42D7ACD5-CA0F-4957-9442-753EEFAD94C9}" destId="{7BF4C188-BD15-41BA-BD6D-4AF05AC2FAD1}" srcOrd="28" destOrd="0" presId="urn:microsoft.com/office/officeart/2008/layout/LinedList"/>
    <dgm:cxn modelId="{CE0438EE-116B-4E19-AD4E-AD6F0FBD5124}" type="presParOf" srcId="{7BF4C188-BD15-41BA-BD6D-4AF05AC2FAD1}" destId="{0FF89D60-EECF-4984-A52A-6238CEF8ECE2}" srcOrd="0" destOrd="0" presId="urn:microsoft.com/office/officeart/2008/layout/LinedList"/>
    <dgm:cxn modelId="{E4BF5CD4-AEB0-4CBE-831A-2CD4F5B734E5}" type="presParOf" srcId="{7BF4C188-BD15-41BA-BD6D-4AF05AC2FAD1}" destId="{7060BCB3-8E6D-45DF-BB5D-E7AEE5F85EF7}" srcOrd="1" destOrd="0" presId="urn:microsoft.com/office/officeart/2008/layout/LinedList"/>
    <dgm:cxn modelId="{F04A6C5C-6030-4557-8131-58848C9E3D05}" type="presParOf" srcId="{7BF4C188-BD15-41BA-BD6D-4AF05AC2FAD1}" destId="{1FB04452-2A13-4746-88D2-063285F63275}" srcOrd="2" destOrd="0" presId="urn:microsoft.com/office/officeart/2008/layout/LinedList"/>
    <dgm:cxn modelId="{C552F1D3-6368-421C-ADB3-6345FE6221F7}" type="presParOf" srcId="{42D7ACD5-CA0F-4957-9442-753EEFAD94C9}" destId="{84387ADF-FF8B-4CD0-A5CD-DC0F0161D3E8}" srcOrd="29" destOrd="0" presId="urn:microsoft.com/office/officeart/2008/layout/LinedList"/>
    <dgm:cxn modelId="{ADD59A41-26AA-469F-A283-52DC0C43903E}" type="presParOf" srcId="{42D7ACD5-CA0F-4957-9442-753EEFAD94C9}" destId="{BA922F38-B0EB-4C9C-AF74-595AE8415605}" srcOrd="30" destOrd="0" presId="urn:microsoft.com/office/officeart/2008/layout/LinedList"/>
    <dgm:cxn modelId="{3DD69942-74A8-49E9-9F7F-DE8AA8EC4178}" type="presParOf" srcId="{42D7ACD5-CA0F-4957-9442-753EEFAD94C9}" destId="{1310E6A0-5F72-4A80-9AFC-ECDF76FBE974}" srcOrd="31" destOrd="0" presId="urn:microsoft.com/office/officeart/2008/layout/LinedList"/>
    <dgm:cxn modelId="{2F02E94B-2316-4D7A-8D4B-79B85C3DD3CB}" type="presParOf" srcId="{1310E6A0-5F72-4A80-9AFC-ECDF76FBE974}" destId="{25088823-BCBF-4BFF-8D0F-CBC7AB51280A}" srcOrd="0" destOrd="0" presId="urn:microsoft.com/office/officeart/2008/layout/LinedList"/>
    <dgm:cxn modelId="{62E16449-103A-4898-B62D-A6DD159D3646}" type="presParOf" srcId="{1310E6A0-5F72-4A80-9AFC-ECDF76FBE974}" destId="{ECD09A1F-5D67-49B2-BDCA-005157249CD6}" srcOrd="1" destOrd="0" presId="urn:microsoft.com/office/officeart/2008/layout/LinedList"/>
    <dgm:cxn modelId="{4CAAFEA0-B40A-4C7E-ADC2-9660D7510AF7}" type="presParOf" srcId="{1310E6A0-5F72-4A80-9AFC-ECDF76FBE974}" destId="{082F50A0-CA1E-4D5F-A0C7-9868B24DB531}" srcOrd="2" destOrd="0" presId="urn:microsoft.com/office/officeart/2008/layout/LinedList"/>
    <dgm:cxn modelId="{04933D1A-3677-464F-9BD9-0690B5D22A96}" type="presParOf" srcId="{42D7ACD5-CA0F-4957-9442-753EEFAD94C9}" destId="{9524300F-8E2B-4AC5-9BE3-04411BC0AF13}" srcOrd="32" destOrd="0" presId="urn:microsoft.com/office/officeart/2008/layout/LinedList"/>
    <dgm:cxn modelId="{E20CEBA3-D890-42FE-A59F-9E7295F12B0E}" type="presParOf" srcId="{42D7ACD5-CA0F-4957-9442-753EEFAD94C9}" destId="{47CBAF63-01AA-4D74-8752-839B5735A877}" srcOrd="33" destOrd="0" presId="urn:microsoft.com/office/officeart/2008/layout/LinedList"/>
    <dgm:cxn modelId="{8798A20E-8E98-4C67-B5F2-0D14425AB423}" type="presParOf" srcId="{42D7ACD5-CA0F-4957-9442-753EEFAD94C9}" destId="{2DEE4F99-161A-49FB-AAD1-27CA9610CD11}" srcOrd="34" destOrd="0" presId="urn:microsoft.com/office/officeart/2008/layout/LinedList"/>
    <dgm:cxn modelId="{F3E2D5D0-5DCA-43BC-A5A3-B3D5821C00D0}" type="presParOf" srcId="{2DEE4F99-161A-49FB-AAD1-27CA9610CD11}" destId="{82EDB56F-FDFA-44A1-912A-46A5CB562446}" srcOrd="0" destOrd="0" presId="urn:microsoft.com/office/officeart/2008/layout/LinedList"/>
    <dgm:cxn modelId="{452E736B-7DBB-4D92-8FC8-65A9FB23C801}" type="presParOf" srcId="{2DEE4F99-161A-49FB-AAD1-27CA9610CD11}" destId="{68FBB9FA-10AE-44E3-8093-930EDBD1FF58}" srcOrd="1" destOrd="0" presId="urn:microsoft.com/office/officeart/2008/layout/LinedList"/>
    <dgm:cxn modelId="{76993B1F-A3EC-407A-AB20-3F500BE8DE1F}" type="presParOf" srcId="{2DEE4F99-161A-49FB-AAD1-27CA9610CD11}" destId="{1AEF13B0-2A18-4F7B-BF69-AF96BAE42175}" srcOrd="2" destOrd="0" presId="urn:microsoft.com/office/officeart/2008/layout/LinedList"/>
    <dgm:cxn modelId="{5380F435-A936-4C5E-8178-0935E90613A5}" type="presParOf" srcId="{42D7ACD5-CA0F-4957-9442-753EEFAD94C9}" destId="{9CCBE457-495C-493F-B02A-87A23DA31E92}" srcOrd="35" destOrd="0" presId="urn:microsoft.com/office/officeart/2008/layout/LinedList"/>
    <dgm:cxn modelId="{B6927DFC-869B-4ACB-936F-F78078DFB974}" type="presParOf" srcId="{42D7ACD5-CA0F-4957-9442-753EEFAD94C9}" destId="{79966211-A0D4-4A4A-B75E-CE729F32B3D6}" srcOrd="36" destOrd="0" presId="urn:microsoft.com/office/officeart/2008/layout/LinedList"/>
    <dgm:cxn modelId="{E08C2F16-EFDA-482C-852A-414AAB04CC7A}" type="presParOf" srcId="{42D7ACD5-CA0F-4957-9442-753EEFAD94C9}" destId="{3994EB33-63FD-4854-993C-A14786887686}" srcOrd="37" destOrd="0" presId="urn:microsoft.com/office/officeart/2008/layout/LinedList"/>
    <dgm:cxn modelId="{D0DF7AAE-76BB-461B-86A6-11189B626007}" type="presParOf" srcId="{3994EB33-63FD-4854-993C-A14786887686}" destId="{2A48AFB1-86AD-4B80-BC6D-DFE6C94D4FB3}" srcOrd="0" destOrd="0" presId="urn:microsoft.com/office/officeart/2008/layout/LinedList"/>
    <dgm:cxn modelId="{B6C8F404-4EA4-42C7-8489-2A84DA810DAA}" type="presParOf" srcId="{3994EB33-63FD-4854-993C-A14786887686}" destId="{C3317C69-60BE-4041-A034-BE4F74C8CAB8}" srcOrd="1" destOrd="0" presId="urn:microsoft.com/office/officeart/2008/layout/LinedList"/>
    <dgm:cxn modelId="{812D94B3-5B79-4978-A06C-4127CE3C7FD0}" type="presParOf" srcId="{3994EB33-63FD-4854-993C-A14786887686}" destId="{0A1AAFB6-3E77-4D37-9A9E-2796F1D82BC0}" srcOrd="2" destOrd="0" presId="urn:microsoft.com/office/officeart/2008/layout/LinedList"/>
    <dgm:cxn modelId="{26B40EE0-1549-4EB6-A9C6-8F61DD120D2B}" type="presParOf" srcId="{42D7ACD5-CA0F-4957-9442-753EEFAD94C9}" destId="{6D0B87C6-9D75-4E1E-9AD1-EB7DBD93F216}" srcOrd="38" destOrd="0" presId="urn:microsoft.com/office/officeart/2008/layout/LinedList"/>
    <dgm:cxn modelId="{5B8C942C-4E1F-43BB-9AF9-E1EF06728D30}" type="presParOf" srcId="{42D7ACD5-CA0F-4957-9442-753EEFAD94C9}" destId="{28001819-1AFF-4582-9FB2-A1FCE5484696}" srcOrd="3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07F1E9-DACA-4C27-89F7-BEF2D1E320E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2188815-80FA-4342-991A-EB01EE9F662D}">
      <dgm:prSet phldrT="[Texto]"/>
      <dgm:spPr/>
      <dgm:t>
        <a:bodyPr/>
        <a:lstStyle/>
        <a:p>
          <a:r>
            <a:rPr lang="es-CL" dirty="0" smtClean="0"/>
            <a:t> </a:t>
          </a:r>
          <a:endParaRPr lang="es-CL" dirty="0"/>
        </a:p>
      </dgm:t>
    </dgm:pt>
    <dgm:pt modelId="{F3E0F54C-3F48-4D85-AF2D-DDE7496700CC}" type="parTrans" cxnId="{F8E53266-BA39-4051-B918-09FB0B9D4549}">
      <dgm:prSet/>
      <dgm:spPr/>
      <dgm:t>
        <a:bodyPr/>
        <a:lstStyle/>
        <a:p>
          <a:endParaRPr lang="es-CL"/>
        </a:p>
      </dgm:t>
    </dgm:pt>
    <dgm:pt modelId="{16B1B510-39E9-4981-9560-15CA6A1FD8DE}" type="sibTrans" cxnId="{F8E53266-BA39-4051-B918-09FB0B9D4549}">
      <dgm:prSet/>
      <dgm:spPr/>
      <dgm:t>
        <a:bodyPr/>
        <a:lstStyle/>
        <a:p>
          <a:endParaRPr lang="es-CL"/>
        </a:p>
      </dgm:t>
    </dgm:pt>
    <dgm:pt modelId="{1B3E2D27-BF5B-495B-A0D2-F0DA174C1818}">
      <dgm:prSet phldrT="[Texto]"/>
      <dgm:spPr/>
      <dgm:t>
        <a:bodyPr/>
        <a:lstStyle/>
        <a:p>
          <a:r>
            <a:rPr lang="es-ES" dirty="0" smtClean="0"/>
            <a:t>La elección de un </a:t>
          </a:r>
          <a:r>
            <a:rPr lang="es-ES" dirty="0" err="1" smtClean="0"/>
            <a:t>framework</a:t>
          </a:r>
          <a:r>
            <a:rPr lang="es-ES" dirty="0" smtClean="0"/>
            <a:t> de desarrollo web está sujeta, a las necesidades de la aplicación debido a que los </a:t>
          </a:r>
          <a:r>
            <a:rPr lang="es-ES" dirty="0" err="1" smtClean="0"/>
            <a:t>frameworks</a:t>
          </a:r>
          <a:r>
            <a:rPr lang="es-ES" dirty="0" smtClean="0"/>
            <a:t> se especializan en un tipo de aplicación. Identificar las características de la aplicación permite explotar todas las ventajas que el </a:t>
          </a:r>
          <a:r>
            <a:rPr lang="es-ES" dirty="0" err="1" smtClean="0"/>
            <a:t>framework</a:t>
          </a:r>
          <a:r>
            <a:rPr lang="es-ES" dirty="0" smtClean="0"/>
            <a:t> adecuado ofrece</a:t>
          </a:r>
          <a:endParaRPr lang="es-CL" dirty="0"/>
        </a:p>
      </dgm:t>
    </dgm:pt>
    <dgm:pt modelId="{1AC1FC0C-A22C-432D-860E-0D4D980E7744}" type="parTrans" cxnId="{87413D3D-B6AE-44D6-938C-53AE8D72ABC2}">
      <dgm:prSet/>
      <dgm:spPr/>
      <dgm:t>
        <a:bodyPr/>
        <a:lstStyle/>
        <a:p>
          <a:endParaRPr lang="es-CL"/>
        </a:p>
      </dgm:t>
    </dgm:pt>
    <dgm:pt modelId="{479B94C6-20B4-4F1B-9BEC-B639386A4DB4}" type="sibTrans" cxnId="{87413D3D-B6AE-44D6-938C-53AE8D72ABC2}">
      <dgm:prSet/>
      <dgm:spPr/>
      <dgm:t>
        <a:bodyPr/>
        <a:lstStyle/>
        <a:p>
          <a:endParaRPr lang="es-CL"/>
        </a:p>
      </dgm:t>
    </dgm:pt>
    <dgm:pt modelId="{9D2C1AFC-36D1-4AE4-AF20-1D9C28B2551B}">
      <dgm:prSet phldrT="[Texto]"/>
      <dgm:spPr/>
      <dgm:t>
        <a:bodyPr/>
        <a:lstStyle/>
        <a:p>
          <a:r>
            <a:rPr lang="es-ES" dirty="0" smtClean="0"/>
            <a:t>El desarrollador o diseñador debe hacer una autoevaluación para identificar su conocimiento, debido a que algunos </a:t>
          </a:r>
          <a:r>
            <a:rPr lang="es-ES" dirty="0" err="1" smtClean="0"/>
            <a:t>frameworks</a:t>
          </a:r>
          <a:r>
            <a:rPr lang="es-ES" dirty="0" smtClean="0"/>
            <a:t> tiene una curva de aprendizaje compleja y requieren de conocimientos previos en otros lenguajes.</a:t>
          </a:r>
          <a:endParaRPr lang="es-CL" dirty="0"/>
        </a:p>
      </dgm:t>
    </dgm:pt>
    <dgm:pt modelId="{FCFDE1EF-3E78-48A9-BAD7-B9CC1C09BB2B}" type="parTrans" cxnId="{200366D8-F8F0-40E9-A240-24ABC53FCA46}">
      <dgm:prSet/>
      <dgm:spPr/>
      <dgm:t>
        <a:bodyPr/>
        <a:lstStyle/>
        <a:p>
          <a:endParaRPr lang="es-CL"/>
        </a:p>
      </dgm:t>
    </dgm:pt>
    <dgm:pt modelId="{132B91ED-1F23-4F50-BD85-F8D9EF870CE6}" type="sibTrans" cxnId="{200366D8-F8F0-40E9-A240-24ABC53FCA46}">
      <dgm:prSet/>
      <dgm:spPr/>
      <dgm:t>
        <a:bodyPr/>
        <a:lstStyle/>
        <a:p>
          <a:endParaRPr lang="es-CL"/>
        </a:p>
      </dgm:t>
    </dgm:pt>
    <dgm:pt modelId="{4F47F34B-834A-4EEB-A65B-76575B52D137}">
      <dgm:prSet phldrT="[Texto]"/>
      <dgm:spPr/>
      <dgm:t>
        <a:bodyPr/>
        <a:lstStyle/>
        <a:p>
          <a:r>
            <a:rPr lang="es-ES" dirty="0" smtClean="0"/>
            <a:t>No existe un </a:t>
          </a:r>
          <a:r>
            <a:rPr lang="es-ES" dirty="0" err="1" smtClean="0"/>
            <a:t>framework</a:t>
          </a:r>
          <a:r>
            <a:rPr lang="es-ES" dirty="0" smtClean="0"/>
            <a:t> que permita desarrollar todo tipo de aplicaciones, debido a que esta decisión está sujeta a variables como el costo, las limitaciones y las facilidades que ofrece.</a:t>
          </a:r>
          <a:endParaRPr lang="es-CL" dirty="0"/>
        </a:p>
      </dgm:t>
    </dgm:pt>
    <dgm:pt modelId="{346DB7E9-E0D6-4698-825D-B9980CBE5F14}" type="parTrans" cxnId="{76ABF227-B8A4-409D-8AF0-320C2E7A3FD3}">
      <dgm:prSet/>
      <dgm:spPr/>
      <dgm:t>
        <a:bodyPr/>
        <a:lstStyle/>
        <a:p>
          <a:endParaRPr lang="es-CL"/>
        </a:p>
      </dgm:t>
    </dgm:pt>
    <dgm:pt modelId="{7AB9F7B2-B2DF-4FE6-9E2A-402279F89574}" type="sibTrans" cxnId="{76ABF227-B8A4-409D-8AF0-320C2E7A3FD3}">
      <dgm:prSet/>
      <dgm:spPr/>
      <dgm:t>
        <a:bodyPr/>
        <a:lstStyle/>
        <a:p>
          <a:endParaRPr lang="es-CL"/>
        </a:p>
      </dgm:t>
    </dgm:pt>
    <dgm:pt modelId="{AE6A36D0-72BE-45CF-A498-725137EC89E4}">
      <dgm:prSet phldrT="[Texto]"/>
      <dgm:spPr/>
      <dgm:t>
        <a:bodyPr/>
        <a:lstStyle/>
        <a:p>
          <a:r>
            <a:rPr lang="es-ES" dirty="0" smtClean="0"/>
            <a:t>Los </a:t>
          </a:r>
          <a:r>
            <a:rPr lang="es-ES" dirty="0" err="1" smtClean="0"/>
            <a:t>frameworks</a:t>
          </a:r>
          <a:r>
            <a:rPr lang="es-ES" dirty="0" smtClean="0"/>
            <a:t> están en constante evolución debido a las nuevas tendencias de la web, es de gran importancia seleccionar un </a:t>
          </a:r>
          <a:r>
            <a:rPr lang="es-ES" dirty="0" err="1" smtClean="0"/>
            <a:t>framework</a:t>
          </a:r>
          <a:r>
            <a:rPr lang="es-ES" dirty="0" smtClean="0"/>
            <a:t> actualizado.</a:t>
          </a:r>
          <a:endParaRPr lang="es-CL" dirty="0"/>
        </a:p>
      </dgm:t>
    </dgm:pt>
    <dgm:pt modelId="{C04F241E-2754-4BDF-96D2-D2B1BE97224E}" type="parTrans" cxnId="{55DCD37B-43E2-4522-83A2-C3A275B388E2}">
      <dgm:prSet/>
      <dgm:spPr/>
      <dgm:t>
        <a:bodyPr/>
        <a:lstStyle/>
        <a:p>
          <a:endParaRPr lang="es-CL"/>
        </a:p>
      </dgm:t>
    </dgm:pt>
    <dgm:pt modelId="{0884EE79-450D-495D-9A35-AD52E635D5D3}" type="sibTrans" cxnId="{55DCD37B-43E2-4522-83A2-C3A275B388E2}">
      <dgm:prSet/>
      <dgm:spPr/>
      <dgm:t>
        <a:bodyPr/>
        <a:lstStyle/>
        <a:p>
          <a:endParaRPr lang="es-CL"/>
        </a:p>
      </dgm:t>
    </dgm:pt>
    <dgm:pt modelId="{C7EF9EB4-D1F5-4217-87C6-3BAE48814433}" type="pres">
      <dgm:prSet presAssocID="{FE07F1E9-DACA-4C27-89F7-BEF2D1E320E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E88C2868-CCAE-491A-AF0C-7EDB58C977CB}" type="pres">
      <dgm:prSet presAssocID="{22188815-80FA-4342-991A-EB01EE9F662D}" presName="thickLine" presStyleLbl="alignNode1" presStyleIdx="0" presStyleCnt="1"/>
      <dgm:spPr/>
    </dgm:pt>
    <dgm:pt modelId="{3E3B417B-6348-4BCA-91DA-441A50FE9C65}" type="pres">
      <dgm:prSet presAssocID="{22188815-80FA-4342-991A-EB01EE9F662D}" presName="horz1" presStyleCnt="0"/>
      <dgm:spPr/>
    </dgm:pt>
    <dgm:pt modelId="{4DE5F379-AB39-4072-B6B0-16396EF429FF}" type="pres">
      <dgm:prSet presAssocID="{22188815-80FA-4342-991A-EB01EE9F662D}" presName="tx1" presStyleLbl="revTx" presStyleIdx="0" presStyleCnt="5" custScaleX="35216"/>
      <dgm:spPr/>
      <dgm:t>
        <a:bodyPr/>
        <a:lstStyle/>
        <a:p>
          <a:endParaRPr lang="es-CL"/>
        </a:p>
      </dgm:t>
    </dgm:pt>
    <dgm:pt modelId="{29F767AF-0F59-4084-8543-86C19C94C925}" type="pres">
      <dgm:prSet presAssocID="{22188815-80FA-4342-991A-EB01EE9F662D}" presName="vert1" presStyleCnt="0"/>
      <dgm:spPr/>
    </dgm:pt>
    <dgm:pt modelId="{94B1A19B-6A2B-45D0-A53F-1DD1238EC59F}" type="pres">
      <dgm:prSet presAssocID="{1B3E2D27-BF5B-495B-A0D2-F0DA174C1818}" presName="vertSpace2a" presStyleCnt="0"/>
      <dgm:spPr/>
    </dgm:pt>
    <dgm:pt modelId="{42545C76-DFF6-487A-ADB8-E8447F765F09}" type="pres">
      <dgm:prSet presAssocID="{1B3E2D27-BF5B-495B-A0D2-F0DA174C1818}" presName="horz2" presStyleCnt="0"/>
      <dgm:spPr/>
    </dgm:pt>
    <dgm:pt modelId="{794865A5-93C7-453D-B86C-3417DE843FBE}" type="pres">
      <dgm:prSet presAssocID="{1B3E2D27-BF5B-495B-A0D2-F0DA174C1818}" presName="horzSpace2" presStyleCnt="0"/>
      <dgm:spPr/>
    </dgm:pt>
    <dgm:pt modelId="{78AEFDBF-4D3F-4745-969B-0E657BD3FEF8}" type="pres">
      <dgm:prSet presAssocID="{1B3E2D27-BF5B-495B-A0D2-F0DA174C1818}" presName="tx2" presStyleLbl="revTx" presStyleIdx="1" presStyleCnt="5"/>
      <dgm:spPr/>
      <dgm:t>
        <a:bodyPr/>
        <a:lstStyle/>
        <a:p>
          <a:endParaRPr lang="es-CL"/>
        </a:p>
      </dgm:t>
    </dgm:pt>
    <dgm:pt modelId="{78200FED-EE1A-4A4D-B4C7-F89B9C9C2ADF}" type="pres">
      <dgm:prSet presAssocID="{1B3E2D27-BF5B-495B-A0D2-F0DA174C1818}" presName="vert2" presStyleCnt="0"/>
      <dgm:spPr/>
    </dgm:pt>
    <dgm:pt modelId="{561E9390-E2C2-418F-BB1F-FE1F350D2B43}" type="pres">
      <dgm:prSet presAssocID="{1B3E2D27-BF5B-495B-A0D2-F0DA174C1818}" presName="thinLine2b" presStyleLbl="callout" presStyleIdx="0" presStyleCnt="4"/>
      <dgm:spPr/>
    </dgm:pt>
    <dgm:pt modelId="{671FDA74-0DF7-4988-9B03-6E878E5AD891}" type="pres">
      <dgm:prSet presAssocID="{1B3E2D27-BF5B-495B-A0D2-F0DA174C1818}" presName="vertSpace2b" presStyleCnt="0"/>
      <dgm:spPr/>
    </dgm:pt>
    <dgm:pt modelId="{369598D2-C836-4781-A959-7B562327B5F8}" type="pres">
      <dgm:prSet presAssocID="{9D2C1AFC-36D1-4AE4-AF20-1D9C28B2551B}" presName="horz2" presStyleCnt="0"/>
      <dgm:spPr/>
    </dgm:pt>
    <dgm:pt modelId="{AE79173A-EA75-4EB4-B7BD-F992FD4C0A82}" type="pres">
      <dgm:prSet presAssocID="{9D2C1AFC-36D1-4AE4-AF20-1D9C28B2551B}" presName="horzSpace2" presStyleCnt="0"/>
      <dgm:spPr/>
    </dgm:pt>
    <dgm:pt modelId="{9F6AE76D-97DE-46F7-BD6A-A3B08849AE70}" type="pres">
      <dgm:prSet presAssocID="{9D2C1AFC-36D1-4AE4-AF20-1D9C28B2551B}" presName="tx2" presStyleLbl="revTx" presStyleIdx="2" presStyleCnt="5"/>
      <dgm:spPr/>
      <dgm:t>
        <a:bodyPr/>
        <a:lstStyle/>
        <a:p>
          <a:endParaRPr lang="es-CL"/>
        </a:p>
      </dgm:t>
    </dgm:pt>
    <dgm:pt modelId="{2E0B2F4C-81BF-4528-8BD6-1C2E87163FB5}" type="pres">
      <dgm:prSet presAssocID="{9D2C1AFC-36D1-4AE4-AF20-1D9C28B2551B}" presName="vert2" presStyleCnt="0"/>
      <dgm:spPr/>
    </dgm:pt>
    <dgm:pt modelId="{9C1BF947-BCA3-4EE1-881C-DF0CBB137D2B}" type="pres">
      <dgm:prSet presAssocID="{9D2C1AFC-36D1-4AE4-AF20-1D9C28B2551B}" presName="thinLine2b" presStyleLbl="callout" presStyleIdx="1" presStyleCnt="4"/>
      <dgm:spPr/>
    </dgm:pt>
    <dgm:pt modelId="{90181797-215C-476E-B461-4C4B69E83A83}" type="pres">
      <dgm:prSet presAssocID="{9D2C1AFC-36D1-4AE4-AF20-1D9C28B2551B}" presName="vertSpace2b" presStyleCnt="0"/>
      <dgm:spPr/>
    </dgm:pt>
    <dgm:pt modelId="{F848351F-6809-4BE2-B06C-A0CEDB4655CF}" type="pres">
      <dgm:prSet presAssocID="{4F47F34B-834A-4EEB-A65B-76575B52D137}" presName="horz2" presStyleCnt="0"/>
      <dgm:spPr/>
    </dgm:pt>
    <dgm:pt modelId="{64784A85-6366-4E18-8077-A1CEAD97CD51}" type="pres">
      <dgm:prSet presAssocID="{4F47F34B-834A-4EEB-A65B-76575B52D137}" presName="horzSpace2" presStyleCnt="0"/>
      <dgm:spPr/>
    </dgm:pt>
    <dgm:pt modelId="{4EE526E7-1159-46D3-B293-96E40F37A56E}" type="pres">
      <dgm:prSet presAssocID="{4F47F34B-834A-4EEB-A65B-76575B52D137}" presName="tx2" presStyleLbl="revTx" presStyleIdx="3" presStyleCnt="5"/>
      <dgm:spPr/>
      <dgm:t>
        <a:bodyPr/>
        <a:lstStyle/>
        <a:p>
          <a:endParaRPr lang="es-CL"/>
        </a:p>
      </dgm:t>
    </dgm:pt>
    <dgm:pt modelId="{114B13C4-F760-4073-97F4-6A77F0C0CB30}" type="pres">
      <dgm:prSet presAssocID="{4F47F34B-834A-4EEB-A65B-76575B52D137}" presName="vert2" presStyleCnt="0"/>
      <dgm:spPr/>
    </dgm:pt>
    <dgm:pt modelId="{D56CB940-6617-4C18-A462-1155572847A6}" type="pres">
      <dgm:prSet presAssocID="{4F47F34B-834A-4EEB-A65B-76575B52D137}" presName="thinLine2b" presStyleLbl="callout" presStyleIdx="2" presStyleCnt="4"/>
      <dgm:spPr/>
    </dgm:pt>
    <dgm:pt modelId="{33ED67DA-9387-4EC4-829F-12FA5F1E4C0D}" type="pres">
      <dgm:prSet presAssocID="{4F47F34B-834A-4EEB-A65B-76575B52D137}" presName="vertSpace2b" presStyleCnt="0"/>
      <dgm:spPr/>
    </dgm:pt>
    <dgm:pt modelId="{D2FEF83B-CC21-4E56-B7EE-470C3710F8AB}" type="pres">
      <dgm:prSet presAssocID="{AE6A36D0-72BE-45CF-A498-725137EC89E4}" presName="horz2" presStyleCnt="0"/>
      <dgm:spPr/>
    </dgm:pt>
    <dgm:pt modelId="{A499EEDA-E10E-4C66-BD27-9A7F296E295F}" type="pres">
      <dgm:prSet presAssocID="{AE6A36D0-72BE-45CF-A498-725137EC89E4}" presName="horzSpace2" presStyleCnt="0"/>
      <dgm:spPr/>
    </dgm:pt>
    <dgm:pt modelId="{A4DF345D-0A34-4681-B729-AB67932C7DA0}" type="pres">
      <dgm:prSet presAssocID="{AE6A36D0-72BE-45CF-A498-725137EC89E4}" presName="tx2" presStyleLbl="revTx" presStyleIdx="4" presStyleCnt="5"/>
      <dgm:spPr/>
      <dgm:t>
        <a:bodyPr/>
        <a:lstStyle/>
        <a:p>
          <a:endParaRPr lang="es-CL"/>
        </a:p>
      </dgm:t>
    </dgm:pt>
    <dgm:pt modelId="{747DFA3C-6ABE-4F10-8ABB-9CEB3C2FEE24}" type="pres">
      <dgm:prSet presAssocID="{AE6A36D0-72BE-45CF-A498-725137EC89E4}" presName="vert2" presStyleCnt="0"/>
      <dgm:spPr/>
    </dgm:pt>
    <dgm:pt modelId="{9B728287-26EA-467D-9C51-17406613DD19}" type="pres">
      <dgm:prSet presAssocID="{AE6A36D0-72BE-45CF-A498-725137EC89E4}" presName="thinLine2b" presStyleLbl="callout" presStyleIdx="3" presStyleCnt="4"/>
      <dgm:spPr/>
    </dgm:pt>
    <dgm:pt modelId="{C70AEEBA-EDBA-4C87-A369-03F6C11D1469}" type="pres">
      <dgm:prSet presAssocID="{AE6A36D0-72BE-45CF-A498-725137EC89E4}" presName="vertSpace2b" presStyleCnt="0"/>
      <dgm:spPr/>
    </dgm:pt>
  </dgm:ptLst>
  <dgm:cxnLst>
    <dgm:cxn modelId="{D79642B2-496E-4DDE-B104-934E041E5E86}" type="presOf" srcId="{4F47F34B-834A-4EEB-A65B-76575B52D137}" destId="{4EE526E7-1159-46D3-B293-96E40F37A56E}" srcOrd="0" destOrd="0" presId="urn:microsoft.com/office/officeart/2008/layout/LinedList"/>
    <dgm:cxn modelId="{D710C9FE-0442-4D0A-9E42-31DCE5FBCF21}" type="presOf" srcId="{22188815-80FA-4342-991A-EB01EE9F662D}" destId="{4DE5F379-AB39-4072-B6B0-16396EF429FF}" srcOrd="0" destOrd="0" presId="urn:microsoft.com/office/officeart/2008/layout/LinedList"/>
    <dgm:cxn modelId="{7BE9C63F-32C6-420D-A83E-798DD8640702}" type="presOf" srcId="{AE6A36D0-72BE-45CF-A498-725137EC89E4}" destId="{A4DF345D-0A34-4681-B729-AB67932C7DA0}" srcOrd="0" destOrd="0" presId="urn:microsoft.com/office/officeart/2008/layout/LinedList"/>
    <dgm:cxn modelId="{F8E53266-BA39-4051-B918-09FB0B9D4549}" srcId="{FE07F1E9-DACA-4C27-89F7-BEF2D1E320E2}" destId="{22188815-80FA-4342-991A-EB01EE9F662D}" srcOrd="0" destOrd="0" parTransId="{F3E0F54C-3F48-4D85-AF2D-DDE7496700CC}" sibTransId="{16B1B510-39E9-4981-9560-15CA6A1FD8DE}"/>
    <dgm:cxn modelId="{9C40B64D-5726-4620-A847-1AF11F485AB2}" type="presOf" srcId="{9D2C1AFC-36D1-4AE4-AF20-1D9C28B2551B}" destId="{9F6AE76D-97DE-46F7-BD6A-A3B08849AE70}" srcOrd="0" destOrd="0" presId="urn:microsoft.com/office/officeart/2008/layout/LinedList"/>
    <dgm:cxn modelId="{8805E757-449B-47BA-AB4D-62CF0824386D}" type="presOf" srcId="{1B3E2D27-BF5B-495B-A0D2-F0DA174C1818}" destId="{78AEFDBF-4D3F-4745-969B-0E657BD3FEF8}" srcOrd="0" destOrd="0" presId="urn:microsoft.com/office/officeart/2008/layout/LinedList"/>
    <dgm:cxn modelId="{87413D3D-B6AE-44D6-938C-53AE8D72ABC2}" srcId="{22188815-80FA-4342-991A-EB01EE9F662D}" destId="{1B3E2D27-BF5B-495B-A0D2-F0DA174C1818}" srcOrd="0" destOrd="0" parTransId="{1AC1FC0C-A22C-432D-860E-0D4D980E7744}" sibTransId="{479B94C6-20B4-4F1B-9BEC-B639386A4DB4}"/>
    <dgm:cxn modelId="{76ABF227-B8A4-409D-8AF0-320C2E7A3FD3}" srcId="{22188815-80FA-4342-991A-EB01EE9F662D}" destId="{4F47F34B-834A-4EEB-A65B-76575B52D137}" srcOrd="2" destOrd="0" parTransId="{346DB7E9-E0D6-4698-825D-B9980CBE5F14}" sibTransId="{7AB9F7B2-B2DF-4FE6-9E2A-402279F89574}"/>
    <dgm:cxn modelId="{8E7C8471-FD2C-462F-9032-43A0E2121CD2}" type="presOf" srcId="{FE07F1E9-DACA-4C27-89F7-BEF2D1E320E2}" destId="{C7EF9EB4-D1F5-4217-87C6-3BAE48814433}" srcOrd="0" destOrd="0" presId="urn:microsoft.com/office/officeart/2008/layout/LinedList"/>
    <dgm:cxn modelId="{200366D8-F8F0-40E9-A240-24ABC53FCA46}" srcId="{22188815-80FA-4342-991A-EB01EE9F662D}" destId="{9D2C1AFC-36D1-4AE4-AF20-1D9C28B2551B}" srcOrd="1" destOrd="0" parTransId="{FCFDE1EF-3E78-48A9-BAD7-B9CC1C09BB2B}" sibTransId="{132B91ED-1F23-4F50-BD85-F8D9EF870CE6}"/>
    <dgm:cxn modelId="{55DCD37B-43E2-4522-83A2-C3A275B388E2}" srcId="{22188815-80FA-4342-991A-EB01EE9F662D}" destId="{AE6A36D0-72BE-45CF-A498-725137EC89E4}" srcOrd="3" destOrd="0" parTransId="{C04F241E-2754-4BDF-96D2-D2B1BE97224E}" sibTransId="{0884EE79-450D-495D-9A35-AD52E635D5D3}"/>
    <dgm:cxn modelId="{3878B00A-CE74-494D-8177-C89DF617C918}" type="presParOf" srcId="{C7EF9EB4-D1F5-4217-87C6-3BAE48814433}" destId="{E88C2868-CCAE-491A-AF0C-7EDB58C977CB}" srcOrd="0" destOrd="0" presId="urn:microsoft.com/office/officeart/2008/layout/LinedList"/>
    <dgm:cxn modelId="{E92F20C6-B842-4A15-BD6B-3E4A4AFC2ABB}" type="presParOf" srcId="{C7EF9EB4-D1F5-4217-87C6-3BAE48814433}" destId="{3E3B417B-6348-4BCA-91DA-441A50FE9C65}" srcOrd="1" destOrd="0" presId="urn:microsoft.com/office/officeart/2008/layout/LinedList"/>
    <dgm:cxn modelId="{53F41545-72E0-4EF3-B464-6B0305A07D0D}" type="presParOf" srcId="{3E3B417B-6348-4BCA-91DA-441A50FE9C65}" destId="{4DE5F379-AB39-4072-B6B0-16396EF429FF}" srcOrd="0" destOrd="0" presId="urn:microsoft.com/office/officeart/2008/layout/LinedList"/>
    <dgm:cxn modelId="{DBA39C31-B463-49AF-8C50-F4388830FBAE}" type="presParOf" srcId="{3E3B417B-6348-4BCA-91DA-441A50FE9C65}" destId="{29F767AF-0F59-4084-8543-86C19C94C925}" srcOrd="1" destOrd="0" presId="urn:microsoft.com/office/officeart/2008/layout/LinedList"/>
    <dgm:cxn modelId="{BD5D52B5-34B8-4329-B1CE-60EECCDCF537}" type="presParOf" srcId="{29F767AF-0F59-4084-8543-86C19C94C925}" destId="{94B1A19B-6A2B-45D0-A53F-1DD1238EC59F}" srcOrd="0" destOrd="0" presId="urn:microsoft.com/office/officeart/2008/layout/LinedList"/>
    <dgm:cxn modelId="{04A71CEC-0513-455E-846F-40A62E53529C}" type="presParOf" srcId="{29F767AF-0F59-4084-8543-86C19C94C925}" destId="{42545C76-DFF6-487A-ADB8-E8447F765F09}" srcOrd="1" destOrd="0" presId="urn:microsoft.com/office/officeart/2008/layout/LinedList"/>
    <dgm:cxn modelId="{399787E9-EB21-4C7B-ABD1-664FF750EB25}" type="presParOf" srcId="{42545C76-DFF6-487A-ADB8-E8447F765F09}" destId="{794865A5-93C7-453D-B86C-3417DE843FBE}" srcOrd="0" destOrd="0" presId="urn:microsoft.com/office/officeart/2008/layout/LinedList"/>
    <dgm:cxn modelId="{37809BB3-E9A6-4F31-BC0F-176A0D2CE9F4}" type="presParOf" srcId="{42545C76-DFF6-487A-ADB8-E8447F765F09}" destId="{78AEFDBF-4D3F-4745-969B-0E657BD3FEF8}" srcOrd="1" destOrd="0" presId="urn:microsoft.com/office/officeart/2008/layout/LinedList"/>
    <dgm:cxn modelId="{480E14F4-F2F3-4022-9C22-CF4F31330392}" type="presParOf" srcId="{42545C76-DFF6-487A-ADB8-E8447F765F09}" destId="{78200FED-EE1A-4A4D-B4C7-F89B9C9C2ADF}" srcOrd="2" destOrd="0" presId="urn:microsoft.com/office/officeart/2008/layout/LinedList"/>
    <dgm:cxn modelId="{2A09D2FC-DE03-4436-A5D1-7774B3B1E6AB}" type="presParOf" srcId="{29F767AF-0F59-4084-8543-86C19C94C925}" destId="{561E9390-E2C2-418F-BB1F-FE1F350D2B43}" srcOrd="2" destOrd="0" presId="urn:microsoft.com/office/officeart/2008/layout/LinedList"/>
    <dgm:cxn modelId="{6D8315AC-9C8A-4D06-BED4-35EC35B0182D}" type="presParOf" srcId="{29F767AF-0F59-4084-8543-86C19C94C925}" destId="{671FDA74-0DF7-4988-9B03-6E878E5AD891}" srcOrd="3" destOrd="0" presId="urn:microsoft.com/office/officeart/2008/layout/LinedList"/>
    <dgm:cxn modelId="{CAE5EE6A-1979-4C9C-B1DE-967229AD7B0F}" type="presParOf" srcId="{29F767AF-0F59-4084-8543-86C19C94C925}" destId="{369598D2-C836-4781-A959-7B562327B5F8}" srcOrd="4" destOrd="0" presId="urn:microsoft.com/office/officeart/2008/layout/LinedList"/>
    <dgm:cxn modelId="{4888AD51-19C9-4E9D-85EC-872A7138940B}" type="presParOf" srcId="{369598D2-C836-4781-A959-7B562327B5F8}" destId="{AE79173A-EA75-4EB4-B7BD-F992FD4C0A82}" srcOrd="0" destOrd="0" presId="urn:microsoft.com/office/officeart/2008/layout/LinedList"/>
    <dgm:cxn modelId="{87762BFC-ABBB-4927-805F-05D836D4DA1D}" type="presParOf" srcId="{369598D2-C836-4781-A959-7B562327B5F8}" destId="{9F6AE76D-97DE-46F7-BD6A-A3B08849AE70}" srcOrd="1" destOrd="0" presId="urn:microsoft.com/office/officeart/2008/layout/LinedList"/>
    <dgm:cxn modelId="{0B094AB0-3200-405F-8A15-AFC7FD106262}" type="presParOf" srcId="{369598D2-C836-4781-A959-7B562327B5F8}" destId="{2E0B2F4C-81BF-4528-8BD6-1C2E87163FB5}" srcOrd="2" destOrd="0" presId="urn:microsoft.com/office/officeart/2008/layout/LinedList"/>
    <dgm:cxn modelId="{F3E3D776-4DCB-4B23-94B5-9730BA092352}" type="presParOf" srcId="{29F767AF-0F59-4084-8543-86C19C94C925}" destId="{9C1BF947-BCA3-4EE1-881C-DF0CBB137D2B}" srcOrd="5" destOrd="0" presId="urn:microsoft.com/office/officeart/2008/layout/LinedList"/>
    <dgm:cxn modelId="{EAD5ACAC-9A13-4BC6-A7A0-B503B48AD83B}" type="presParOf" srcId="{29F767AF-0F59-4084-8543-86C19C94C925}" destId="{90181797-215C-476E-B461-4C4B69E83A83}" srcOrd="6" destOrd="0" presId="urn:microsoft.com/office/officeart/2008/layout/LinedList"/>
    <dgm:cxn modelId="{DC721F46-A1EC-40E4-8526-0DD6B4474509}" type="presParOf" srcId="{29F767AF-0F59-4084-8543-86C19C94C925}" destId="{F848351F-6809-4BE2-B06C-A0CEDB4655CF}" srcOrd="7" destOrd="0" presId="urn:microsoft.com/office/officeart/2008/layout/LinedList"/>
    <dgm:cxn modelId="{8A5E2154-A933-4649-ABA7-E5AE0C45A496}" type="presParOf" srcId="{F848351F-6809-4BE2-B06C-A0CEDB4655CF}" destId="{64784A85-6366-4E18-8077-A1CEAD97CD51}" srcOrd="0" destOrd="0" presId="urn:microsoft.com/office/officeart/2008/layout/LinedList"/>
    <dgm:cxn modelId="{07D32AF2-214A-4EBC-B7F7-78847E4E7459}" type="presParOf" srcId="{F848351F-6809-4BE2-B06C-A0CEDB4655CF}" destId="{4EE526E7-1159-46D3-B293-96E40F37A56E}" srcOrd="1" destOrd="0" presId="urn:microsoft.com/office/officeart/2008/layout/LinedList"/>
    <dgm:cxn modelId="{1765111C-F643-4152-ADE9-FF76B49E39F2}" type="presParOf" srcId="{F848351F-6809-4BE2-B06C-A0CEDB4655CF}" destId="{114B13C4-F760-4073-97F4-6A77F0C0CB30}" srcOrd="2" destOrd="0" presId="urn:microsoft.com/office/officeart/2008/layout/LinedList"/>
    <dgm:cxn modelId="{FFB9CE67-B87E-481A-B01F-86ADCCD79EFB}" type="presParOf" srcId="{29F767AF-0F59-4084-8543-86C19C94C925}" destId="{D56CB940-6617-4C18-A462-1155572847A6}" srcOrd="8" destOrd="0" presId="urn:microsoft.com/office/officeart/2008/layout/LinedList"/>
    <dgm:cxn modelId="{E78BDFF4-943B-4DA7-BEDE-92850CA3F901}" type="presParOf" srcId="{29F767AF-0F59-4084-8543-86C19C94C925}" destId="{33ED67DA-9387-4EC4-829F-12FA5F1E4C0D}" srcOrd="9" destOrd="0" presId="urn:microsoft.com/office/officeart/2008/layout/LinedList"/>
    <dgm:cxn modelId="{E4BFFA80-6430-4A23-BEA6-16258ABB25C6}" type="presParOf" srcId="{29F767AF-0F59-4084-8543-86C19C94C925}" destId="{D2FEF83B-CC21-4E56-B7EE-470C3710F8AB}" srcOrd="10" destOrd="0" presId="urn:microsoft.com/office/officeart/2008/layout/LinedList"/>
    <dgm:cxn modelId="{31584EE4-17B9-40D5-A174-44673F5FF151}" type="presParOf" srcId="{D2FEF83B-CC21-4E56-B7EE-470C3710F8AB}" destId="{A499EEDA-E10E-4C66-BD27-9A7F296E295F}" srcOrd="0" destOrd="0" presId="urn:microsoft.com/office/officeart/2008/layout/LinedList"/>
    <dgm:cxn modelId="{B646E352-AC8E-4674-8A23-AA1A2A9E08F1}" type="presParOf" srcId="{D2FEF83B-CC21-4E56-B7EE-470C3710F8AB}" destId="{A4DF345D-0A34-4681-B729-AB67932C7DA0}" srcOrd="1" destOrd="0" presId="urn:microsoft.com/office/officeart/2008/layout/LinedList"/>
    <dgm:cxn modelId="{674AFD35-D8F7-4FCA-A239-BDA719716E55}" type="presParOf" srcId="{D2FEF83B-CC21-4E56-B7EE-470C3710F8AB}" destId="{747DFA3C-6ABE-4F10-8ABB-9CEB3C2FEE24}" srcOrd="2" destOrd="0" presId="urn:microsoft.com/office/officeart/2008/layout/LinedList"/>
    <dgm:cxn modelId="{620C9B0C-3C92-4324-B02B-68AF38F544EF}" type="presParOf" srcId="{29F767AF-0F59-4084-8543-86C19C94C925}" destId="{9B728287-26EA-467D-9C51-17406613DD19}" srcOrd="11" destOrd="0" presId="urn:microsoft.com/office/officeart/2008/layout/LinedList"/>
    <dgm:cxn modelId="{51F3DD0A-B408-40E0-B4FF-A28C85FBDAC2}" type="presParOf" srcId="{29F767AF-0F59-4084-8543-86C19C94C925}" destId="{C70AEEBA-EDBA-4C87-A369-03F6C11D146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C2D36B-3140-4635-B589-4D09F32526D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27BFAAA-E339-4D54-B3ED-6B7F04D37C9A}">
      <dgm:prSet phldrT="[Texto]" custT="1"/>
      <dgm:spPr/>
      <dgm:t>
        <a:bodyPr/>
        <a:lstStyle/>
        <a:p>
          <a:r>
            <a:rPr lang="es-CL" sz="2800" dirty="0" smtClean="0"/>
            <a:t>Sí se recomienda</a:t>
          </a:r>
          <a:endParaRPr lang="es-CL" sz="2800" dirty="0"/>
        </a:p>
      </dgm:t>
    </dgm:pt>
    <dgm:pt modelId="{09EA4DFA-F6DE-4EE3-9ED9-8E25E2AC9D15}" type="parTrans" cxnId="{5F8C11C9-9C08-4A43-B6CB-CE07551A9D1F}">
      <dgm:prSet/>
      <dgm:spPr/>
      <dgm:t>
        <a:bodyPr/>
        <a:lstStyle/>
        <a:p>
          <a:endParaRPr lang="es-CL"/>
        </a:p>
      </dgm:t>
    </dgm:pt>
    <dgm:pt modelId="{EE9FB127-358D-4DFE-99D4-24FD9C4CEBE4}" type="sibTrans" cxnId="{5F8C11C9-9C08-4A43-B6CB-CE07551A9D1F}">
      <dgm:prSet/>
      <dgm:spPr/>
      <dgm:t>
        <a:bodyPr/>
        <a:lstStyle/>
        <a:p>
          <a:endParaRPr lang="es-CL"/>
        </a:p>
      </dgm:t>
    </dgm:pt>
    <dgm:pt modelId="{13003247-5C77-4FE6-94DB-83E934B0C48C}">
      <dgm:prSet phldrT="[Texto]"/>
      <dgm:spPr/>
      <dgm:t>
        <a:bodyPr/>
        <a:lstStyle/>
        <a:p>
          <a:r>
            <a:rPr lang="es-CL" dirty="0" smtClean="0"/>
            <a:t>Cuando sea la elección adecuada de acuerdo al sitio a construir.</a:t>
          </a:r>
          <a:endParaRPr lang="es-CL" dirty="0"/>
        </a:p>
      </dgm:t>
    </dgm:pt>
    <dgm:pt modelId="{9B03B4F5-1290-4880-85A5-131D6D99F35C}" type="parTrans" cxnId="{44025203-4432-47DA-98BC-7483B13E4332}">
      <dgm:prSet/>
      <dgm:spPr/>
      <dgm:t>
        <a:bodyPr/>
        <a:lstStyle/>
        <a:p>
          <a:endParaRPr lang="es-CL"/>
        </a:p>
      </dgm:t>
    </dgm:pt>
    <dgm:pt modelId="{D55926F4-A96C-4797-90CA-142E272AFB13}" type="sibTrans" cxnId="{44025203-4432-47DA-98BC-7483B13E4332}">
      <dgm:prSet/>
      <dgm:spPr/>
      <dgm:t>
        <a:bodyPr/>
        <a:lstStyle/>
        <a:p>
          <a:endParaRPr lang="es-CL"/>
        </a:p>
      </dgm:t>
    </dgm:pt>
    <dgm:pt modelId="{2C83F5CC-EAC3-4CF5-BD4B-3FC9C18B6F83}">
      <dgm:prSet phldrT="[Texto]"/>
      <dgm:spPr/>
      <dgm:t>
        <a:bodyPr/>
        <a:lstStyle/>
        <a:p>
          <a:r>
            <a:rPr lang="es-CL" dirty="0" smtClean="0"/>
            <a:t>Cuando ya se tiene un poco de experiencia en la utilización.</a:t>
          </a:r>
          <a:endParaRPr lang="es-CL" dirty="0"/>
        </a:p>
      </dgm:t>
    </dgm:pt>
    <dgm:pt modelId="{2BF64666-CB0A-4944-8F3F-738423E7E86D}" type="parTrans" cxnId="{ABBBFC8F-5B9E-4FC3-8918-BC334A2C68E2}">
      <dgm:prSet/>
      <dgm:spPr/>
      <dgm:t>
        <a:bodyPr/>
        <a:lstStyle/>
        <a:p>
          <a:endParaRPr lang="es-CL"/>
        </a:p>
      </dgm:t>
    </dgm:pt>
    <dgm:pt modelId="{BEC8916B-D7B7-4609-A6FC-D4F44FE2B3C0}" type="sibTrans" cxnId="{ABBBFC8F-5B9E-4FC3-8918-BC334A2C68E2}">
      <dgm:prSet/>
      <dgm:spPr/>
      <dgm:t>
        <a:bodyPr/>
        <a:lstStyle/>
        <a:p>
          <a:endParaRPr lang="es-CL"/>
        </a:p>
      </dgm:t>
    </dgm:pt>
    <dgm:pt modelId="{8DB21EFB-5BCB-4216-8351-3BB6EFA0B9B9}" type="pres">
      <dgm:prSet presAssocID="{3BC2D36B-3140-4635-B589-4D09F32526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16519-564A-469F-9A59-071EC1A05F5D}" type="pres">
      <dgm:prSet presAssocID="{027BFAAA-E339-4D54-B3ED-6B7F04D37C9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C5D041B-867A-4E87-8F11-9F7B9549A74D}" type="pres">
      <dgm:prSet presAssocID="{027BFAAA-E339-4D54-B3ED-6B7F04D37C9A}" presName="gear1srcNode" presStyleLbl="node1" presStyleIdx="0" presStyleCnt="3"/>
      <dgm:spPr/>
      <dgm:t>
        <a:bodyPr/>
        <a:lstStyle/>
        <a:p>
          <a:endParaRPr lang="es-CL"/>
        </a:p>
      </dgm:t>
    </dgm:pt>
    <dgm:pt modelId="{DBA526BD-BE32-42D3-9C62-DDF6122084F4}" type="pres">
      <dgm:prSet presAssocID="{027BFAAA-E339-4D54-B3ED-6B7F04D37C9A}" presName="gear1dstNode" presStyleLbl="node1" presStyleIdx="0" presStyleCnt="3"/>
      <dgm:spPr/>
      <dgm:t>
        <a:bodyPr/>
        <a:lstStyle/>
        <a:p>
          <a:endParaRPr lang="es-CL"/>
        </a:p>
      </dgm:t>
    </dgm:pt>
    <dgm:pt modelId="{A995917D-36DF-480D-B084-74FEB027C5FE}" type="pres">
      <dgm:prSet presAssocID="{13003247-5C77-4FE6-94DB-83E934B0C48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4A665A9-5E99-46EB-8C47-B9BEAA1B55C0}" type="pres">
      <dgm:prSet presAssocID="{13003247-5C77-4FE6-94DB-83E934B0C48C}" presName="gear2srcNode" presStyleLbl="node1" presStyleIdx="1" presStyleCnt="3"/>
      <dgm:spPr/>
      <dgm:t>
        <a:bodyPr/>
        <a:lstStyle/>
        <a:p>
          <a:endParaRPr lang="es-CL"/>
        </a:p>
      </dgm:t>
    </dgm:pt>
    <dgm:pt modelId="{15F6B272-1511-4112-ACFC-505F4A60A434}" type="pres">
      <dgm:prSet presAssocID="{13003247-5C77-4FE6-94DB-83E934B0C48C}" presName="gear2dstNode" presStyleLbl="node1" presStyleIdx="1" presStyleCnt="3"/>
      <dgm:spPr/>
      <dgm:t>
        <a:bodyPr/>
        <a:lstStyle/>
        <a:p>
          <a:endParaRPr lang="es-CL"/>
        </a:p>
      </dgm:t>
    </dgm:pt>
    <dgm:pt modelId="{087A44DC-98A3-4401-91CC-F99F4E208187}" type="pres">
      <dgm:prSet presAssocID="{2C83F5CC-EAC3-4CF5-BD4B-3FC9C18B6F83}" presName="gear3" presStyleLbl="node1" presStyleIdx="2" presStyleCnt="3"/>
      <dgm:spPr/>
      <dgm:t>
        <a:bodyPr/>
        <a:lstStyle/>
        <a:p>
          <a:endParaRPr lang="es-CL"/>
        </a:p>
      </dgm:t>
    </dgm:pt>
    <dgm:pt modelId="{8B5D4539-13ED-4AD4-91E3-CA57E68C2112}" type="pres">
      <dgm:prSet presAssocID="{2C83F5CC-EAC3-4CF5-BD4B-3FC9C18B6F8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1BB8200-266E-44BD-B3EB-84D5D5EE4A09}" type="pres">
      <dgm:prSet presAssocID="{2C83F5CC-EAC3-4CF5-BD4B-3FC9C18B6F83}" presName="gear3srcNode" presStyleLbl="node1" presStyleIdx="2" presStyleCnt="3"/>
      <dgm:spPr/>
      <dgm:t>
        <a:bodyPr/>
        <a:lstStyle/>
        <a:p>
          <a:endParaRPr lang="es-CL"/>
        </a:p>
      </dgm:t>
    </dgm:pt>
    <dgm:pt modelId="{6F8AE327-CFBA-452A-B528-65DFC77A1959}" type="pres">
      <dgm:prSet presAssocID="{2C83F5CC-EAC3-4CF5-BD4B-3FC9C18B6F83}" presName="gear3dstNode" presStyleLbl="node1" presStyleIdx="2" presStyleCnt="3"/>
      <dgm:spPr/>
      <dgm:t>
        <a:bodyPr/>
        <a:lstStyle/>
        <a:p>
          <a:endParaRPr lang="es-CL"/>
        </a:p>
      </dgm:t>
    </dgm:pt>
    <dgm:pt modelId="{EC4AB280-BE91-4AB9-BFDB-E304D0EEFFA1}" type="pres">
      <dgm:prSet presAssocID="{EE9FB127-358D-4DFE-99D4-24FD9C4CEBE4}" presName="connector1" presStyleLbl="sibTrans2D1" presStyleIdx="0" presStyleCnt="3"/>
      <dgm:spPr/>
      <dgm:t>
        <a:bodyPr/>
        <a:lstStyle/>
        <a:p>
          <a:endParaRPr lang="es-CL"/>
        </a:p>
      </dgm:t>
    </dgm:pt>
    <dgm:pt modelId="{733E0189-886D-4C4E-AE35-92984CF433EA}" type="pres">
      <dgm:prSet presAssocID="{D55926F4-A96C-4797-90CA-142E272AFB13}" presName="connector2" presStyleLbl="sibTrans2D1" presStyleIdx="1" presStyleCnt="3"/>
      <dgm:spPr/>
      <dgm:t>
        <a:bodyPr/>
        <a:lstStyle/>
        <a:p>
          <a:endParaRPr lang="es-CL"/>
        </a:p>
      </dgm:t>
    </dgm:pt>
    <dgm:pt modelId="{894E77F1-2109-4660-BD91-9425B2047767}" type="pres">
      <dgm:prSet presAssocID="{BEC8916B-D7B7-4609-A6FC-D4F44FE2B3C0}" presName="connector3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ABBBFC8F-5B9E-4FC3-8918-BC334A2C68E2}" srcId="{3BC2D36B-3140-4635-B589-4D09F32526D4}" destId="{2C83F5CC-EAC3-4CF5-BD4B-3FC9C18B6F83}" srcOrd="2" destOrd="0" parTransId="{2BF64666-CB0A-4944-8F3F-738423E7E86D}" sibTransId="{BEC8916B-D7B7-4609-A6FC-D4F44FE2B3C0}"/>
    <dgm:cxn modelId="{5F8C11C9-9C08-4A43-B6CB-CE07551A9D1F}" srcId="{3BC2D36B-3140-4635-B589-4D09F32526D4}" destId="{027BFAAA-E339-4D54-B3ED-6B7F04D37C9A}" srcOrd="0" destOrd="0" parTransId="{09EA4DFA-F6DE-4EE3-9ED9-8E25E2AC9D15}" sibTransId="{EE9FB127-358D-4DFE-99D4-24FD9C4CEBE4}"/>
    <dgm:cxn modelId="{2F58C888-D583-4642-9C00-26F05FD5871B}" type="presOf" srcId="{13003247-5C77-4FE6-94DB-83E934B0C48C}" destId="{C4A665A9-5E99-46EB-8C47-B9BEAA1B55C0}" srcOrd="1" destOrd="0" presId="urn:microsoft.com/office/officeart/2005/8/layout/gear1"/>
    <dgm:cxn modelId="{D5A06C5D-B936-47B9-BDD2-BCEEF1F7FCCF}" type="presOf" srcId="{2C83F5CC-EAC3-4CF5-BD4B-3FC9C18B6F83}" destId="{51BB8200-266E-44BD-B3EB-84D5D5EE4A09}" srcOrd="2" destOrd="0" presId="urn:microsoft.com/office/officeart/2005/8/layout/gear1"/>
    <dgm:cxn modelId="{61924A39-F4C7-4C39-95CD-A63DE003D653}" type="presOf" srcId="{3BC2D36B-3140-4635-B589-4D09F32526D4}" destId="{8DB21EFB-5BCB-4216-8351-3BB6EFA0B9B9}" srcOrd="0" destOrd="0" presId="urn:microsoft.com/office/officeart/2005/8/layout/gear1"/>
    <dgm:cxn modelId="{18C38554-0521-465D-A3B3-7C5382898D01}" type="presOf" srcId="{2C83F5CC-EAC3-4CF5-BD4B-3FC9C18B6F83}" destId="{8B5D4539-13ED-4AD4-91E3-CA57E68C2112}" srcOrd="1" destOrd="0" presId="urn:microsoft.com/office/officeart/2005/8/layout/gear1"/>
    <dgm:cxn modelId="{91C48513-07BC-43AD-BB06-5934D3869373}" type="presOf" srcId="{13003247-5C77-4FE6-94DB-83E934B0C48C}" destId="{A995917D-36DF-480D-B084-74FEB027C5FE}" srcOrd="0" destOrd="0" presId="urn:microsoft.com/office/officeart/2005/8/layout/gear1"/>
    <dgm:cxn modelId="{03EF55CF-EB7D-4089-B220-38889C432D44}" type="presOf" srcId="{D55926F4-A96C-4797-90CA-142E272AFB13}" destId="{733E0189-886D-4C4E-AE35-92984CF433EA}" srcOrd="0" destOrd="0" presId="urn:microsoft.com/office/officeart/2005/8/layout/gear1"/>
    <dgm:cxn modelId="{CD365ED9-BAC3-45F2-899D-2824701922B2}" type="presOf" srcId="{BEC8916B-D7B7-4609-A6FC-D4F44FE2B3C0}" destId="{894E77F1-2109-4660-BD91-9425B2047767}" srcOrd="0" destOrd="0" presId="urn:microsoft.com/office/officeart/2005/8/layout/gear1"/>
    <dgm:cxn modelId="{74BB4988-AA6D-4C6B-A1EB-2312B940F281}" type="presOf" srcId="{13003247-5C77-4FE6-94DB-83E934B0C48C}" destId="{15F6B272-1511-4112-ACFC-505F4A60A434}" srcOrd="2" destOrd="0" presId="urn:microsoft.com/office/officeart/2005/8/layout/gear1"/>
    <dgm:cxn modelId="{C691B2B6-80F1-4386-98A9-B7C028419171}" type="presOf" srcId="{2C83F5CC-EAC3-4CF5-BD4B-3FC9C18B6F83}" destId="{087A44DC-98A3-4401-91CC-F99F4E208187}" srcOrd="0" destOrd="0" presId="urn:microsoft.com/office/officeart/2005/8/layout/gear1"/>
    <dgm:cxn modelId="{5A619364-921F-42EE-964B-E127F854CC98}" type="presOf" srcId="{2C83F5CC-EAC3-4CF5-BD4B-3FC9C18B6F83}" destId="{6F8AE327-CFBA-452A-B528-65DFC77A1959}" srcOrd="3" destOrd="0" presId="urn:microsoft.com/office/officeart/2005/8/layout/gear1"/>
    <dgm:cxn modelId="{44025203-4432-47DA-98BC-7483B13E4332}" srcId="{3BC2D36B-3140-4635-B589-4D09F32526D4}" destId="{13003247-5C77-4FE6-94DB-83E934B0C48C}" srcOrd="1" destOrd="0" parTransId="{9B03B4F5-1290-4880-85A5-131D6D99F35C}" sibTransId="{D55926F4-A96C-4797-90CA-142E272AFB13}"/>
    <dgm:cxn modelId="{AFB830C2-D391-437F-98DF-407B5300BE33}" type="presOf" srcId="{027BFAAA-E339-4D54-B3ED-6B7F04D37C9A}" destId="{3C5D041B-867A-4E87-8F11-9F7B9549A74D}" srcOrd="1" destOrd="0" presId="urn:microsoft.com/office/officeart/2005/8/layout/gear1"/>
    <dgm:cxn modelId="{01902EA2-8B3F-494A-AFB2-EA223915F60D}" type="presOf" srcId="{EE9FB127-358D-4DFE-99D4-24FD9C4CEBE4}" destId="{EC4AB280-BE91-4AB9-BFDB-E304D0EEFFA1}" srcOrd="0" destOrd="0" presId="urn:microsoft.com/office/officeart/2005/8/layout/gear1"/>
    <dgm:cxn modelId="{CA3340A0-F743-47C0-A616-5F90A3E2C1B8}" type="presOf" srcId="{027BFAAA-E339-4D54-B3ED-6B7F04D37C9A}" destId="{DBA526BD-BE32-42D3-9C62-DDF6122084F4}" srcOrd="2" destOrd="0" presId="urn:microsoft.com/office/officeart/2005/8/layout/gear1"/>
    <dgm:cxn modelId="{97821426-BECC-457D-87C6-16F1C6454F60}" type="presOf" srcId="{027BFAAA-E339-4D54-B3ED-6B7F04D37C9A}" destId="{12C16519-564A-469F-9A59-071EC1A05F5D}" srcOrd="0" destOrd="0" presId="urn:microsoft.com/office/officeart/2005/8/layout/gear1"/>
    <dgm:cxn modelId="{2CC305CC-361E-4CF2-BD93-725D0B8B8E78}" type="presParOf" srcId="{8DB21EFB-5BCB-4216-8351-3BB6EFA0B9B9}" destId="{12C16519-564A-469F-9A59-071EC1A05F5D}" srcOrd="0" destOrd="0" presId="urn:microsoft.com/office/officeart/2005/8/layout/gear1"/>
    <dgm:cxn modelId="{4F096FF3-04E4-4098-B0BF-5E40F441BE37}" type="presParOf" srcId="{8DB21EFB-5BCB-4216-8351-3BB6EFA0B9B9}" destId="{3C5D041B-867A-4E87-8F11-9F7B9549A74D}" srcOrd="1" destOrd="0" presId="urn:microsoft.com/office/officeart/2005/8/layout/gear1"/>
    <dgm:cxn modelId="{0BC5FAC1-71EA-4C42-9358-F7FC75A9E7EA}" type="presParOf" srcId="{8DB21EFB-5BCB-4216-8351-3BB6EFA0B9B9}" destId="{DBA526BD-BE32-42D3-9C62-DDF6122084F4}" srcOrd="2" destOrd="0" presId="urn:microsoft.com/office/officeart/2005/8/layout/gear1"/>
    <dgm:cxn modelId="{AE818681-6531-4B1B-AEC5-B69C85290A07}" type="presParOf" srcId="{8DB21EFB-5BCB-4216-8351-3BB6EFA0B9B9}" destId="{A995917D-36DF-480D-B084-74FEB027C5FE}" srcOrd="3" destOrd="0" presId="urn:microsoft.com/office/officeart/2005/8/layout/gear1"/>
    <dgm:cxn modelId="{9DACEDE2-BB41-4C79-A298-900849ADD5C3}" type="presParOf" srcId="{8DB21EFB-5BCB-4216-8351-3BB6EFA0B9B9}" destId="{C4A665A9-5E99-46EB-8C47-B9BEAA1B55C0}" srcOrd="4" destOrd="0" presId="urn:microsoft.com/office/officeart/2005/8/layout/gear1"/>
    <dgm:cxn modelId="{3A0848CF-78EE-47F4-8A21-1CA02F03AFE9}" type="presParOf" srcId="{8DB21EFB-5BCB-4216-8351-3BB6EFA0B9B9}" destId="{15F6B272-1511-4112-ACFC-505F4A60A434}" srcOrd="5" destOrd="0" presId="urn:microsoft.com/office/officeart/2005/8/layout/gear1"/>
    <dgm:cxn modelId="{9123C23D-ABB9-4A5E-982C-022ECECE71AE}" type="presParOf" srcId="{8DB21EFB-5BCB-4216-8351-3BB6EFA0B9B9}" destId="{087A44DC-98A3-4401-91CC-F99F4E208187}" srcOrd="6" destOrd="0" presId="urn:microsoft.com/office/officeart/2005/8/layout/gear1"/>
    <dgm:cxn modelId="{843EC7D1-D309-481E-9D6F-7E449FE0DAD9}" type="presParOf" srcId="{8DB21EFB-5BCB-4216-8351-3BB6EFA0B9B9}" destId="{8B5D4539-13ED-4AD4-91E3-CA57E68C2112}" srcOrd="7" destOrd="0" presId="urn:microsoft.com/office/officeart/2005/8/layout/gear1"/>
    <dgm:cxn modelId="{7CF37832-545F-47C0-8289-824EA5039DC5}" type="presParOf" srcId="{8DB21EFB-5BCB-4216-8351-3BB6EFA0B9B9}" destId="{51BB8200-266E-44BD-B3EB-84D5D5EE4A09}" srcOrd="8" destOrd="0" presId="urn:microsoft.com/office/officeart/2005/8/layout/gear1"/>
    <dgm:cxn modelId="{3C9C16B3-C5A5-4981-ACE7-77234670F4C7}" type="presParOf" srcId="{8DB21EFB-5BCB-4216-8351-3BB6EFA0B9B9}" destId="{6F8AE327-CFBA-452A-B528-65DFC77A1959}" srcOrd="9" destOrd="0" presId="urn:microsoft.com/office/officeart/2005/8/layout/gear1"/>
    <dgm:cxn modelId="{8D4A8F12-9E4D-48E0-86C5-A509250280EA}" type="presParOf" srcId="{8DB21EFB-5BCB-4216-8351-3BB6EFA0B9B9}" destId="{EC4AB280-BE91-4AB9-BFDB-E304D0EEFFA1}" srcOrd="10" destOrd="0" presId="urn:microsoft.com/office/officeart/2005/8/layout/gear1"/>
    <dgm:cxn modelId="{085D8539-5995-4874-9E1E-4DE54C859833}" type="presParOf" srcId="{8DB21EFB-5BCB-4216-8351-3BB6EFA0B9B9}" destId="{733E0189-886D-4C4E-AE35-92984CF433EA}" srcOrd="11" destOrd="0" presId="urn:microsoft.com/office/officeart/2005/8/layout/gear1"/>
    <dgm:cxn modelId="{3E4DC7D5-E6C3-470F-895F-6578D46A56FD}" type="presParOf" srcId="{8DB21EFB-5BCB-4216-8351-3BB6EFA0B9B9}" destId="{894E77F1-2109-4660-BD91-9425B204776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83C99-AE68-4848-8320-801E5166241B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A4CD8AF0-BF5C-49E5-8610-0A26A0F0972B}">
      <dgm:prSet phldrT="[Texto]"/>
      <dgm:spPr/>
      <dgm:t>
        <a:bodyPr/>
        <a:lstStyle/>
        <a:p>
          <a:r>
            <a:rPr lang="es-CL" dirty="0" smtClean="0"/>
            <a:t>¿Qué es diseño web responsivo o adaptable?</a:t>
          </a:r>
          <a:endParaRPr lang="es-CL" dirty="0"/>
        </a:p>
      </dgm:t>
    </dgm:pt>
    <dgm:pt modelId="{2036BBA2-1215-4808-B650-94DFEB2C40ED}" type="parTrans" cxnId="{C83ACF11-DFF9-48D7-80B9-5547F37342A2}">
      <dgm:prSet/>
      <dgm:spPr/>
      <dgm:t>
        <a:bodyPr/>
        <a:lstStyle/>
        <a:p>
          <a:endParaRPr lang="es-CL"/>
        </a:p>
      </dgm:t>
    </dgm:pt>
    <dgm:pt modelId="{C398516C-552B-4C83-A61B-5391C47715B1}" type="sibTrans" cxnId="{C83ACF11-DFF9-48D7-80B9-5547F37342A2}">
      <dgm:prSet/>
      <dgm:spPr/>
      <dgm:t>
        <a:bodyPr/>
        <a:lstStyle/>
        <a:p>
          <a:endParaRPr lang="es-CL"/>
        </a:p>
      </dgm:t>
    </dgm:pt>
    <dgm:pt modelId="{2C935744-CE07-43A2-9015-678B32A54DC6}">
      <dgm:prSet phldrT="[Texto]"/>
      <dgm:spPr/>
      <dgm:t>
        <a:bodyPr/>
        <a:lstStyle/>
        <a:p>
          <a:r>
            <a:rPr lang="es-CL" dirty="0" smtClean="0"/>
            <a:t>Concepto que combina hojas de estilo y </a:t>
          </a:r>
          <a:r>
            <a:rPr lang="es-CL" dirty="0" err="1" smtClean="0"/>
            <a:t>Javascript</a:t>
          </a:r>
          <a:r>
            <a:rPr lang="es-CL" dirty="0" smtClean="0"/>
            <a:t>.</a:t>
          </a:r>
          <a:endParaRPr lang="es-CL" dirty="0"/>
        </a:p>
      </dgm:t>
    </dgm:pt>
    <dgm:pt modelId="{002E1D36-F9B7-4E9A-B129-81298894F2C6}" type="parTrans" cxnId="{3E2F30E1-260B-449E-9E71-A5622DD67182}">
      <dgm:prSet/>
      <dgm:spPr/>
      <dgm:t>
        <a:bodyPr/>
        <a:lstStyle/>
        <a:p>
          <a:endParaRPr lang="es-CL"/>
        </a:p>
      </dgm:t>
    </dgm:pt>
    <dgm:pt modelId="{1DB15332-CBC9-489C-9C18-A7FE5201A002}" type="sibTrans" cxnId="{3E2F30E1-260B-449E-9E71-A5622DD67182}">
      <dgm:prSet/>
      <dgm:spPr/>
      <dgm:t>
        <a:bodyPr/>
        <a:lstStyle/>
        <a:p>
          <a:endParaRPr lang="es-CL"/>
        </a:p>
      </dgm:t>
    </dgm:pt>
    <dgm:pt modelId="{7AB5E161-6D7B-4D82-8677-D1AE05622B9E}">
      <dgm:prSet phldrT="[Texto]"/>
      <dgm:spPr/>
      <dgm:t>
        <a:bodyPr/>
        <a:lstStyle/>
        <a:p>
          <a:r>
            <a:rPr lang="es-CL" dirty="0" smtClean="0"/>
            <a:t>Tiene que estar centrada en el Usuario.</a:t>
          </a:r>
          <a:endParaRPr lang="es-CL" dirty="0"/>
        </a:p>
      </dgm:t>
    </dgm:pt>
    <dgm:pt modelId="{65230720-6D9A-491D-A09A-9805FFE97D3A}" type="parTrans" cxnId="{E48BBF1C-EA0E-4548-83F9-B01E92057CC7}">
      <dgm:prSet/>
      <dgm:spPr/>
      <dgm:t>
        <a:bodyPr/>
        <a:lstStyle/>
        <a:p>
          <a:endParaRPr lang="es-CL"/>
        </a:p>
      </dgm:t>
    </dgm:pt>
    <dgm:pt modelId="{289A1261-4262-48CD-8817-C0CCF2BD599B}" type="sibTrans" cxnId="{E48BBF1C-EA0E-4548-83F9-B01E92057CC7}">
      <dgm:prSet/>
      <dgm:spPr/>
      <dgm:t>
        <a:bodyPr/>
        <a:lstStyle/>
        <a:p>
          <a:endParaRPr lang="es-CL"/>
        </a:p>
      </dgm:t>
    </dgm:pt>
    <dgm:pt modelId="{0EF6B706-32B4-48F9-B576-E9943CE32C30}">
      <dgm:prSet phldrT="[Texto]"/>
      <dgm:spPr/>
      <dgm:t>
        <a:bodyPr/>
        <a:lstStyle/>
        <a:p>
          <a:r>
            <a:rPr lang="es-CL" dirty="0" smtClean="0"/>
            <a:t>Adapta la apariencia de las páginas web a cualquier dispositivo</a:t>
          </a:r>
          <a:endParaRPr lang="es-CL" dirty="0"/>
        </a:p>
      </dgm:t>
    </dgm:pt>
    <dgm:pt modelId="{B7D8F70A-15A1-473D-920F-1971FF81EA29}" type="parTrans" cxnId="{816070F1-5448-4D47-8F54-20F1502EF343}">
      <dgm:prSet/>
      <dgm:spPr/>
      <dgm:t>
        <a:bodyPr/>
        <a:lstStyle/>
        <a:p>
          <a:endParaRPr lang="es-CL"/>
        </a:p>
      </dgm:t>
    </dgm:pt>
    <dgm:pt modelId="{A22D3E56-51FA-463F-A77D-035C19FB6199}" type="sibTrans" cxnId="{816070F1-5448-4D47-8F54-20F1502EF343}">
      <dgm:prSet/>
      <dgm:spPr/>
      <dgm:t>
        <a:bodyPr/>
        <a:lstStyle/>
        <a:p>
          <a:endParaRPr lang="es-CL"/>
        </a:p>
      </dgm:t>
    </dgm:pt>
    <dgm:pt modelId="{D3FB4EAB-8F1A-494B-92E7-D4B96F789304}" type="pres">
      <dgm:prSet presAssocID="{2E183C99-AE68-4848-8320-801E5166241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790B38B4-903D-4A75-A177-5B0A98C2C987}" type="pres">
      <dgm:prSet presAssocID="{A4CD8AF0-BF5C-49E5-8610-0A26A0F0972B}" presName="centerShape" presStyleLbl="node0" presStyleIdx="0" presStyleCnt="1"/>
      <dgm:spPr/>
      <dgm:t>
        <a:bodyPr/>
        <a:lstStyle/>
        <a:p>
          <a:endParaRPr lang="es-CL"/>
        </a:p>
      </dgm:t>
    </dgm:pt>
    <dgm:pt modelId="{A035E0E0-6E10-4EA1-A48C-FFC4E4092499}" type="pres">
      <dgm:prSet presAssocID="{002E1D36-F9B7-4E9A-B129-81298894F2C6}" presName="parTrans" presStyleLbl="sibTrans2D1" presStyleIdx="0" presStyleCnt="3"/>
      <dgm:spPr/>
      <dgm:t>
        <a:bodyPr/>
        <a:lstStyle/>
        <a:p>
          <a:endParaRPr lang="es-CL"/>
        </a:p>
      </dgm:t>
    </dgm:pt>
    <dgm:pt modelId="{B59407BB-7C7C-4CC7-BDAC-4DDBCE3F5B24}" type="pres">
      <dgm:prSet presAssocID="{002E1D36-F9B7-4E9A-B129-81298894F2C6}" presName="connectorText" presStyleLbl="sibTrans2D1" presStyleIdx="0" presStyleCnt="3"/>
      <dgm:spPr/>
      <dgm:t>
        <a:bodyPr/>
        <a:lstStyle/>
        <a:p>
          <a:endParaRPr lang="es-CL"/>
        </a:p>
      </dgm:t>
    </dgm:pt>
    <dgm:pt modelId="{4190205B-C71B-464B-B536-6EC061C2E30B}" type="pres">
      <dgm:prSet presAssocID="{2C935744-CE07-43A2-9015-678B32A54D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6319AC7-269C-4999-A0DA-9C6E46B9BA66}" type="pres">
      <dgm:prSet presAssocID="{B7D8F70A-15A1-473D-920F-1971FF81EA29}" presName="parTrans" presStyleLbl="sibTrans2D1" presStyleIdx="1" presStyleCnt="3"/>
      <dgm:spPr/>
      <dgm:t>
        <a:bodyPr/>
        <a:lstStyle/>
        <a:p>
          <a:endParaRPr lang="es-CL"/>
        </a:p>
      </dgm:t>
    </dgm:pt>
    <dgm:pt modelId="{06805ECA-6A9B-4C73-9963-7BDD8BB1E510}" type="pres">
      <dgm:prSet presAssocID="{B7D8F70A-15A1-473D-920F-1971FF81EA29}" presName="connectorText" presStyleLbl="sibTrans2D1" presStyleIdx="1" presStyleCnt="3"/>
      <dgm:spPr/>
      <dgm:t>
        <a:bodyPr/>
        <a:lstStyle/>
        <a:p>
          <a:endParaRPr lang="es-CL"/>
        </a:p>
      </dgm:t>
    </dgm:pt>
    <dgm:pt modelId="{71428CDC-FF65-4C79-9451-5DDC2F39759C}" type="pres">
      <dgm:prSet presAssocID="{0EF6B706-32B4-48F9-B576-E9943CE32C3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A2AF822-9EC6-455E-8477-AB0C38B31794}" type="pres">
      <dgm:prSet presAssocID="{65230720-6D9A-491D-A09A-9805FFE97D3A}" presName="parTrans" presStyleLbl="sibTrans2D1" presStyleIdx="2" presStyleCnt="3"/>
      <dgm:spPr/>
      <dgm:t>
        <a:bodyPr/>
        <a:lstStyle/>
        <a:p>
          <a:endParaRPr lang="es-CL"/>
        </a:p>
      </dgm:t>
    </dgm:pt>
    <dgm:pt modelId="{2920B6AA-4C0D-431A-A5BA-224441C3886A}" type="pres">
      <dgm:prSet presAssocID="{65230720-6D9A-491D-A09A-9805FFE97D3A}" presName="connectorText" presStyleLbl="sibTrans2D1" presStyleIdx="2" presStyleCnt="3"/>
      <dgm:spPr/>
      <dgm:t>
        <a:bodyPr/>
        <a:lstStyle/>
        <a:p>
          <a:endParaRPr lang="es-CL"/>
        </a:p>
      </dgm:t>
    </dgm:pt>
    <dgm:pt modelId="{39AF2F11-131C-4415-AC31-C993CDB964A4}" type="pres">
      <dgm:prSet presAssocID="{7AB5E161-6D7B-4D82-8677-D1AE05622B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569B057B-A349-481F-8650-34C62C59BFD7}" type="presOf" srcId="{65230720-6D9A-491D-A09A-9805FFE97D3A}" destId="{4A2AF822-9EC6-455E-8477-AB0C38B31794}" srcOrd="0" destOrd="0" presId="urn:microsoft.com/office/officeart/2005/8/layout/radial5"/>
    <dgm:cxn modelId="{16FDE3B6-75E6-463F-B472-17A30C395585}" type="presOf" srcId="{65230720-6D9A-491D-A09A-9805FFE97D3A}" destId="{2920B6AA-4C0D-431A-A5BA-224441C3886A}" srcOrd="1" destOrd="0" presId="urn:microsoft.com/office/officeart/2005/8/layout/radial5"/>
    <dgm:cxn modelId="{A7CC2CE4-0F59-4CE0-817F-496422AA937E}" type="presOf" srcId="{B7D8F70A-15A1-473D-920F-1971FF81EA29}" destId="{06805ECA-6A9B-4C73-9963-7BDD8BB1E510}" srcOrd="1" destOrd="0" presId="urn:microsoft.com/office/officeart/2005/8/layout/radial5"/>
    <dgm:cxn modelId="{C1595BD8-4184-466C-AF5F-0DCE3BBD3D27}" type="presOf" srcId="{7AB5E161-6D7B-4D82-8677-D1AE05622B9E}" destId="{39AF2F11-131C-4415-AC31-C993CDB964A4}" srcOrd="0" destOrd="0" presId="urn:microsoft.com/office/officeart/2005/8/layout/radial5"/>
    <dgm:cxn modelId="{E48BBF1C-EA0E-4548-83F9-B01E92057CC7}" srcId="{A4CD8AF0-BF5C-49E5-8610-0A26A0F0972B}" destId="{7AB5E161-6D7B-4D82-8677-D1AE05622B9E}" srcOrd="2" destOrd="0" parTransId="{65230720-6D9A-491D-A09A-9805FFE97D3A}" sibTransId="{289A1261-4262-48CD-8817-C0CCF2BD599B}"/>
    <dgm:cxn modelId="{09D7035C-170C-43CC-A406-7CE69369B98D}" type="presOf" srcId="{A4CD8AF0-BF5C-49E5-8610-0A26A0F0972B}" destId="{790B38B4-903D-4A75-A177-5B0A98C2C987}" srcOrd="0" destOrd="0" presId="urn:microsoft.com/office/officeart/2005/8/layout/radial5"/>
    <dgm:cxn modelId="{816070F1-5448-4D47-8F54-20F1502EF343}" srcId="{A4CD8AF0-BF5C-49E5-8610-0A26A0F0972B}" destId="{0EF6B706-32B4-48F9-B576-E9943CE32C30}" srcOrd="1" destOrd="0" parTransId="{B7D8F70A-15A1-473D-920F-1971FF81EA29}" sibTransId="{A22D3E56-51FA-463F-A77D-035C19FB6199}"/>
    <dgm:cxn modelId="{34631D07-25B2-4726-A8CE-26629BBB7455}" type="presOf" srcId="{0EF6B706-32B4-48F9-B576-E9943CE32C30}" destId="{71428CDC-FF65-4C79-9451-5DDC2F39759C}" srcOrd="0" destOrd="0" presId="urn:microsoft.com/office/officeart/2005/8/layout/radial5"/>
    <dgm:cxn modelId="{DABDD6F4-0B3E-4F69-9CF6-69F160A661A5}" type="presOf" srcId="{2C935744-CE07-43A2-9015-678B32A54DC6}" destId="{4190205B-C71B-464B-B536-6EC061C2E30B}" srcOrd="0" destOrd="0" presId="urn:microsoft.com/office/officeart/2005/8/layout/radial5"/>
    <dgm:cxn modelId="{A62EC645-9298-4DA9-8B1F-D0B08033EA74}" type="presOf" srcId="{002E1D36-F9B7-4E9A-B129-81298894F2C6}" destId="{A035E0E0-6E10-4EA1-A48C-FFC4E4092499}" srcOrd="0" destOrd="0" presId="urn:microsoft.com/office/officeart/2005/8/layout/radial5"/>
    <dgm:cxn modelId="{09B6A2DA-2870-4536-92A4-1F8CDBF862C5}" type="presOf" srcId="{002E1D36-F9B7-4E9A-B129-81298894F2C6}" destId="{B59407BB-7C7C-4CC7-BDAC-4DDBCE3F5B24}" srcOrd="1" destOrd="0" presId="urn:microsoft.com/office/officeart/2005/8/layout/radial5"/>
    <dgm:cxn modelId="{FF9C12C5-630C-4424-8CA5-A1E47CD40AA5}" type="presOf" srcId="{2E183C99-AE68-4848-8320-801E5166241B}" destId="{D3FB4EAB-8F1A-494B-92E7-D4B96F789304}" srcOrd="0" destOrd="0" presId="urn:microsoft.com/office/officeart/2005/8/layout/radial5"/>
    <dgm:cxn modelId="{3E2F30E1-260B-449E-9E71-A5622DD67182}" srcId="{A4CD8AF0-BF5C-49E5-8610-0A26A0F0972B}" destId="{2C935744-CE07-43A2-9015-678B32A54DC6}" srcOrd="0" destOrd="0" parTransId="{002E1D36-F9B7-4E9A-B129-81298894F2C6}" sibTransId="{1DB15332-CBC9-489C-9C18-A7FE5201A002}"/>
    <dgm:cxn modelId="{616B060B-4F5F-4362-86A9-9C77EEA5CE88}" type="presOf" srcId="{B7D8F70A-15A1-473D-920F-1971FF81EA29}" destId="{A6319AC7-269C-4999-A0DA-9C6E46B9BA66}" srcOrd="0" destOrd="0" presId="urn:microsoft.com/office/officeart/2005/8/layout/radial5"/>
    <dgm:cxn modelId="{C83ACF11-DFF9-48D7-80B9-5547F37342A2}" srcId="{2E183C99-AE68-4848-8320-801E5166241B}" destId="{A4CD8AF0-BF5C-49E5-8610-0A26A0F0972B}" srcOrd="0" destOrd="0" parTransId="{2036BBA2-1215-4808-B650-94DFEB2C40ED}" sibTransId="{C398516C-552B-4C83-A61B-5391C47715B1}"/>
    <dgm:cxn modelId="{1C1D7727-241B-4691-AB32-33767E132803}" type="presParOf" srcId="{D3FB4EAB-8F1A-494B-92E7-D4B96F789304}" destId="{790B38B4-903D-4A75-A177-5B0A98C2C987}" srcOrd="0" destOrd="0" presId="urn:microsoft.com/office/officeart/2005/8/layout/radial5"/>
    <dgm:cxn modelId="{170B5BAA-0BB5-4093-AEE0-A6EB5C5FB048}" type="presParOf" srcId="{D3FB4EAB-8F1A-494B-92E7-D4B96F789304}" destId="{A035E0E0-6E10-4EA1-A48C-FFC4E4092499}" srcOrd="1" destOrd="0" presId="urn:microsoft.com/office/officeart/2005/8/layout/radial5"/>
    <dgm:cxn modelId="{A898C2BF-E5A6-4173-90FC-4A43D0A6D775}" type="presParOf" srcId="{A035E0E0-6E10-4EA1-A48C-FFC4E4092499}" destId="{B59407BB-7C7C-4CC7-BDAC-4DDBCE3F5B24}" srcOrd="0" destOrd="0" presId="urn:microsoft.com/office/officeart/2005/8/layout/radial5"/>
    <dgm:cxn modelId="{2E761C3D-FCE9-47D7-A34D-A45870EF4BB6}" type="presParOf" srcId="{D3FB4EAB-8F1A-494B-92E7-D4B96F789304}" destId="{4190205B-C71B-464B-B536-6EC061C2E30B}" srcOrd="2" destOrd="0" presId="urn:microsoft.com/office/officeart/2005/8/layout/radial5"/>
    <dgm:cxn modelId="{93B21186-4B09-441B-BB6A-B20FB962B40E}" type="presParOf" srcId="{D3FB4EAB-8F1A-494B-92E7-D4B96F789304}" destId="{A6319AC7-269C-4999-A0DA-9C6E46B9BA66}" srcOrd="3" destOrd="0" presId="urn:microsoft.com/office/officeart/2005/8/layout/radial5"/>
    <dgm:cxn modelId="{572A48D4-A539-4AA6-B652-78AD0D01C9A2}" type="presParOf" srcId="{A6319AC7-269C-4999-A0DA-9C6E46B9BA66}" destId="{06805ECA-6A9B-4C73-9963-7BDD8BB1E510}" srcOrd="0" destOrd="0" presId="urn:microsoft.com/office/officeart/2005/8/layout/radial5"/>
    <dgm:cxn modelId="{07318EB3-8767-4FB9-9BCD-87B2413EB2D3}" type="presParOf" srcId="{D3FB4EAB-8F1A-494B-92E7-D4B96F789304}" destId="{71428CDC-FF65-4C79-9451-5DDC2F39759C}" srcOrd="4" destOrd="0" presId="urn:microsoft.com/office/officeart/2005/8/layout/radial5"/>
    <dgm:cxn modelId="{37E95D96-E986-4316-8159-3A261414976F}" type="presParOf" srcId="{D3FB4EAB-8F1A-494B-92E7-D4B96F789304}" destId="{4A2AF822-9EC6-455E-8477-AB0C38B31794}" srcOrd="5" destOrd="0" presId="urn:microsoft.com/office/officeart/2005/8/layout/radial5"/>
    <dgm:cxn modelId="{9F78A476-8AEF-4B01-BEF9-F5408CE0771E}" type="presParOf" srcId="{4A2AF822-9EC6-455E-8477-AB0C38B31794}" destId="{2920B6AA-4C0D-431A-A5BA-224441C3886A}" srcOrd="0" destOrd="0" presId="urn:microsoft.com/office/officeart/2005/8/layout/radial5"/>
    <dgm:cxn modelId="{D8BF1DF3-AEAE-48D5-AFDE-DA65A8D29798}" type="presParOf" srcId="{D3FB4EAB-8F1A-494B-92E7-D4B96F789304}" destId="{39AF2F11-131C-4415-AC31-C993CDB964A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83C99-AE68-4848-8320-801E5166241B}" type="doc">
      <dgm:prSet loTypeId="urn:microsoft.com/office/officeart/2005/8/layout/radial5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s-CL"/>
        </a:p>
      </dgm:t>
    </dgm:pt>
    <dgm:pt modelId="{A4CD8AF0-BF5C-49E5-8610-0A26A0F0972B}">
      <dgm:prSet phldrT="[Texto]"/>
      <dgm:spPr/>
      <dgm:t>
        <a:bodyPr/>
        <a:lstStyle/>
        <a:p>
          <a:r>
            <a:rPr lang="es-CL" dirty="0" smtClean="0"/>
            <a:t>¿Qué son los </a:t>
          </a:r>
          <a:r>
            <a:rPr lang="es-CL" dirty="0" err="1" smtClean="0"/>
            <a:t>Framewroks</a:t>
          </a:r>
          <a:r>
            <a:rPr lang="es-CL" dirty="0" smtClean="0"/>
            <a:t> responsivos?</a:t>
          </a:r>
          <a:endParaRPr lang="es-CL" dirty="0"/>
        </a:p>
      </dgm:t>
    </dgm:pt>
    <dgm:pt modelId="{2036BBA2-1215-4808-B650-94DFEB2C40ED}" type="parTrans" cxnId="{C83ACF11-DFF9-48D7-80B9-5547F37342A2}">
      <dgm:prSet/>
      <dgm:spPr/>
      <dgm:t>
        <a:bodyPr/>
        <a:lstStyle/>
        <a:p>
          <a:endParaRPr lang="es-CL"/>
        </a:p>
      </dgm:t>
    </dgm:pt>
    <dgm:pt modelId="{C398516C-552B-4C83-A61B-5391C47715B1}" type="sibTrans" cxnId="{C83ACF11-DFF9-48D7-80B9-5547F37342A2}">
      <dgm:prSet/>
      <dgm:spPr/>
      <dgm:t>
        <a:bodyPr/>
        <a:lstStyle/>
        <a:p>
          <a:endParaRPr lang="es-CL"/>
        </a:p>
      </dgm:t>
    </dgm:pt>
    <dgm:pt modelId="{2C935744-CE07-43A2-9015-678B32A54DC6}">
      <dgm:prSet phldrT="[Texto]"/>
      <dgm:spPr/>
      <dgm:t>
        <a:bodyPr/>
        <a:lstStyle/>
        <a:p>
          <a:r>
            <a:rPr lang="es-CL" dirty="0" smtClean="0"/>
            <a:t>Una herramienta que permite Desarrollar o Diseñar páginas adaptables.</a:t>
          </a:r>
          <a:endParaRPr lang="es-CL" dirty="0"/>
        </a:p>
      </dgm:t>
    </dgm:pt>
    <dgm:pt modelId="{002E1D36-F9B7-4E9A-B129-81298894F2C6}" type="parTrans" cxnId="{3E2F30E1-260B-449E-9E71-A5622DD67182}">
      <dgm:prSet/>
      <dgm:spPr/>
      <dgm:t>
        <a:bodyPr/>
        <a:lstStyle/>
        <a:p>
          <a:endParaRPr lang="es-CL"/>
        </a:p>
      </dgm:t>
    </dgm:pt>
    <dgm:pt modelId="{1DB15332-CBC9-489C-9C18-A7FE5201A002}" type="sibTrans" cxnId="{3E2F30E1-260B-449E-9E71-A5622DD67182}">
      <dgm:prSet/>
      <dgm:spPr/>
      <dgm:t>
        <a:bodyPr/>
        <a:lstStyle/>
        <a:p>
          <a:endParaRPr lang="es-CL"/>
        </a:p>
      </dgm:t>
    </dgm:pt>
    <dgm:pt modelId="{7AB5E161-6D7B-4D82-8677-D1AE05622B9E}">
      <dgm:prSet phldrT="[Texto]"/>
      <dgm:spPr/>
      <dgm:t>
        <a:bodyPr/>
        <a:lstStyle/>
        <a:p>
          <a:r>
            <a:rPr lang="es-CL" dirty="0" smtClean="0"/>
            <a:t>Un paquete de Ficheros y directorios definido y en muchas ocasiones estandarizado.</a:t>
          </a:r>
          <a:endParaRPr lang="es-CL" dirty="0"/>
        </a:p>
      </dgm:t>
    </dgm:pt>
    <dgm:pt modelId="{65230720-6D9A-491D-A09A-9805FFE97D3A}" type="parTrans" cxnId="{E48BBF1C-EA0E-4548-83F9-B01E92057CC7}">
      <dgm:prSet/>
      <dgm:spPr/>
      <dgm:t>
        <a:bodyPr/>
        <a:lstStyle/>
        <a:p>
          <a:endParaRPr lang="es-CL"/>
        </a:p>
      </dgm:t>
    </dgm:pt>
    <dgm:pt modelId="{289A1261-4262-48CD-8817-C0CCF2BD599B}" type="sibTrans" cxnId="{E48BBF1C-EA0E-4548-83F9-B01E92057CC7}">
      <dgm:prSet/>
      <dgm:spPr/>
      <dgm:t>
        <a:bodyPr/>
        <a:lstStyle/>
        <a:p>
          <a:endParaRPr lang="es-CL"/>
        </a:p>
      </dgm:t>
    </dgm:pt>
    <dgm:pt modelId="{0EF6B706-32B4-48F9-B576-E9943CE32C30}">
      <dgm:prSet phldrT="[Texto]"/>
      <dgm:spPr/>
      <dgm:t>
        <a:bodyPr/>
        <a:lstStyle/>
        <a:p>
          <a:r>
            <a:rPr lang="es-CL" dirty="0" smtClean="0"/>
            <a:t>Permiten solucionar problemas comunes y de diseño adaptativo.</a:t>
          </a:r>
          <a:endParaRPr lang="es-CL" dirty="0"/>
        </a:p>
      </dgm:t>
    </dgm:pt>
    <dgm:pt modelId="{B7D8F70A-15A1-473D-920F-1971FF81EA29}" type="parTrans" cxnId="{816070F1-5448-4D47-8F54-20F1502EF343}">
      <dgm:prSet/>
      <dgm:spPr/>
      <dgm:t>
        <a:bodyPr/>
        <a:lstStyle/>
        <a:p>
          <a:endParaRPr lang="es-CL"/>
        </a:p>
      </dgm:t>
    </dgm:pt>
    <dgm:pt modelId="{A22D3E56-51FA-463F-A77D-035C19FB6199}" type="sibTrans" cxnId="{816070F1-5448-4D47-8F54-20F1502EF343}">
      <dgm:prSet/>
      <dgm:spPr/>
      <dgm:t>
        <a:bodyPr/>
        <a:lstStyle/>
        <a:p>
          <a:endParaRPr lang="es-CL"/>
        </a:p>
      </dgm:t>
    </dgm:pt>
    <dgm:pt modelId="{D3FB4EAB-8F1A-494B-92E7-D4B96F789304}" type="pres">
      <dgm:prSet presAssocID="{2E183C99-AE68-4848-8320-801E5166241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790B38B4-903D-4A75-A177-5B0A98C2C987}" type="pres">
      <dgm:prSet presAssocID="{A4CD8AF0-BF5C-49E5-8610-0A26A0F0972B}" presName="centerShape" presStyleLbl="node0" presStyleIdx="0" presStyleCnt="1"/>
      <dgm:spPr/>
      <dgm:t>
        <a:bodyPr/>
        <a:lstStyle/>
        <a:p>
          <a:endParaRPr lang="es-CL"/>
        </a:p>
      </dgm:t>
    </dgm:pt>
    <dgm:pt modelId="{A035E0E0-6E10-4EA1-A48C-FFC4E4092499}" type="pres">
      <dgm:prSet presAssocID="{002E1D36-F9B7-4E9A-B129-81298894F2C6}" presName="parTrans" presStyleLbl="sibTrans2D1" presStyleIdx="0" presStyleCnt="3"/>
      <dgm:spPr/>
      <dgm:t>
        <a:bodyPr/>
        <a:lstStyle/>
        <a:p>
          <a:endParaRPr lang="es-CL"/>
        </a:p>
      </dgm:t>
    </dgm:pt>
    <dgm:pt modelId="{B59407BB-7C7C-4CC7-BDAC-4DDBCE3F5B24}" type="pres">
      <dgm:prSet presAssocID="{002E1D36-F9B7-4E9A-B129-81298894F2C6}" presName="connectorText" presStyleLbl="sibTrans2D1" presStyleIdx="0" presStyleCnt="3"/>
      <dgm:spPr/>
      <dgm:t>
        <a:bodyPr/>
        <a:lstStyle/>
        <a:p>
          <a:endParaRPr lang="es-CL"/>
        </a:p>
      </dgm:t>
    </dgm:pt>
    <dgm:pt modelId="{4190205B-C71B-464B-B536-6EC061C2E30B}" type="pres">
      <dgm:prSet presAssocID="{2C935744-CE07-43A2-9015-678B32A54D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6319AC7-269C-4999-A0DA-9C6E46B9BA66}" type="pres">
      <dgm:prSet presAssocID="{B7D8F70A-15A1-473D-920F-1971FF81EA29}" presName="parTrans" presStyleLbl="sibTrans2D1" presStyleIdx="1" presStyleCnt="3"/>
      <dgm:spPr/>
      <dgm:t>
        <a:bodyPr/>
        <a:lstStyle/>
        <a:p>
          <a:endParaRPr lang="es-CL"/>
        </a:p>
      </dgm:t>
    </dgm:pt>
    <dgm:pt modelId="{06805ECA-6A9B-4C73-9963-7BDD8BB1E510}" type="pres">
      <dgm:prSet presAssocID="{B7D8F70A-15A1-473D-920F-1971FF81EA29}" presName="connectorText" presStyleLbl="sibTrans2D1" presStyleIdx="1" presStyleCnt="3"/>
      <dgm:spPr/>
      <dgm:t>
        <a:bodyPr/>
        <a:lstStyle/>
        <a:p>
          <a:endParaRPr lang="es-CL"/>
        </a:p>
      </dgm:t>
    </dgm:pt>
    <dgm:pt modelId="{71428CDC-FF65-4C79-9451-5DDC2F39759C}" type="pres">
      <dgm:prSet presAssocID="{0EF6B706-32B4-48F9-B576-E9943CE32C3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A2AF822-9EC6-455E-8477-AB0C38B31794}" type="pres">
      <dgm:prSet presAssocID="{65230720-6D9A-491D-A09A-9805FFE97D3A}" presName="parTrans" presStyleLbl="sibTrans2D1" presStyleIdx="2" presStyleCnt="3"/>
      <dgm:spPr/>
      <dgm:t>
        <a:bodyPr/>
        <a:lstStyle/>
        <a:p>
          <a:endParaRPr lang="es-CL"/>
        </a:p>
      </dgm:t>
    </dgm:pt>
    <dgm:pt modelId="{2920B6AA-4C0D-431A-A5BA-224441C3886A}" type="pres">
      <dgm:prSet presAssocID="{65230720-6D9A-491D-A09A-9805FFE97D3A}" presName="connectorText" presStyleLbl="sibTrans2D1" presStyleIdx="2" presStyleCnt="3"/>
      <dgm:spPr/>
      <dgm:t>
        <a:bodyPr/>
        <a:lstStyle/>
        <a:p>
          <a:endParaRPr lang="es-CL"/>
        </a:p>
      </dgm:t>
    </dgm:pt>
    <dgm:pt modelId="{39AF2F11-131C-4415-AC31-C993CDB964A4}" type="pres">
      <dgm:prSet presAssocID="{7AB5E161-6D7B-4D82-8677-D1AE05622B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93F8CE53-7D15-4D3D-96AF-96F2C97A21E1}" type="presOf" srcId="{7AB5E161-6D7B-4D82-8677-D1AE05622B9E}" destId="{39AF2F11-131C-4415-AC31-C993CDB964A4}" srcOrd="0" destOrd="0" presId="urn:microsoft.com/office/officeart/2005/8/layout/radial5"/>
    <dgm:cxn modelId="{F9025AE8-0327-4BD8-90CD-689C5086A2A7}" type="presOf" srcId="{002E1D36-F9B7-4E9A-B129-81298894F2C6}" destId="{B59407BB-7C7C-4CC7-BDAC-4DDBCE3F5B24}" srcOrd="1" destOrd="0" presId="urn:microsoft.com/office/officeart/2005/8/layout/radial5"/>
    <dgm:cxn modelId="{6BA8133B-13E4-4561-8AE7-1211C65351FB}" type="presOf" srcId="{0EF6B706-32B4-48F9-B576-E9943CE32C30}" destId="{71428CDC-FF65-4C79-9451-5DDC2F39759C}" srcOrd="0" destOrd="0" presId="urn:microsoft.com/office/officeart/2005/8/layout/radial5"/>
    <dgm:cxn modelId="{E48BBF1C-EA0E-4548-83F9-B01E92057CC7}" srcId="{A4CD8AF0-BF5C-49E5-8610-0A26A0F0972B}" destId="{7AB5E161-6D7B-4D82-8677-D1AE05622B9E}" srcOrd="2" destOrd="0" parTransId="{65230720-6D9A-491D-A09A-9805FFE97D3A}" sibTransId="{289A1261-4262-48CD-8817-C0CCF2BD599B}"/>
    <dgm:cxn modelId="{816070F1-5448-4D47-8F54-20F1502EF343}" srcId="{A4CD8AF0-BF5C-49E5-8610-0A26A0F0972B}" destId="{0EF6B706-32B4-48F9-B576-E9943CE32C30}" srcOrd="1" destOrd="0" parTransId="{B7D8F70A-15A1-473D-920F-1971FF81EA29}" sibTransId="{A22D3E56-51FA-463F-A77D-035C19FB6199}"/>
    <dgm:cxn modelId="{92A1F177-39B8-4425-A40C-144C5C764D32}" type="presOf" srcId="{B7D8F70A-15A1-473D-920F-1971FF81EA29}" destId="{06805ECA-6A9B-4C73-9963-7BDD8BB1E510}" srcOrd="1" destOrd="0" presId="urn:microsoft.com/office/officeart/2005/8/layout/radial5"/>
    <dgm:cxn modelId="{E3A92FB2-96D6-425F-A7E4-7CA2A043E944}" type="presOf" srcId="{65230720-6D9A-491D-A09A-9805FFE97D3A}" destId="{2920B6AA-4C0D-431A-A5BA-224441C3886A}" srcOrd="1" destOrd="0" presId="urn:microsoft.com/office/officeart/2005/8/layout/radial5"/>
    <dgm:cxn modelId="{3F5C5F58-D288-4FA2-965D-59A9477D320B}" type="presOf" srcId="{002E1D36-F9B7-4E9A-B129-81298894F2C6}" destId="{A035E0E0-6E10-4EA1-A48C-FFC4E4092499}" srcOrd="0" destOrd="0" presId="urn:microsoft.com/office/officeart/2005/8/layout/radial5"/>
    <dgm:cxn modelId="{798A9D69-4C54-43CA-A222-B1B6D971FEC5}" type="presOf" srcId="{B7D8F70A-15A1-473D-920F-1971FF81EA29}" destId="{A6319AC7-269C-4999-A0DA-9C6E46B9BA66}" srcOrd="0" destOrd="0" presId="urn:microsoft.com/office/officeart/2005/8/layout/radial5"/>
    <dgm:cxn modelId="{3E68DF26-CE43-4F3A-815A-A391B496F8C7}" type="presOf" srcId="{65230720-6D9A-491D-A09A-9805FFE97D3A}" destId="{4A2AF822-9EC6-455E-8477-AB0C38B31794}" srcOrd="0" destOrd="0" presId="urn:microsoft.com/office/officeart/2005/8/layout/radial5"/>
    <dgm:cxn modelId="{838F0886-CF55-47B7-BB21-4C9B3046AAA5}" type="presOf" srcId="{2E183C99-AE68-4848-8320-801E5166241B}" destId="{D3FB4EAB-8F1A-494B-92E7-D4B96F789304}" srcOrd="0" destOrd="0" presId="urn:microsoft.com/office/officeart/2005/8/layout/radial5"/>
    <dgm:cxn modelId="{E161472A-1B78-45F3-BF51-BC48DA32C0C6}" type="presOf" srcId="{2C935744-CE07-43A2-9015-678B32A54DC6}" destId="{4190205B-C71B-464B-B536-6EC061C2E30B}" srcOrd="0" destOrd="0" presId="urn:microsoft.com/office/officeart/2005/8/layout/radial5"/>
    <dgm:cxn modelId="{3E2F30E1-260B-449E-9E71-A5622DD67182}" srcId="{A4CD8AF0-BF5C-49E5-8610-0A26A0F0972B}" destId="{2C935744-CE07-43A2-9015-678B32A54DC6}" srcOrd="0" destOrd="0" parTransId="{002E1D36-F9B7-4E9A-B129-81298894F2C6}" sibTransId="{1DB15332-CBC9-489C-9C18-A7FE5201A002}"/>
    <dgm:cxn modelId="{93EA0F34-0B1D-4BEC-B281-AADA337ABBA4}" type="presOf" srcId="{A4CD8AF0-BF5C-49E5-8610-0A26A0F0972B}" destId="{790B38B4-903D-4A75-A177-5B0A98C2C987}" srcOrd="0" destOrd="0" presId="urn:microsoft.com/office/officeart/2005/8/layout/radial5"/>
    <dgm:cxn modelId="{C83ACF11-DFF9-48D7-80B9-5547F37342A2}" srcId="{2E183C99-AE68-4848-8320-801E5166241B}" destId="{A4CD8AF0-BF5C-49E5-8610-0A26A0F0972B}" srcOrd="0" destOrd="0" parTransId="{2036BBA2-1215-4808-B650-94DFEB2C40ED}" sibTransId="{C398516C-552B-4C83-A61B-5391C47715B1}"/>
    <dgm:cxn modelId="{8C183EED-D611-458F-A821-B0DC0C8C448D}" type="presParOf" srcId="{D3FB4EAB-8F1A-494B-92E7-D4B96F789304}" destId="{790B38B4-903D-4A75-A177-5B0A98C2C987}" srcOrd="0" destOrd="0" presId="urn:microsoft.com/office/officeart/2005/8/layout/radial5"/>
    <dgm:cxn modelId="{C1042DA9-F648-4C18-A3D3-318C7CB15FF5}" type="presParOf" srcId="{D3FB4EAB-8F1A-494B-92E7-D4B96F789304}" destId="{A035E0E0-6E10-4EA1-A48C-FFC4E4092499}" srcOrd="1" destOrd="0" presId="urn:microsoft.com/office/officeart/2005/8/layout/radial5"/>
    <dgm:cxn modelId="{130519F0-DB20-4D87-88A2-6E553462B55B}" type="presParOf" srcId="{A035E0E0-6E10-4EA1-A48C-FFC4E4092499}" destId="{B59407BB-7C7C-4CC7-BDAC-4DDBCE3F5B24}" srcOrd="0" destOrd="0" presId="urn:microsoft.com/office/officeart/2005/8/layout/radial5"/>
    <dgm:cxn modelId="{EC2B3296-45B6-4C21-8B59-09A4AA7B6D45}" type="presParOf" srcId="{D3FB4EAB-8F1A-494B-92E7-D4B96F789304}" destId="{4190205B-C71B-464B-B536-6EC061C2E30B}" srcOrd="2" destOrd="0" presId="urn:microsoft.com/office/officeart/2005/8/layout/radial5"/>
    <dgm:cxn modelId="{2693F7F8-FB9B-4304-83EC-136E267BFE29}" type="presParOf" srcId="{D3FB4EAB-8F1A-494B-92E7-D4B96F789304}" destId="{A6319AC7-269C-4999-A0DA-9C6E46B9BA66}" srcOrd="3" destOrd="0" presId="urn:microsoft.com/office/officeart/2005/8/layout/radial5"/>
    <dgm:cxn modelId="{1B4917A8-CA65-4564-B27E-1BA3F42A8293}" type="presParOf" srcId="{A6319AC7-269C-4999-A0DA-9C6E46B9BA66}" destId="{06805ECA-6A9B-4C73-9963-7BDD8BB1E510}" srcOrd="0" destOrd="0" presId="urn:microsoft.com/office/officeart/2005/8/layout/radial5"/>
    <dgm:cxn modelId="{A53A6283-A436-4910-B168-003627E1955D}" type="presParOf" srcId="{D3FB4EAB-8F1A-494B-92E7-D4B96F789304}" destId="{71428CDC-FF65-4C79-9451-5DDC2F39759C}" srcOrd="4" destOrd="0" presId="urn:microsoft.com/office/officeart/2005/8/layout/radial5"/>
    <dgm:cxn modelId="{AD7A0880-8E61-4A23-A616-5E54EE7535A1}" type="presParOf" srcId="{D3FB4EAB-8F1A-494B-92E7-D4B96F789304}" destId="{4A2AF822-9EC6-455E-8477-AB0C38B31794}" srcOrd="5" destOrd="0" presId="urn:microsoft.com/office/officeart/2005/8/layout/radial5"/>
    <dgm:cxn modelId="{FF4CD5D0-8793-43C7-A13F-1A478D464E47}" type="presParOf" srcId="{4A2AF822-9EC6-455E-8477-AB0C38B31794}" destId="{2920B6AA-4C0D-431A-A5BA-224441C3886A}" srcOrd="0" destOrd="0" presId="urn:microsoft.com/office/officeart/2005/8/layout/radial5"/>
    <dgm:cxn modelId="{0646B5ED-0FED-4FD6-A8A6-30D2366ED5A1}" type="presParOf" srcId="{D3FB4EAB-8F1A-494B-92E7-D4B96F789304}" destId="{39AF2F11-131C-4415-AC31-C993CDB964A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D4E747-0AE1-4194-B595-FBE0B044E12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2F92F4B-7A29-4D91-A7EB-935AAA149C46}">
      <dgm:prSet phldrT="[Texto]"/>
      <dgm:spPr/>
      <dgm:t>
        <a:bodyPr/>
        <a:lstStyle/>
        <a:p>
          <a:r>
            <a:rPr lang="es-CL" dirty="0" smtClean="0"/>
            <a:t>¿Por qué?</a:t>
          </a:r>
          <a:endParaRPr lang="es-CL" dirty="0"/>
        </a:p>
      </dgm:t>
    </dgm:pt>
    <dgm:pt modelId="{E32A85C1-867B-4314-A0BF-F6CD0B5B02C0}" type="parTrans" cxnId="{A7E2F1B1-D2C2-4450-BB1A-EA633DFE7CAE}">
      <dgm:prSet/>
      <dgm:spPr/>
      <dgm:t>
        <a:bodyPr/>
        <a:lstStyle/>
        <a:p>
          <a:endParaRPr lang="es-CL"/>
        </a:p>
      </dgm:t>
    </dgm:pt>
    <dgm:pt modelId="{8F91BD7C-2E2F-49FE-9F15-7CAB528B769D}" type="sibTrans" cxnId="{A7E2F1B1-D2C2-4450-BB1A-EA633DFE7CAE}">
      <dgm:prSet/>
      <dgm:spPr/>
      <dgm:t>
        <a:bodyPr/>
        <a:lstStyle/>
        <a:p>
          <a:endParaRPr lang="es-CL"/>
        </a:p>
      </dgm:t>
    </dgm:pt>
    <dgm:pt modelId="{ED6F6B2B-1AB8-4066-A6C5-F678700D8215}">
      <dgm:prSet phldrT="[Texto]"/>
      <dgm:spPr/>
      <dgm:t>
        <a:bodyPr/>
        <a:lstStyle/>
        <a:p>
          <a:r>
            <a:rPr lang="es-CL" dirty="0" smtClean="0"/>
            <a:t>Brindan ayuda útil sin tener que programar.</a:t>
          </a:r>
          <a:endParaRPr lang="es-CL" dirty="0"/>
        </a:p>
      </dgm:t>
    </dgm:pt>
    <dgm:pt modelId="{6DDC5444-F436-4C2C-8663-046798E814C9}" type="parTrans" cxnId="{E77F04F3-8100-4D22-92F7-AF67C32E6AE0}">
      <dgm:prSet/>
      <dgm:spPr/>
      <dgm:t>
        <a:bodyPr/>
        <a:lstStyle/>
        <a:p>
          <a:endParaRPr lang="es-CL"/>
        </a:p>
      </dgm:t>
    </dgm:pt>
    <dgm:pt modelId="{1C46F974-84AB-417F-B198-ACAA3FE00EDE}" type="sibTrans" cxnId="{E77F04F3-8100-4D22-92F7-AF67C32E6AE0}">
      <dgm:prSet/>
      <dgm:spPr/>
      <dgm:t>
        <a:bodyPr/>
        <a:lstStyle/>
        <a:p>
          <a:endParaRPr lang="es-CL"/>
        </a:p>
      </dgm:t>
    </dgm:pt>
    <dgm:pt modelId="{8B43CC65-04BE-4020-95C6-FBF9C9167201}">
      <dgm:prSet phldrT="[Texto]"/>
      <dgm:spPr/>
      <dgm:t>
        <a:bodyPr/>
        <a:lstStyle/>
        <a:p>
          <a:r>
            <a:rPr lang="es-CL" dirty="0" smtClean="0"/>
            <a:t>Se pueden crear sitios web sin comenzar desde cero.</a:t>
          </a:r>
          <a:endParaRPr lang="es-CL" dirty="0"/>
        </a:p>
      </dgm:t>
    </dgm:pt>
    <dgm:pt modelId="{2E069146-28CB-4D7F-B71E-A2AEC1202854}" type="parTrans" cxnId="{DC28C4D9-9DDA-4EC0-A908-5AF1ABB8195A}">
      <dgm:prSet/>
      <dgm:spPr/>
      <dgm:t>
        <a:bodyPr/>
        <a:lstStyle/>
        <a:p>
          <a:endParaRPr lang="es-CL"/>
        </a:p>
      </dgm:t>
    </dgm:pt>
    <dgm:pt modelId="{F5CE7FE0-9263-4C6E-A7C8-537C2F3E1F60}" type="sibTrans" cxnId="{DC28C4D9-9DDA-4EC0-A908-5AF1ABB8195A}">
      <dgm:prSet/>
      <dgm:spPr/>
      <dgm:t>
        <a:bodyPr/>
        <a:lstStyle/>
        <a:p>
          <a:endParaRPr lang="es-CL"/>
        </a:p>
      </dgm:t>
    </dgm:pt>
    <dgm:pt modelId="{A645EFB5-682E-4A25-8430-11F5F6E5E9D4}">
      <dgm:prSet phldrT="[Texto]"/>
      <dgm:spPr/>
      <dgm:t>
        <a:bodyPr/>
        <a:lstStyle/>
        <a:p>
          <a:r>
            <a:rPr lang="es-CL" dirty="0" smtClean="0"/>
            <a:t>Hay gran variedad desde donde elegir</a:t>
          </a:r>
          <a:endParaRPr lang="es-CL" dirty="0"/>
        </a:p>
      </dgm:t>
    </dgm:pt>
    <dgm:pt modelId="{32CF2A5A-6A8A-40C9-ACCF-E734A2626293}" type="parTrans" cxnId="{823AE6A6-F78E-4BA9-8C6E-A7530FC3B842}">
      <dgm:prSet/>
      <dgm:spPr/>
      <dgm:t>
        <a:bodyPr/>
        <a:lstStyle/>
        <a:p>
          <a:endParaRPr lang="es-CL"/>
        </a:p>
      </dgm:t>
    </dgm:pt>
    <dgm:pt modelId="{983AA6B3-95BB-4D57-8CA3-D4B3C1D0D913}" type="sibTrans" cxnId="{823AE6A6-F78E-4BA9-8C6E-A7530FC3B842}">
      <dgm:prSet/>
      <dgm:spPr/>
      <dgm:t>
        <a:bodyPr/>
        <a:lstStyle/>
        <a:p>
          <a:endParaRPr lang="es-CL"/>
        </a:p>
      </dgm:t>
    </dgm:pt>
    <dgm:pt modelId="{B8D820E1-E6A0-4AE0-8612-73A7C11B539F}">
      <dgm:prSet phldrT="[Texto]"/>
      <dgm:spPr/>
      <dgm:t>
        <a:bodyPr/>
        <a:lstStyle/>
        <a:p>
          <a:r>
            <a:rPr lang="es-CL" dirty="0" smtClean="0"/>
            <a:t>Cuentan con una estructura similar entre sí.</a:t>
          </a:r>
          <a:endParaRPr lang="es-CL" dirty="0"/>
        </a:p>
      </dgm:t>
    </dgm:pt>
    <dgm:pt modelId="{BEE3047B-012D-47F8-A3F8-8D0F7C3CBD67}" type="parTrans" cxnId="{D8FD6B4F-2AA9-4FFC-BC4B-BB9A6BF3AF59}">
      <dgm:prSet/>
      <dgm:spPr/>
      <dgm:t>
        <a:bodyPr/>
        <a:lstStyle/>
        <a:p>
          <a:endParaRPr lang="es-CL"/>
        </a:p>
      </dgm:t>
    </dgm:pt>
    <dgm:pt modelId="{88B0B065-56E8-43C3-A742-1D5F6C2818DC}" type="sibTrans" cxnId="{D8FD6B4F-2AA9-4FFC-BC4B-BB9A6BF3AF59}">
      <dgm:prSet/>
      <dgm:spPr/>
      <dgm:t>
        <a:bodyPr/>
        <a:lstStyle/>
        <a:p>
          <a:endParaRPr lang="es-CL"/>
        </a:p>
      </dgm:t>
    </dgm:pt>
    <dgm:pt modelId="{990902DD-867D-4790-A034-3BA29F8748C3}" type="pres">
      <dgm:prSet presAssocID="{C3D4E747-0AE1-4194-B595-FBE0B044E12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0C81E6EB-9561-4C89-9221-58C9BB7ED78D}" type="pres">
      <dgm:prSet presAssocID="{82F92F4B-7A29-4D91-A7EB-935AAA149C46}" presName="centerShape" presStyleLbl="node0" presStyleIdx="0" presStyleCnt="1"/>
      <dgm:spPr/>
      <dgm:t>
        <a:bodyPr/>
        <a:lstStyle/>
        <a:p>
          <a:endParaRPr lang="es-CL"/>
        </a:p>
      </dgm:t>
    </dgm:pt>
    <dgm:pt modelId="{682F8D98-B699-4D2B-9015-5146B2D4E251}" type="pres">
      <dgm:prSet presAssocID="{ED6F6B2B-1AB8-4066-A6C5-F678700D821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D44B6F0-6EA8-4F46-B55C-D787DB9E21AE}" type="pres">
      <dgm:prSet presAssocID="{ED6F6B2B-1AB8-4066-A6C5-F678700D8215}" presName="dummy" presStyleCnt="0"/>
      <dgm:spPr/>
    </dgm:pt>
    <dgm:pt modelId="{DF92ABAF-9A66-4287-B166-B2CA113560AE}" type="pres">
      <dgm:prSet presAssocID="{1C46F974-84AB-417F-B198-ACAA3FE00EDE}" presName="sibTrans" presStyleLbl="sibTrans2D1" presStyleIdx="0" presStyleCnt="4"/>
      <dgm:spPr/>
      <dgm:t>
        <a:bodyPr/>
        <a:lstStyle/>
        <a:p>
          <a:endParaRPr lang="es-CL"/>
        </a:p>
      </dgm:t>
    </dgm:pt>
    <dgm:pt modelId="{D2D65DB3-1B84-405F-B058-CE3546226A6A}" type="pres">
      <dgm:prSet presAssocID="{B8D820E1-E6A0-4AE0-8612-73A7C11B53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B6BBEFD-AE48-4404-9E94-0C5EE63BC907}" type="pres">
      <dgm:prSet presAssocID="{B8D820E1-E6A0-4AE0-8612-73A7C11B539F}" presName="dummy" presStyleCnt="0"/>
      <dgm:spPr/>
    </dgm:pt>
    <dgm:pt modelId="{AF26A11F-5503-498A-928A-4E34BB240527}" type="pres">
      <dgm:prSet presAssocID="{88B0B065-56E8-43C3-A742-1D5F6C2818DC}" presName="sibTrans" presStyleLbl="sibTrans2D1" presStyleIdx="1" presStyleCnt="4"/>
      <dgm:spPr/>
      <dgm:t>
        <a:bodyPr/>
        <a:lstStyle/>
        <a:p>
          <a:endParaRPr lang="es-CL"/>
        </a:p>
      </dgm:t>
    </dgm:pt>
    <dgm:pt modelId="{E7876267-CC61-43C4-9ACB-5A0332FDC1D4}" type="pres">
      <dgm:prSet presAssocID="{8B43CC65-04BE-4020-95C6-FBF9C916720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0E7456A-2D85-4892-B988-1F9B1480DE0A}" type="pres">
      <dgm:prSet presAssocID="{8B43CC65-04BE-4020-95C6-FBF9C9167201}" presName="dummy" presStyleCnt="0"/>
      <dgm:spPr/>
    </dgm:pt>
    <dgm:pt modelId="{BB8DC74E-EC75-4DCC-94CC-32D2281EC5EE}" type="pres">
      <dgm:prSet presAssocID="{F5CE7FE0-9263-4C6E-A7C8-537C2F3E1F60}" presName="sibTrans" presStyleLbl="sibTrans2D1" presStyleIdx="2" presStyleCnt="4"/>
      <dgm:spPr/>
      <dgm:t>
        <a:bodyPr/>
        <a:lstStyle/>
        <a:p>
          <a:endParaRPr lang="es-CL"/>
        </a:p>
      </dgm:t>
    </dgm:pt>
    <dgm:pt modelId="{0655D2B5-08A5-448B-A093-927D8281C42F}" type="pres">
      <dgm:prSet presAssocID="{A645EFB5-682E-4A25-8430-11F5F6E5E9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41C8E2B-910F-4DA4-857A-A6796FE7F1D7}" type="pres">
      <dgm:prSet presAssocID="{A645EFB5-682E-4A25-8430-11F5F6E5E9D4}" presName="dummy" presStyleCnt="0"/>
      <dgm:spPr/>
    </dgm:pt>
    <dgm:pt modelId="{F9FF37AD-754B-4889-AC3A-090FF05AAC63}" type="pres">
      <dgm:prSet presAssocID="{983AA6B3-95BB-4D57-8CA3-D4B3C1D0D913}" presName="sibTrans" presStyleLbl="sibTrans2D1" presStyleIdx="3" presStyleCnt="4"/>
      <dgm:spPr/>
      <dgm:t>
        <a:bodyPr/>
        <a:lstStyle/>
        <a:p>
          <a:endParaRPr lang="es-CL"/>
        </a:p>
      </dgm:t>
    </dgm:pt>
  </dgm:ptLst>
  <dgm:cxnLst>
    <dgm:cxn modelId="{E7C47E9C-9EA9-4248-9F84-306FF06047CC}" type="presOf" srcId="{82F92F4B-7A29-4D91-A7EB-935AAA149C46}" destId="{0C81E6EB-9561-4C89-9221-58C9BB7ED78D}" srcOrd="0" destOrd="0" presId="urn:microsoft.com/office/officeart/2005/8/layout/radial6"/>
    <dgm:cxn modelId="{01C1D1B3-BBC5-4301-BEFD-DE87FAEFFCBE}" type="presOf" srcId="{983AA6B3-95BB-4D57-8CA3-D4B3C1D0D913}" destId="{F9FF37AD-754B-4889-AC3A-090FF05AAC63}" srcOrd="0" destOrd="0" presId="urn:microsoft.com/office/officeart/2005/8/layout/radial6"/>
    <dgm:cxn modelId="{D8FD6B4F-2AA9-4FFC-BC4B-BB9A6BF3AF59}" srcId="{82F92F4B-7A29-4D91-A7EB-935AAA149C46}" destId="{B8D820E1-E6A0-4AE0-8612-73A7C11B539F}" srcOrd="1" destOrd="0" parTransId="{BEE3047B-012D-47F8-A3F8-8D0F7C3CBD67}" sibTransId="{88B0B065-56E8-43C3-A742-1D5F6C2818DC}"/>
    <dgm:cxn modelId="{8B979580-9E4D-4BE0-8922-E9C0AEB5B49B}" type="presOf" srcId="{B8D820E1-E6A0-4AE0-8612-73A7C11B539F}" destId="{D2D65DB3-1B84-405F-B058-CE3546226A6A}" srcOrd="0" destOrd="0" presId="urn:microsoft.com/office/officeart/2005/8/layout/radial6"/>
    <dgm:cxn modelId="{7F52DB3E-DF40-4165-A2C7-87763F108008}" type="presOf" srcId="{ED6F6B2B-1AB8-4066-A6C5-F678700D8215}" destId="{682F8D98-B699-4D2B-9015-5146B2D4E251}" srcOrd="0" destOrd="0" presId="urn:microsoft.com/office/officeart/2005/8/layout/radial6"/>
    <dgm:cxn modelId="{E77F04F3-8100-4D22-92F7-AF67C32E6AE0}" srcId="{82F92F4B-7A29-4D91-A7EB-935AAA149C46}" destId="{ED6F6B2B-1AB8-4066-A6C5-F678700D8215}" srcOrd="0" destOrd="0" parTransId="{6DDC5444-F436-4C2C-8663-046798E814C9}" sibTransId="{1C46F974-84AB-417F-B198-ACAA3FE00EDE}"/>
    <dgm:cxn modelId="{823AE6A6-F78E-4BA9-8C6E-A7530FC3B842}" srcId="{82F92F4B-7A29-4D91-A7EB-935AAA149C46}" destId="{A645EFB5-682E-4A25-8430-11F5F6E5E9D4}" srcOrd="3" destOrd="0" parTransId="{32CF2A5A-6A8A-40C9-ACCF-E734A2626293}" sibTransId="{983AA6B3-95BB-4D57-8CA3-D4B3C1D0D913}"/>
    <dgm:cxn modelId="{D6EDFAFE-3C06-442F-8389-A4F12A8B5F08}" type="presOf" srcId="{88B0B065-56E8-43C3-A742-1D5F6C2818DC}" destId="{AF26A11F-5503-498A-928A-4E34BB240527}" srcOrd="0" destOrd="0" presId="urn:microsoft.com/office/officeart/2005/8/layout/radial6"/>
    <dgm:cxn modelId="{1146272A-A4A6-40F5-80F6-A65ADCE62C9D}" type="presOf" srcId="{C3D4E747-0AE1-4194-B595-FBE0B044E128}" destId="{990902DD-867D-4790-A034-3BA29F8748C3}" srcOrd="0" destOrd="0" presId="urn:microsoft.com/office/officeart/2005/8/layout/radial6"/>
    <dgm:cxn modelId="{85E777E7-2B8F-4A22-A0A2-330A0CC41ACC}" type="presOf" srcId="{A645EFB5-682E-4A25-8430-11F5F6E5E9D4}" destId="{0655D2B5-08A5-448B-A093-927D8281C42F}" srcOrd="0" destOrd="0" presId="urn:microsoft.com/office/officeart/2005/8/layout/radial6"/>
    <dgm:cxn modelId="{A436E4CE-1BFE-49D4-86BB-58A49BA6476A}" type="presOf" srcId="{1C46F974-84AB-417F-B198-ACAA3FE00EDE}" destId="{DF92ABAF-9A66-4287-B166-B2CA113560AE}" srcOrd="0" destOrd="0" presId="urn:microsoft.com/office/officeart/2005/8/layout/radial6"/>
    <dgm:cxn modelId="{8EFF3A04-4353-4A4D-B5EA-93815DC53A82}" type="presOf" srcId="{F5CE7FE0-9263-4C6E-A7C8-537C2F3E1F60}" destId="{BB8DC74E-EC75-4DCC-94CC-32D2281EC5EE}" srcOrd="0" destOrd="0" presId="urn:microsoft.com/office/officeart/2005/8/layout/radial6"/>
    <dgm:cxn modelId="{DC28C4D9-9DDA-4EC0-A908-5AF1ABB8195A}" srcId="{82F92F4B-7A29-4D91-A7EB-935AAA149C46}" destId="{8B43CC65-04BE-4020-95C6-FBF9C9167201}" srcOrd="2" destOrd="0" parTransId="{2E069146-28CB-4D7F-B71E-A2AEC1202854}" sibTransId="{F5CE7FE0-9263-4C6E-A7C8-537C2F3E1F60}"/>
    <dgm:cxn modelId="{A7E2F1B1-D2C2-4450-BB1A-EA633DFE7CAE}" srcId="{C3D4E747-0AE1-4194-B595-FBE0B044E128}" destId="{82F92F4B-7A29-4D91-A7EB-935AAA149C46}" srcOrd="0" destOrd="0" parTransId="{E32A85C1-867B-4314-A0BF-F6CD0B5B02C0}" sibTransId="{8F91BD7C-2E2F-49FE-9F15-7CAB528B769D}"/>
    <dgm:cxn modelId="{1CEA7856-844D-4ACD-B27E-829D0697378B}" type="presOf" srcId="{8B43CC65-04BE-4020-95C6-FBF9C9167201}" destId="{E7876267-CC61-43C4-9ACB-5A0332FDC1D4}" srcOrd="0" destOrd="0" presId="urn:microsoft.com/office/officeart/2005/8/layout/radial6"/>
    <dgm:cxn modelId="{10681C92-7D2D-4323-9D86-EA10D09B3F45}" type="presParOf" srcId="{990902DD-867D-4790-A034-3BA29F8748C3}" destId="{0C81E6EB-9561-4C89-9221-58C9BB7ED78D}" srcOrd="0" destOrd="0" presId="urn:microsoft.com/office/officeart/2005/8/layout/radial6"/>
    <dgm:cxn modelId="{8D42AD79-A179-4E04-B5AE-66992B47EE43}" type="presParOf" srcId="{990902DD-867D-4790-A034-3BA29F8748C3}" destId="{682F8D98-B699-4D2B-9015-5146B2D4E251}" srcOrd="1" destOrd="0" presId="urn:microsoft.com/office/officeart/2005/8/layout/radial6"/>
    <dgm:cxn modelId="{91CAB95B-503B-41DF-B1AF-AF14744BAFBF}" type="presParOf" srcId="{990902DD-867D-4790-A034-3BA29F8748C3}" destId="{7D44B6F0-6EA8-4F46-B55C-D787DB9E21AE}" srcOrd="2" destOrd="0" presId="urn:microsoft.com/office/officeart/2005/8/layout/radial6"/>
    <dgm:cxn modelId="{84A85DA3-AAD8-4C50-B002-9C1E0DB687AC}" type="presParOf" srcId="{990902DD-867D-4790-A034-3BA29F8748C3}" destId="{DF92ABAF-9A66-4287-B166-B2CA113560AE}" srcOrd="3" destOrd="0" presId="urn:microsoft.com/office/officeart/2005/8/layout/radial6"/>
    <dgm:cxn modelId="{970DBE95-3188-4D19-B6C1-8489FEE699EB}" type="presParOf" srcId="{990902DD-867D-4790-A034-3BA29F8748C3}" destId="{D2D65DB3-1B84-405F-B058-CE3546226A6A}" srcOrd="4" destOrd="0" presId="urn:microsoft.com/office/officeart/2005/8/layout/radial6"/>
    <dgm:cxn modelId="{EB66D324-3A11-47E9-811B-E2E7519901C0}" type="presParOf" srcId="{990902DD-867D-4790-A034-3BA29F8748C3}" destId="{4B6BBEFD-AE48-4404-9E94-0C5EE63BC907}" srcOrd="5" destOrd="0" presId="urn:microsoft.com/office/officeart/2005/8/layout/radial6"/>
    <dgm:cxn modelId="{1CA69AB0-EC0C-483A-A9F9-2BD7601FBB09}" type="presParOf" srcId="{990902DD-867D-4790-A034-3BA29F8748C3}" destId="{AF26A11F-5503-498A-928A-4E34BB240527}" srcOrd="6" destOrd="0" presId="urn:microsoft.com/office/officeart/2005/8/layout/radial6"/>
    <dgm:cxn modelId="{74FCFB17-DB56-4124-A253-8EBF07DD86EA}" type="presParOf" srcId="{990902DD-867D-4790-A034-3BA29F8748C3}" destId="{E7876267-CC61-43C4-9ACB-5A0332FDC1D4}" srcOrd="7" destOrd="0" presId="urn:microsoft.com/office/officeart/2005/8/layout/radial6"/>
    <dgm:cxn modelId="{C21D22A6-3B30-4440-AF54-004695010E45}" type="presParOf" srcId="{990902DD-867D-4790-A034-3BA29F8748C3}" destId="{F0E7456A-2D85-4892-B988-1F9B1480DE0A}" srcOrd="8" destOrd="0" presId="urn:microsoft.com/office/officeart/2005/8/layout/radial6"/>
    <dgm:cxn modelId="{183EA345-D26B-4BE0-9B4C-14E05F5913F8}" type="presParOf" srcId="{990902DD-867D-4790-A034-3BA29F8748C3}" destId="{BB8DC74E-EC75-4DCC-94CC-32D2281EC5EE}" srcOrd="9" destOrd="0" presId="urn:microsoft.com/office/officeart/2005/8/layout/radial6"/>
    <dgm:cxn modelId="{97A396FC-2C44-4109-87B3-CEB5736F582C}" type="presParOf" srcId="{990902DD-867D-4790-A034-3BA29F8748C3}" destId="{0655D2B5-08A5-448B-A093-927D8281C42F}" srcOrd="10" destOrd="0" presId="urn:microsoft.com/office/officeart/2005/8/layout/radial6"/>
    <dgm:cxn modelId="{F8728545-DF43-40AD-87B3-EF645D0B224C}" type="presParOf" srcId="{990902DD-867D-4790-A034-3BA29F8748C3}" destId="{141C8E2B-910F-4DA4-857A-A6796FE7F1D7}" srcOrd="11" destOrd="0" presId="urn:microsoft.com/office/officeart/2005/8/layout/radial6"/>
    <dgm:cxn modelId="{47943008-A878-4968-8386-3302717F9031}" type="presParOf" srcId="{990902DD-867D-4790-A034-3BA29F8748C3}" destId="{F9FF37AD-754B-4889-AC3A-090FF05AAC6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F4E3EE-AE50-4B6F-B530-755355C0C2E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E1AE819-96A4-40F3-8BB4-283349282101}">
      <dgm:prSet phldrT="[Texto]"/>
      <dgm:spPr/>
      <dgm:t>
        <a:bodyPr/>
        <a:lstStyle/>
        <a:p>
          <a:r>
            <a:rPr lang="es-CL" dirty="0" smtClean="0"/>
            <a:t>Objetivo</a:t>
          </a:r>
          <a:endParaRPr lang="es-CL" dirty="0"/>
        </a:p>
      </dgm:t>
    </dgm:pt>
    <dgm:pt modelId="{EA667E76-7E32-4A9C-A9C6-ACDE1B3349DC}" type="parTrans" cxnId="{4CE2146E-652C-457D-B389-976AB1AFB3E5}">
      <dgm:prSet/>
      <dgm:spPr/>
      <dgm:t>
        <a:bodyPr/>
        <a:lstStyle/>
        <a:p>
          <a:endParaRPr lang="es-CL"/>
        </a:p>
      </dgm:t>
    </dgm:pt>
    <dgm:pt modelId="{87D324C9-4E94-49F8-A701-D295587F05D6}" type="sibTrans" cxnId="{4CE2146E-652C-457D-B389-976AB1AFB3E5}">
      <dgm:prSet/>
      <dgm:spPr/>
      <dgm:t>
        <a:bodyPr/>
        <a:lstStyle/>
        <a:p>
          <a:endParaRPr lang="es-CL"/>
        </a:p>
      </dgm:t>
    </dgm:pt>
    <dgm:pt modelId="{C581DE1F-0BB2-4A85-8862-47A69248443A}">
      <dgm:prSet phldrT="[Texto]"/>
      <dgm:spPr/>
      <dgm:t>
        <a:bodyPr/>
        <a:lstStyle/>
        <a:p>
          <a:r>
            <a:rPr lang="es-CL" dirty="0" smtClean="0"/>
            <a:t>Demostrar que el uso de </a:t>
          </a:r>
          <a:r>
            <a:rPr lang="es-CL" dirty="0" err="1" smtClean="0"/>
            <a:t>Frameworks</a:t>
          </a:r>
          <a:r>
            <a:rPr lang="es-CL" dirty="0" smtClean="0"/>
            <a:t> responsivos es de utilidad para el Desarrollo de sitios web.</a:t>
          </a:r>
          <a:endParaRPr lang="es-CL" dirty="0"/>
        </a:p>
      </dgm:t>
    </dgm:pt>
    <dgm:pt modelId="{BF75C0EA-0698-4D41-A220-9D9A8F93275F}" type="parTrans" cxnId="{2384EC85-F255-4F06-B466-DED9B047942C}">
      <dgm:prSet/>
      <dgm:spPr/>
      <dgm:t>
        <a:bodyPr/>
        <a:lstStyle/>
        <a:p>
          <a:endParaRPr lang="es-CL"/>
        </a:p>
      </dgm:t>
    </dgm:pt>
    <dgm:pt modelId="{4AAD575C-8E29-4D91-8686-32F99E8D6A92}" type="sibTrans" cxnId="{2384EC85-F255-4F06-B466-DED9B047942C}">
      <dgm:prSet/>
      <dgm:spPr/>
      <dgm:t>
        <a:bodyPr/>
        <a:lstStyle/>
        <a:p>
          <a:endParaRPr lang="es-CL"/>
        </a:p>
      </dgm:t>
    </dgm:pt>
    <dgm:pt modelId="{03AE0016-1DC6-4220-9003-A851E175C7D2}">
      <dgm:prSet phldrT="[Texto]"/>
      <dgm:spPr/>
      <dgm:t>
        <a:bodyPr/>
        <a:lstStyle/>
        <a:p>
          <a:r>
            <a:rPr lang="es-CL" dirty="0" smtClean="0"/>
            <a:t>Que estos son fáciles de entender y en algunos casos bien documentados.</a:t>
          </a:r>
          <a:endParaRPr lang="es-CL" dirty="0"/>
        </a:p>
      </dgm:t>
    </dgm:pt>
    <dgm:pt modelId="{6E33B0D2-1024-4DF4-9265-613D3FC75F26}" type="parTrans" cxnId="{8F063160-B130-4550-85CB-30287B6ADD0E}">
      <dgm:prSet/>
      <dgm:spPr/>
      <dgm:t>
        <a:bodyPr/>
        <a:lstStyle/>
        <a:p>
          <a:endParaRPr lang="es-CL"/>
        </a:p>
      </dgm:t>
    </dgm:pt>
    <dgm:pt modelId="{3D1699A3-1A49-4ABA-B3D4-96FBF6B173D6}" type="sibTrans" cxnId="{8F063160-B130-4550-85CB-30287B6ADD0E}">
      <dgm:prSet/>
      <dgm:spPr/>
      <dgm:t>
        <a:bodyPr/>
        <a:lstStyle/>
        <a:p>
          <a:endParaRPr lang="es-CL"/>
        </a:p>
      </dgm:t>
    </dgm:pt>
    <dgm:pt modelId="{7D8AEF36-BD20-4EFC-BCB1-C1F3EA56AA44}">
      <dgm:prSet phldrT="[Texto]"/>
      <dgm:spPr/>
      <dgm:t>
        <a:bodyPr/>
        <a:lstStyle/>
        <a:p>
          <a:r>
            <a:rPr lang="es-CL" dirty="0" smtClean="0"/>
            <a:t>Identificar las ventajas y desventajas de los </a:t>
          </a:r>
          <a:r>
            <a:rPr lang="es-CL" dirty="0" err="1" smtClean="0"/>
            <a:t>Framewroks</a:t>
          </a:r>
          <a:r>
            <a:rPr lang="es-CL" dirty="0" smtClean="0"/>
            <a:t> responsivos.</a:t>
          </a:r>
          <a:endParaRPr lang="es-CL" dirty="0"/>
        </a:p>
      </dgm:t>
    </dgm:pt>
    <dgm:pt modelId="{775754B7-080C-48FE-AFDC-46556210261E}" type="parTrans" cxnId="{CFD76D2B-B25C-4906-B441-8096484617DC}">
      <dgm:prSet/>
      <dgm:spPr/>
      <dgm:t>
        <a:bodyPr/>
        <a:lstStyle/>
        <a:p>
          <a:endParaRPr lang="es-CL"/>
        </a:p>
      </dgm:t>
    </dgm:pt>
    <dgm:pt modelId="{C9629917-9742-4010-996A-9E0A69EAFA06}" type="sibTrans" cxnId="{CFD76D2B-B25C-4906-B441-8096484617DC}">
      <dgm:prSet/>
      <dgm:spPr/>
      <dgm:t>
        <a:bodyPr/>
        <a:lstStyle/>
        <a:p>
          <a:endParaRPr lang="es-CL"/>
        </a:p>
      </dgm:t>
    </dgm:pt>
    <dgm:pt modelId="{A653E358-C580-4E3C-99B2-D2F5C42FE5EB}" type="pres">
      <dgm:prSet presAssocID="{D2F4E3EE-AE50-4B6F-B530-755355C0C2E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63AEADED-147B-4D92-8B2B-23774DB1941B}" type="pres">
      <dgm:prSet presAssocID="{8E1AE819-96A4-40F3-8BB4-283349282101}" presName="thickLine" presStyleLbl="alignNode1" presStyleIdx="0" presStyleCnt="1"/>
      <dgm:spPr/>
    </dgm:pt>
    <dgm:pt modelId="{2CF702A7-5CD2-47A0-AE3D-94E54CC4C98D}" type="pres">
      <dgm:prSet presAssocID="{8E1AE819-96A4-40F3-8BB4-283349282101}" presName="horz1" presStyleCnt="0"/>
      <dgm:spPr/>
    </dgm:pt>
    <dgm:pt modelId="{956DA166-8AC8-4503-AB1A-FC96173E309B}" type="pres">
      <dgm:prSet presAssocID="{8E1AE819-96A4-40F3-8BB4-283349282101}" presName="tx1" presStyleLbl="revTx" presStyleIdx="0" presStyleCnt="4"/>
      <dgm:spPr/>
      <dgm:t>
        <a:bodyPr/>
        <a:lstStyle/>
        <a:p>
          <a:endParaRPr lang="es-CL"/>
        </a:p>
      </dgm:t>
    </dgm:pt>
    <dgm:pt modelId="{84C630D8-4BED-4003-934E-08FE1A96F133}" type="pres">
      <dgm:prSet presAssocID="{8E1AE819-96A4-40F3-8BB4-283349282101}" presName="vert1" presStyleCnt="0"/>
      <dgm:spPr/>
    </dgm:pt>
    <dgm:pt modelId="{B86EADDE-D9E3-4611-AF43-8BA3F7A4D6A3}" type="pres">
      <dgm:prSet presAssocID="{C581DE1F-0BB2-4A85-8862-47A69248443A}" presName="vertSpace2a" presStyleCnt="0"/>
      <dgm:spPr/>
    </dgm:pt>
    <dgm:pt modelId="{076117A3-F512-4B93-87DE-4055200E05C8}" type="pres">
      <dgm:prSet presAssocID="{C581DE1F-0BB2-4A85-8862-47A69248443A}" presName="horz2" presStyleCnt="0"/>
      <dgm:spPr/>
    </dgm:pt>
    <dgm:pt modelId="{D2321A1D-FAEB-4E56-BCEE-D7B47FC5C85B}" type="pres">
      <dgm:prSet presAssocID="{C581DE1F-0BB2-4A85-8862-47A69248443A}" presName="horzSpace2" presStyleCnt="0"/>
      <dgm:spPr/>
    </dgm:pt>
    <dgm:pt modelId="{3D630005-F36B-4D55-A3DF-DF8A5F45A107}" type="pres">
      <dgm:prSet presAssocID="{C581DE1F-0BB2-4A85-8862-47A69248443A}" presName="tx2" presStyleLbl="revTx" presStyleIdx="1" presStyleCnt="4"/>
      <dgm:spPr/>
      <dgm:t>
        <a:bodyPr/>
        <a:lstStyle/>
        <a:p>
          <a:endParaRPr lang="es-CL"/>
        </a:p>
      </dgm:t>
    </dgm:pt>
    <dgm:pt modelId="{FECC4D72-8AAE-43CE-A8E8-B7ED51EA1504}" type="pres">
      <dgm:prSet presAssocID="{C581DE1F-0BB2-4A85-8862-47A69248443A}" presName="vert2" presStyleCnt="0"/>
      <dgm:spPr/>
    </dgm:pt>
    <dgm:pt modelId="{4B6C08FE-9DD3-4F75-B5A9-463D63C0B175}" type="pres">
      <dgm:prSet presAssocID="{C581DE1F-0BB2-4A85-8862-47A69248443A}" presName="thinLine2b" presStyleLbl="callout" presStyleIdx="0" presStyleCnt="3"/>
      <dgm:spPr/>
    </dgm:pt>
    <dgm:pt modelId="{ECC11037-277B-4BE2-AA79-C7F217A7ECDC}" type="pres">
      <dgm:prSet presAssocID="{C581DE1F-0BB2-4A85-8862-47A69248443A}" presName="vertSpace2b" presStyleCnt="0"/>
      <dgm:spPr/>
    </dgm:pt>
    <dgm:pt modelId="{51F778E0-FC4E-4F58-8BF6-1B1EC5977DDD}" type="pres">
      <dgm:prSet presAssocID="{03AE0016-1DC6-4220-9003-A851E175C7D2}" presName="horz2" presStyleCnt="0"/>
      <dgm:spPr/>
    </dgm:pt>
    <dgm:pt modelId="{4302DEEE-4974-4ED6-8E1D-8EE34249C97B}" type="pres">
      <dgm:prSet presAssocID="{03AE0016-1DC6-4220-9003-A851E175C7D2}" presName="horzSpace2" presStyleCnt="0"/>
      <dgm:spPr/>
    </dgm:pt>
    <dgm:pt modelId="{03B0D6D3-B675-4D66-8DAE-039185E7C821}" type="pres">
      <dgm:prSet presAssocID="{03AE0016-1DC6-4220-9003-A851E175C7D2}" presName="tx2" presStyleLbl="revTx" presStyleIdx="2" presStyleCnt="4"/>
      <dgm:spPr/>
      <dgm:t>
        <a:bodyPr/>
        <a:lstStyle/>
        <a:p>
          <a:endParaRPr lang="es-CL"/>
        </a:p>
      </dgm:t>
    </dgm:pt>
    <dgm:pt modelId="{8B3DEB76-5DC1-4EDC-BCC4-0D0EF080EC34}" type="pres">
      <dgm:prSet presAssocID="{03AE0016-1DC6-4220-9003-A851E175C7D2}" presName="vert2" presStyleCnt="0"/>
      <dgm:spPr/>
    </dgm:pt>
    <dgm:pt modelId="{E0336CC5-0050-4B57-B5A1-F6F942A4C89F}" type="pres">
      <dgm:prSet presAssocID="{03AE0016-1DC6-4220-9003-A851E175C7D2}" presName="thinLine2b" presStyleLbl="callout" presStyleIdx="1" presStyleCnt="3"/>
      <dgm:spPr/>
    </dgm:pt>
    <dgm:pt modelId="{6B4281F9-B879-46F7-BDC6-F0D365D2DF99}" type="pres">
      <dgm:prSet presAssocID="{03AE0016-1DC6-4220-9003-A851E175C7D2}" presName="vertSpace2b" presStyleCnt="0"/>
      <dgm:spPr/>
    </dgm:pt>
    <dgm:pt modelId="{658AC1C5-9641-4F0F-B82C-329ADA1E8AE7}" type="pres">
      <dgm:prSet presAssocID="{7D8AEF36-BD20-4EFC-BCB1-C1F3EA56AA44}" presName="horz2" presStyleCnt="0"/>
      <dgm:spPr/>
    </dgm:pt>
    <dgm:pt modelId="{A2B65FF1-EF08-458A-ACB9-BE0996389E6F}" type="pres">
      <dgm:prSet presAssocID="{7D8AEF36-BD20-4EFC-BCB1-C1F3EA56AA44}" presName="horzSpace2" presStyleCnt="0"/>
      <dgm:spPr/>
    </dgm:pt>
    <dgm:pt modelId="{CC28A7D4-A7B9-49BA-AC57-15918A1DB491}" type="pres">
      <dgm:prSet presAssocID="{7D8AEF36-BD20-4EFC-BCB1-C1F3EA56AA44}" presName="tx2" presStyleLbl="revTx" presStyleIdx="3" presStyleCnt="4"/>
      <dgm:spPr/>
      <dgm:t>
        <a:bodyPr/>
        <a:lstStyle/>
        <a:p>
          <a:endParaRPr lang="es-CL"/>
        </a:p>
      </dgm:t>
    </dgm:pt>
    <dgm:pt modelId="{04AC4308-B66C-4525-8535-59B2596B255C}" type="pres">
      <dgm:prSet presAssocID="{7D8AEF36-BD20-4EFC-BCB1-C1F3EA56AA44}" presName="vert2" presStyleCnt="0"/>
      <dgm:spPr/>
    </dgm:pt>
    <dgm:pt modelId="{8BEC16F5-25E0-4A0C-B061-07ED5C17CE1A}" type="pres">
      <dgm:prSet presAssocID="{7D8AEF36-BD20-4EFC-BCB1-C1F3EA56AA44}" presName="thinLine2b" presStyleLbl="callout" presStyleIdx="2" presStyleCnt="3"/>
      <dgm:spPr/>
    </dgm:pt>
    <dgm:pt modelId="{AED9C3C8-30DD-4C0E-837E-AA5157B5B1F5}" type="pres">
      <dgm:prSet presAssocID="{7D8AEF36-BD20-4EFC-BCB1-C1F3EA56AA44}" presName="vertSpace2b" presStyleCnt="0"/>
      <dgm:spPr/>
    </dgm:pt>
  </dgm:ptLst>
  <dgm:cxnLst>
    <dgm:cxn modelId="{7FF4E3F8-11E8-4D1C-912B-CCD154BC7283}" type="presOf" srcId="{7D8AEF36-BD20-4EFC-BCB1-C1F3EA56AA44}" destId="{CC28A7D4-A7B9-49BA-AC57-15918A1DB491}" srcOrd="0" destOrd="0" presId="urn:microsoft.com/office/officeart/2008/layout/LinedList"/>
    <dgm:cxn modelId="{B3D812C1-614C-4B66-9468-C2B9C7577F8F}" type="presOf" srcId="{8E1AE819-96A4-40F3-8BB4-283349282101}" destId="{956DA166-8AC8-4503-AB1A-FC96173E309B}" srcOrd="0" destOrd="0" presId="urn:microsoft.com/office/officeart/2008/layout/LinedList"/>
    <dgm:cxn modelId="{CFD76D2B-B25C-4906-B441-8096484617DC}" srcId="{8E1AE819-96A4-40F3-8BB4-283349282101}" destId="{7D8AEF36-BD20-4EFC-BCB1-C1F3EA56AA44}" srcOrd="2" destOrd="0" parTransId="{775754B7-080C-48FE-AFDC-46556210261E}" sibTransId="{C9629917-9742-4010-996A-9E0A69EAFA06}"/>
    <dgm:cxn modelId="{6CE4C575-B60B-46FA-A4B9-4A3D3218EF0E}" type="presOf" srcId="{03AE0016-1DC6-4220-9003-A851E175C7D2}" destId="{03B0D6D3-B675-4D66-8DAE-039185E7C821}" srcOrd="0" destOrd="0" presId="urn:microsoft.com/office/officeart/2008/layout/LinedList"/>
    <dgm:cxn modelId="{4CE2146E-652C-457D-B389-976AB1AFB3E5}" srcId="{D2F4E3EE-AE50-4B6F-B530-755355C0C2E8}" destId="{8E1AE819-96A4-40F3-8BB4-283349282101}" srcOrd="0" destOrd="0" parTransId="{EA667E76-7E32-4A9C-A9C6-ACDE1B3349DC}" sibTransId="{87D324C9-4E94-49F8-A701-D295587F05D6}"/>
    <dgm:cxn modelId="{90C2CE2F-526E-4C7E-BA36-CE70D6DC6191}" type="presOf" srcId="{C581DE1F-0BB2-4A85-8862-47A69248443A}" destId="{3D630005-F36B-4D55-A3DF-DF8A5F45A107}" srcOrd="0" destOrd="0" presId="urn:microsoft.com/office/officeart/2008/layout/LinedList"/>
    <dgm:cxn modelId="{8F063160-B130-4550-85CB-30287B6ADD0E}" srcId="{8E1AE819-96A4-40F3-8BB4-283349282101}" destId="{03AE0016-1DC6-4220-9003-A851E175C7D2}" srcOrd="1" destOrd="0" parTransId="{6E33B0D2-1024-4DF4-9265-613D3FC75F26}" sibTransId="{3D1699A3-1A49-4ABA-B3D4-96FBF6B173D6}"/>
    <dgm:cxn modelId="{2384EC85-F255-4F06-B466-DED9B047942C}" srcId="{8E1AE819-96A4-40F3-8BB4-283349282101}" destId="{C581DE1F-0BB2-4A85-8862-47A69248443A}" srcOrd="0" destOrd="0" parTransId="{BF75C0EA-0698-4D41-A220-9D9A8F93275F}" sibTransId="{4AAD575C-8E29-4D91-8686-32F99E8D6A92}"/>
    <dgm:cxn modelId="{814D1715-88C7-49E3-A7FA-B590BBC0CDF6}" type="presOf" srcId="{D2F4E3EE-AE50-4B6F-B530-755355C0C2E8}" destId="{A653E358-C580-4E3C-99B2-D2F5C42FE5EB}" srcOrd="0" destOrd="0" presId="urn:microsoft.com/office/officeart/2008/layout/LinedList"/>
    <dgm:cxn modelId="{7D2C7294-E17A-4883-8902-669D5B5C3EB2}" type="presParOf" srcId="{A653E358-C580-4E3C-99B2-D2F5C42FE5EB}" destId="{63AEADED-147B-4D92-8B2B-23774DB1941B}" srcOrd="0" destOrd="0" presId="urn:microsoft.com/office/officeart/2008/layout/LinedList"/>
    <dgm:cxn modelId="{F0264BA8-4DA7-4F00-9D15-073CE96C9994}" type="presParOf" srcId="{A653E358-C580-4E3C-99B2-D2F5C42FE5EB}" destId="{2CF702A7-5CD2-47A0-AE3D-94E54CC4C98D}" srcOrd="1" destOrd="0" presId="urn:microsoft.com/office/officeart/2008/layout/LinedList"/>
    <dgm:cxn modelId="{A2B2F6F4-904B-4B80-AE61-2F31683E0F12}" type="presParOf" srcId="{2CF702A7-5CD2-47A0-AE3D-94E54CC4C98D}" destId="{956DA166-8AC8-4503-AB1A-FC96173E309B}" srcOrd="0" destOrd="0" presId="urn:microsoft.com/office/officeart/2008/layout/LinedList"/>
    <dgm:cxn modelId="{4C8066F4-3F68-46EC-8468-743BCD616FED}" type="presParOf" srcId="{2CF702A7-5CD2-47A0-AE3D-94E54CC4C98D}" destId="{84C630D8-4BED-4003-934E-08FE1A96F133}" srcOrd="1" destOrd="0" presId="urn:microsoft.com/office/officeart/2008/layout/LinedList"/>
    <dgm:cxn modelId="{28A094D3-57C7-4B23-B9D1-CA8D9611ACCD}" type="presParOf" srcId="{84C630D8-4BED-4003-934E-08FE1A96F133}" destId="{B86EADDE-D9E3-4611-AF43-8BA3F7A4D6A3}" srcOrd="0" destOrd="0" presId="urn:microsoft.com/office/officeart/2008/layout/LinedList"/>
    <dgm:cxn modelId="{559C70C1-1EC0-42F2-A903-1CC79B2F8BED}" type="presParOf" srcId="{84C630D8-4BED-4003-934E-08FE1A96F133}" destId="{076117A3-F512-4B93-87DE-4055200E05C8}" srcOrd="1" destOrd="0" presId="urn:microsoft.com/office/officeart/2008/layout/LinedList"/>
    <dgm:cxn modelId="{A4249D55-195A-4469-AE44-B312AD872BF7}" type="presParOf" srcId="{076117A3-F512-4B93-87DE-4055200E05C8}" destId="{D2321A1D-FAEB-4E56-BCEE-D7B47FC5C85B}" srcOrd="0" destOrd="0" presId="urn:microsoft.com/office/officeart/2008/layout/LinedList"/>
    <dgm:cxn modelId="{F29323C4-BB71-4140-8EBE-3EBF269DC0E1}" type="presParOf" srcId="{076117A3-F512-4B93-87DE-4055200E05C8}" destId="{3D630005-F36B-4D55-A3DF-DF8A5F45A107}" srcOrd="1" destOrd="0" presId="urn:microsoft.com/office/officeart/2008/layout/LinedList"/>
    <dgm:cxn modelId="{35359F60-FA7D-4071-93C7-1149D529DE57}" type="presParOf" srcId="{076117A3-F512-4B93-87DE-4055200E05C8}" destId="{FECC4D72-8AAE-43CE-A8E8-B7ED51EA1504}" srcOrd="2" destOrd="0" presId="urn:microsoft.com/office/officeart/2008/layout/LinedList"/>
    <dgm:cxn modelId="{581F3D80-C874-4331-B79E-F4DD023AF409}" type="presParOf" srcId="{84C630D8-4BED-4003-934E-08FE1A96F133}" destId="{4B6C08FE-9DD3-4F75-B5A9-463D63C0B175}" srcOrd="2" destOrd="0" presId="urn:microsoft.com/office/officeart/2008/layout/LinedList"/>
    <dgm:cxn modelId="{88ABD11E-B8B8-420C-88D9-E8A639D3BC9C}" type="presParOf" srcId="{84C630D8-4BED-4003-934E-08FE1A96F133}" destId="{ECC11037-277B-4BE2-AA79-C7F217A7ECDC}" srcOrd="3" destOrd="0" presId="urn:microsoft.com/office/officeart/2008/layout/LinedList"/>
    <dgm:cxn modelId="{3898317D-13E9-4C60-B68A-185228C0384D}" type="presParOf" srcId="{84C630D8-4BED-4003-934E-08FE1A96F133}" destId="{51F778E0-FC4E-4F58-8BF6-1B1EC5977DDD}" srcOrd="4" destOrd="0" presId="urn:microsoft.com/office/officeart/2008/layout/LinedList"/>
    <dgm:cxn modelId="{853B650A-E2C0-41F4-BB8A-B6FDB0AA614B}" type="presParOf" srcId="{51F778E0-FC4E-4F58-8BF6-1B1EC5977DDD}" destId="{4302DEEE-4974-4ED6-8E1D-8EE34249C97B}" srcOrd="0" destOrd="0" presId="urn:microsoft.com/office/officeart/2008/layout/LinedList"/>
    <dgm:cxn modelId="{08EA778C-F07C-4B97-8E35-35EDD21B8DA5}" type="presParOf" srcId="{51F778E0-FC4E-4F58-8BF6-1B1EC5977DDD}" destId="{03B0D6D3-B675-4D66-8DAE-039185E7C821}" srcOrd="1" destOrd="0" presId="urn:microsoft.com/office/officeart/2008/layout/LinedList"/>
    <dgm:cxn modelId="{0908A57C-B4F1-4C46-AF2C-ECAEF46811FD}" type="presParOf" srcId="{51F778E0-FC4E-4F58-8BF6-1B1EC5977DDD}" destId="{8B3DEB76-5DC1-4EDC-BCC4-0D0EF080EC34}" srcOrd="2" destOrd="0" presId="urn:microsoft.com/office/officeart/2008/layout/LinedList"/>
    <dgm:cxn modelId="{6D3361DA-5A83-4563-A058-38DB930960A3}" type="presParOf" srcId="{84C630D8-4BED-4003-934E-08FE1A96F133}" destId="{E0336CC5-0050-4B57-B5A1-F6F942A4C89F}" srcOrd="5" destOrd="0" presId="urn:microsoft.com/office/officeart/2008/layout/LinedList"/>
    <dgm:cxn modelId="{63D3AF7B-B36C-4B77-82DB-9D3681158DF7}" type="presParOf" srcId="{84C630D8-4BED-4003-934E-08FE1A96F133}" destId="{6B4281F9-B879-46F7-BDC6-F0D365D2DF99}" srcOrd="6" destOrd="0" presId="urn:microsoft.com/office/officeart/2008/layout/LinedList"/>
    <dgm:cxn modelId="{BA963109-8165-4A8E-ADCB-CC73E423675C}" type="presParOf" srcId="{84C630D8-4BED-4003-934E-08FE1A96F133}" destId="{658AC1C5-9641-4F0F-B82C-329ADA1E8AE7}" srcOrd="7" destOrd="0" presId="urn:microsoft.com/office/officeart/2008/layout/LinedList"/>
    <dgm:cxn modelId="{DADABCC0-4374-4AAE-BEF2-F58297B38D09}" type="presParOf" srcId="{658AC1C5-9641-4F0F-B82C-329ADA1E8AE7}" destId="{A2B65FF1-EF08-458A-ACB9-BE0996389E6F}" srcOrd="0" destOrd="0" presId="urn:microsoft.com/office/officeart/2008/layout/LinedList"/>
    <dgm:cxn modelId="{C4D9C416-FE3A-4EE4-B9F4-591CE3170E0E}" type="presParOf" srcId="{658AC1C5-9641-4F0F-B82C-329ADA1E8AE7}" destId="{CC28A7D4-A7B9-49BA-AC57-15918A1DB491}" srcOrd="1" destOrd="0" presId="urn:microsoft.com/office/officeart/2008/layout/LinedList"/>
    <dgm:cxn modelId="{10236ED7-91F1-4423-88D4-1D308E46564B}" type="presParOf" srcId="{658AC1C5-9641-4F0F-B82C-329ADA1E8AE7}" destId="{04AC4308-B66C-4525-8535-59B2596B255C}" srcOrd="2" destOrd="0" presId="urn:microsoft.com/office/officeart/2008/layout/LinedList"/>
    <dgm:cxn modelId="{40ADD8E0-5C5B-4849-AAF0-D135674AA768}" type="presParOf" srcId="{84C630D8-4BED-4003-934E-08FE1A96F133}" destId="{8BEC16F5-25E0-4A0C-B061-07ED5C17CE1A}" srcOrd="8" destOrd="0" presId="urn:microsoft.com/office/officeart/2008/layout/LinedList"/>
    <dgm:cxn modelId="{DE9F83B7-FBC9-4D3E-A956-29BB6360C929}" type="presParOf" srcId="{84C630D8-4BED-4003-934E-08FE1A96F133}" destId="{AED9C3C8-30DD-4C0E-837E-AA5157B5B1F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396E69-AEE9-4BA7-9761-93027FD8712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32986A0-2A48-4030-8A4D-16B5C04F23C8}">
      <dgm:prSet phldrT="[Texto]"/>
      <dgm:spPr/>
      <dgm:t>
        <a:bodyPr/>
        <a:lstStyle/>
        <a:p>
          <a:r>
            <a:rPr lang="es-CL" dirty="0" smtClean="0"/>
            <a:t>Tipos de </a:t>
          </a:r>
          <a:r>
            <a:rPr lang="es-CL" dirty="0" err="1" smtClean="0"/>
            <a:t>Frameworks</a:t>
          </a:r>
          <a:r>
            <a:rPr lang="es-CL" dirty="0" smtClean="0"/>
            <a:t> responsivos</a:t>
          </a:r>
          <a:endParaRPr lang="es-CL" dirty="0"/>
        </a:p>
      </dgm:t>
    </dgm:pt>
    <dgm:pt modelId="{D18059B2-2096-40D4-AF29-503F9D9AC26F}" type="parTrans" cxnId="{48FC9EE8-8117-40FD-9711-7343EF8B9AEE}">
      <dgm:prSet/>
      <dgm:spPr/>
      <dgm:t>
        <a:bodyPr/>
        <a:lstStyle/>
        <a:p>
          <a:endParaRPr lang="es-CL"/>
        </a:p>
      </dgm:t>
    </dgm:pt>
    <dgm:pt modelId="{44723EC9-7425-49C8-AB86-124A0ADE7DB3}" type="sibTrans" cxnId="{48FC9EE8-8117-40FD-9711-7343EF8B9AEE}">
      <dgm:prSet/>
      <dgm:spPr/>
      <dgm:t>
        <a:bodyPr/>
        <a:lstStyle/>
        <a:p>
          <a:endParaRPr lang="es-CL"/>
        </a:p>
      </dgm:t>
    </dgm:pt>
    <dgm:pt modelId="{EAFADBEC-09A9-4912-9621-E669F8639412}">
      <dgm:prSet phldrT="[Texto]"/>
      <dgm:spPr/>
      <dgm:t>
        <a:bodyPr/>
        <a:lstStyle/>
        <a:p>
          <a:r>
            <a:rPr lang="es-CL" dirty="0" smtClean="0"/>
            <a:t>Con enfoque a Diseñadores</a:t>
          </a:r>
          <a:endParaRPr lang="es-CL" dirty="0"/>
        </a:p>
      </dgm:t>
    </dgm:pt>
    <dgm:pt modelId="{5BDDF214-3009-4C6C-BBF8-7F86CAA7D9F5}" type="parTrans" cxnId="{7ECE2752-A366-4804-9574-A829407D94E9}">
      <dgm:prSet/>
      <dgm:spPr/>
      <dgm:t>
        <a:bodyPr/>
        <a:lstStyle/>
        <a:p>
          <a:endParaRPr lang="es-CL"/>
        </a:p>
      </dgm:t>
    </dgm:pt>
    <dgm:pt modelId="{8AF27EE5-5CDF-458C-A87A-4F297C26C42D}" type="sibTrans" cxnId="{7ECE2752-A366-4804-9574-A829407D94E9}">
      <dgm:prSet/>
      <dgm:spPr/>
      <dgm:t>
        <a:bodyPr/>
        <a:lstStyle/>
        <a:p>
          <a:endParaRPr lang="es-CL"/>
        </a:p>
      </dgm:t>
    </dgm:pt>
    <dgm:pt modelId="{E312BA63-2B04-46E9-AF27-5E06C9464060}">
      <dgm:prSet phldrT="[Texto]"/>
      <dgm:spPr/>
      <dgm:t>
        <a:bodyPr/>
        <a:lstStyle/>
        <a:p>
          <a:r>
            <a:rPr lang="es-CL" dirty="0" smtClean="0"/>
            <a:t>Con enfoque a Desarrolladores</a:t>
          </a:r>
          <a:endParaRPr lang="es-CL" dirty="0"/>
        </a:p>
      </dgm:t>
    </dgm:pt>
    <dgm:pt modelId="{6787D0E3-3787-41BC-B972-FC4E3E9EAA0B}" type="parTrans" cxnId="{73A3CBED-0F78-46D8-9D6A-81FF0C6D00B0}">
      <dgm:prSet/>
      <dgm:spPr/>
      <dgm:t>
        <a:bodyPr/>
        <a:lstStyle/>
        <a:p>
          <a:endParaRPr lang="es-CL"/>
        </a:p>
      </dgm:t>
    </dgm:pt>
    <dgm:pt modelId="{973DAE4A-2C02-4AF6-949D-C152219303DC}" type="sibTrans" cxnId="{73A3CBED-0F78-46D8-9D6A-81FF0C6D00B0}">
      <dgm:prSet/>
      <dgm:spPr/>
      <dgm:t>
        <a:bodyPr/>
        <a:lstStyle/>
        <a:p>
          <a:endParaRPr lang="es-CL"/>
        </a:p>
      </dgm:t>
    </dgm:pt>
    <dgm:pt modelId="{DB0521F6-8042-4AD4-ADE0-E54EE5B5F63F}" type="pres">
      <dgm:prSet presAssocID="{57396E69-AEE9-4BA7-9761-93027FD8712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01B38591-2E59-4567-9411-4D16AD666AF8}" type="pres">
      <dgm:prSet presAssocID="{532986A0-2A48-4030-8A4D-16B5C04F23C8}" presName="thickLine" presStyleLbl="alignNode1" presStyleIdx="0" presStyleCnt="1"/>
      <dgm:spPr/>
    </dgm:pt>
    <dgm:pt modelId="{C490EBCE-8688-40E9-A8E3-208FA36F1A5E}" type="pres">
      <dgm:prSet presAssocID="{532986A0-2A48-4030-8A4D-16B5C04F23C8}" presName="horz1" presStyleCnt="0"/>
      <dgm:spPr/>
    </dgm:pt>
    <dgm:pt modelId="{772FA256-1F50-4E81-8AFF-0F8FF610F606}" type="pres">
      <dgm:prSet presAssocID="{532986A0-2A48-4030-8A4D-16B5C04F23C8}" presName="tx1" presStyleLbl="revTx" presStyleIdx="0" presStyleCnt="3"/>
      <dgm:spPr/>
      <dgm:t>
        <a:bodyPr/>
        <a:lstStyle/>
        <a:p>
          <a:endParaRPr lang="es-CL"/>
        </a:p>
      </dgm:t>
    </dgm:pt>
    <dgm:pt modelId="{67006AC8-A566-40EA-9DDA-87C7D13F17F2}" type="pres">
      <dgm:prSet presAssocID="{532986A0-2A48-4030-8A4D-16B5C04F23C8}" presName="vert1" presStyleCnt="0"/>
      <dgm:spPr/>
    </dgm:pt>
    <dgm:pt modelId="{CA426BB9-0529-4C6C-B45C-6209F8D03844}" type="pres">
      <dgm:prSet presAssocID="{EAFADBEC-09A9-4912-9621-E669F8639412}" presName="vertSpace2a" presStyleCnt="0"/>
      <dgm:spPr/>
    </dgm:pt>
    <dgm:pt modelId="{DE84CE70-06DA-4393-8203-FACDBC0F6A64}" type="pres">
      <dgm:prSet presAssocID="{EAFADBEC-09A9-4912-9621-E669F8639412}" presName="horz2" presStyleCnt="0"/>
      <dgm:spPr/>
    </dgm:pt>
    <dgm:pt modelId="{89456D08-59F0-4B74-B1C6-E14D3F2ADD7D}" type="pres">
      <dgm:prSet presAssocID="{EAFADBEC-09A9-4912-9621-E669F8639412}" presName="horzSpace2" presStyleCnt="0"/>
      <dgm:spPr/>
    </dgm:pt>
    <dgm:pt modelId="{D843F4B2-8409-42C7-8A70-249A45EB5FE8}" type="pres">
      <dgm:prSet presAssocID="{EAFADBEC-09A9-4912-9621-E669F8639412}" presName="tx2" presStyleLbl="revTx" presStyleIdx="1" presStyleCnt="3"/>
      <dgm:spPr/>
      <dgm:t>
        <a:bodyPr/>
        <a:lstStyle/>
        <a:p>
          <a:endParaRPr lang="es-CL"/>
        </a:p>
      </dgm:t>
    </dgm:pt>
    <dgm:pt modelId="{D69197A7-34B8-4DBB-BF5E-C112050B721B}" type="pres">
      <dgm:prSet presAssocID="{EAFADBEC-09A9-4912-9621-E669F8639412}" presName="vert2" presStyleCnt="0"/>
      <dgm:spPr/>
    </dgm:pt>
    <dgm:pt modelId="{65325D53-F890-4677-AEDF-47BEE780BF79}" type="pres">
      <dgm:prSet presAssocID="{EAFADBEC-09A9-4912-9621-E669F8639412}" presName="thinLine2b" presStyleLbl="callout" presStyleIdx="0" presStyleCnt="2"/>
      <dgm:spPr/>
    </dgm:pt>
    <dgm:pt modelId="{C6230883-080B-4E41-95F2-4AA1939D5DAF}" type="pres">
      <dgm:prSet presAssocID="{EAFADBEC-09A9-4912-9621-E669F8639412}" presName="vertSpace2b" presStyleCnt="0"/>
      <dgm:spPr/>
    </dgm:pt>
    <dgm:pt modelId="{DB70A266-0D4D-4763-9E3D-C5CC421553F2}" type="pres">
      <dgm:prSet presAssocID="{E312BA63-2B04-46E9-AF27-5E06C9464060}" presName="horz2" presStyleCnt="0"/>
      <dgm:spPr/>
    </dgm:pt>
    <dgm:pt modelId="{E44C45D2-EAA8-4155-918B-095F8645C2B7}" type="pres">
      <dgm:prSet presAssocID="{E312BA63-2B04-46E9-AF27-5E06C9464060}" presName="horzSpace2" presStyleCnt="0"/>
      <dgm:spPr/>
    </dgm:pt>
    <dgm:pt modelId="{86A2495E-6DE2-4031-A4C3-F6A9DE954615}" type="pres">
      <dgm:prSet presAssocID="{E312BA63-2B04-46E9-AF27-5E06C9464060}" presName="tx2" presStyleLbl="revTx" presStyleIdx="2" presStyleCnt="3"/>
      <dgm:spPr/>
      <dgm:t>
        <a:bodyPr/>
        <a:lstStyle/>
        <a:p>
          <a:endParaRPr lang="es-CL"/>
        </a:p>
      </dgm:t>
    </dgm:pt>
    <dgm:pt modelId="{8E1ED6C6-2F34-4E72-BF69-289534CF07F7}" type="pres">
      <dgm:prSet presAssocID="{E312BA63-2B04-46E9-AF27-5E06C9464060}" presName="vert2" presStyleCnt="0"/>
      <dgm:spPr/>
    </dgm:pt>
    <dgm:pt modelId="{F811BB18-E111-4596-B44E-6031FAF8249A}" type="pres">
      <dgm:prSet presAssocID="{E312BA63-2B04-46E9-AF27-5E06C9464060}" presName="thinLine2b" presStyleLbl="callout" presStyleIdx="1" presStyleCnt="2"/>
      <dgm:spPr/>
    </dgm:pt>
    <dgm:pt modelId="{77320974-9012-42D5-8671-36CB667EA8B9}" type="pres">
      <dgm:prSet presAssocID="{E312BA63-2B04-46E9-AF27-5E06C9464060}" presName="vertSpace2b" presStyleCnt="0"/>
      <dgm:spPr/>
    </dgm:pt>
  </dgm:ptLst>
  <dgm:cxnLst>
    <dgm:cxn modelId="{A605634D-E0D0-4E04-BF55-5DE08422A875}" type="presOf" srcId="{E312BA63-2B04-46E9-AF27-5E06C9464060}" destId="{86A2495E-6DE2-4031-A4C3-F6A9DE954615}" srcOrd="0" destOrd="0" presId="urn:microsoft.com/office/officeart/2008/layout/LinedList"/>
    <dgm:cxn modelId="{4D49B440-5314-4BF8-80AE-083672AEE84E}" type="presOf" srcId="{532986A0-2A48-4030-8A4D-16B5C04F23C8}" destId="{772FA256-1F50-4E81-8AFF-0F8FF610F606}" srcOrd="0" destOrd="0" presId="urn:microsoft.com/office/officeart/2008/layout/LinedList"/>
    <dgm:cxn modelId="{73A3CBED-0F78-46D8-9D6A-81FF0C6D00B0}" srcId="{532986A0-2A48-4030-8A4D-16B5C04F23C8}" destId="{E312BA63-2B04-46E9-AF27-5E06C9464060}" srcOrd="1" destOrd="0" parTransId="{6787D0E3-3787-41BC-B972-FC4E3E9EAA0B}" sibTransId="{973DAE4A-2C02-4AF6-949D-C152219303DC}"/>
    <dgm:cxn modelId="{48FC9EE8-8117-40FD-9711-7343EF8B9AEE}" srcId="{57396E69-AEE9-4BA7-9761-93027FD87128}" destId="{532986A0-2A48-4030-8A4D-16B5C04F23C8}" srcOrd="0" destOrd="0" parTransId="{D18059B2-2096-40D4-AF29-503F9D9AC26F}" sibTransId="{44723EC9-7425-49C8-AB86-124A0ADE7DB3}"/>
    <dgm:cxn modelId="{8A484726-9EC6-4A40-97F8-478DCFAFA224}" type="presOf" srcId="{EAFADBEC-09A9-4912-9621-E669F8639412}" destId="{D843F4B2-8409-42C7-8A70-249A45EB5FE8}" srcOrd="0" destOrd="0" presId="urn:microsoft.com/office/officeart/2008/layout/LinedList"/>
    <dgm:cxn modelId="{7ECE2752-A366-4804-9574-A829407D94E9}" srcId="{532986A0-2A48-4030-8A4D-16B5C04F23C8}" destId="{EAFADBEC-09A9-4912-9621-E669F8639412}" srcOrd="0" destOrd="0" parTransId="{5BDDF214-3009-4C6C-BBF8-7F86CAA7D9F5}" sibTransId="{8AF27EE5-5CDF-458C-A87A-4F297C26C42D}"/>
    <dgm:cxn modelId="{B73DB40A-7706-4F60-B0EC-F3213E72EC8D}" type="presOf" srcId="{57396E69-AEE9-4BA7-9761-93027FD87128}" destId="{DB0521F6-8042-4AD4-ADE0-E54EE5B5F63F}" srcOrd="0" destOrd="0" presId="urn:microsoft.com/office/officeart/2008/layout/LinedList"/>
    <dgm:cxn modelId="{E75D3B6E-01A8-4B88-9A2D-83BB700657DA}" type="presParOf" srcId="{DB0521F6-8042-4AD4-ADE0-E54EE5B5F63F}" destId="{01B38591-2E59-4567-9411-4D16AD666AF8}" srcOrd="0" destOrd="0" presId="urn:microsoft.com/office/officeart/2008/layout/LinedList"/>
    <dgm:cxn modelId="{633F61CF-0DA2-4366-9F49-08BEB3D57DAB}" type="presParOf" srcId="{DB0521F6-8042-4AD4-ADE0-E54EE5B5F63F}" destId="{C490EBCE-8688-40E9-A8E3-208FA36F1A5E}" srcOrd="1" destOrd="0" presId="urn:microsoft.com/office/officeart/2008/layout/LinedList"/>
    <dgm:cxn modelId="{FE957C27-726B-474B-8EB0-C4DF148A4C70}" type="presParOf" srcId="{C490EBCE-8688-40E9-A8E3-208FA36F1A5E}" destId="{772FA256-1F50-4E81-8AFF-0F8FF610F606}" srcOrd="0" destOrd="0" presId="urn:microsoft.com/office/officeart/2008/layout/LinedList"/>
    <dgm:cxn modelId="{3A1AC586-35CF-45BE-8718-1FE4A0F23F4D}" type="presParOf" srcId="{C490EBCE-8688-40E9-A8E3-208FA36F1A5E}" destId="{67006AC8-A566-40EA-9DDA-87C7D13F17F2}" srcOrd="1" destOrd="0" presId="urn:microsoft.com/office/officeart/2008/layout/LinedList"/>
    <dgm:cxn modelId="{24F49525-65D4-4446-8B7B-473B18E6DA7A}" type="presParOf" srcId="{67006AC8-A566-40EA-9DDA-87C7D13F17F2}" destId="{CA426BB9-0529-4C6C-B45C-6209F8D03844}" srcOrd="0" destOrd="0" presId="urn:microsoft.com/office/officeart/2008/layout/LinedList"/>
    <dgm:cxn modelId="{75DB5E14-191B-463A-A104-74BBAD5EE4C9}" type="presParOf" srcId="{67006AC8-A566-40EA-9DDA-87C7D13F17F2}" destId="{DE84CE70-06DA-4393-8203-FACDBC0F6A64}" srcOrd="1" destOrd="0" presId="urn:microsoft.com/office/officeart/2008/layout/LinedList"/>
    <dgm:cxn modelId="{4DD656DF-131D-40F5-A9BB-1C90F90F79C8}" type="presParOf" srcId="{DE84CE70-06DA-4393-8203-FACDBC0F6A64}" destId="{89456D08-59F0-4B74-B1C6-E14D3F2ADD7D}" srcOrd="0" destOrd="0" presId="urn:microsoft.com/office/officeart/2008/layout/LinedList"/>
    <dgm:cxn modelId="{FDEAF87E-2EC7-4E77-BB43-5843FE2BAFC8}" type="presParOf" srcId="{DE84CE70-06DA-4393-8203-FACDBC0F6A64}" destId="{D843F4B2-8409-42C7-8A70-249A45EB5FE8}" srcOrd="1" destOrd="0" presId="urn:microsoft.com/office/officeart/2008/layout/LinedList"/>
    <dgm:cxn modelId="{6DCC3126-06B4-4754-BA3F-382B7DD005B5}" type="presParOf" srcId="{DE84CE70-06DA-4393-8203-FACDBC0F6A64}" destId="{D69197A7-34B8-4DBB-BF5E-C112050B721B}" srcOrd="2" destOrd="0" presId="urn:microsoft.com/office/officeart/2008/layout/LinedList"/>
    <dgm:cxn modelId="{7C40987A-F340-4C28-A205-0077F04E35BD}" type="presParOf" srcId="{67006AC8-A566-40EA-9DDA-87C7D13F17F2}" destId="{65325D53-F890-4677-AEDF-47BEE780BF79}" srcOrd="2" destOrd="0" presId="urn:microsoft.com/office/officeart/2008/layout/LinedList"/>
    <dgm:cxn modelId="{A8BE2DEB-8534-4D2E-A432-C96F47FFCBDF}" type="presParOf" srcId="{67006AC8-A566-40EA-9DDA-87C7D13F17F2}" destId="{C6230883-080B-4E41-95F2-4AA1939D5DAF}" srcOrd="3" destOrd="0" presId="urn:microsoft.com/office/officeart/2008/layout/LinedList"/>
    <dgm:cxn modelId="{BA441AA7-3F13-478C-A8A2-AC77D4DE0D14}" type="presParOf" srcId="{67006AC8-A566-40EA-9DDA-87C7D13F17F2}" destId="{DB70A266-0D4D-4763-9E3D-C5CC421553F2}" srcOrd="4" destOrd="0" presId="urn:microsoft.com/office/officeart/2008/layout/LinedList"/>
    <dgm:cxn modelId="{570F07AE-6126-49FD-ABF9-031FC868A6CB}" type="presParOf" srcId="{DB70A266-0D4D-4763-9E3D-C5CC421553F2}" destId="{E44C45D2-EAA8-4155-918B-095F8645C2B7}" srcOrd="0" destOrd="0" presId="urn:microsoft.com/office/officeart/2008/layout/LinedList"/>
    <dgm:cxn modelId="{1C80D524-7293-406F-8BA7-1FF059CF77AC}" type="presParOf" srcId="{DB70A266-0D4D-4763-9E3D-C5CC421553F2}" destId="{86A2495E-6DE2-4031-A4C3-F6A9DE954615}" srcOrd="1" destOrd="0" presId="urn:microsoft.com/office/officeart/2008/layout/LinedList"/>
    <dgm:cxn modelId="{83068586-C6B2-437A-B1B0-E4EB6448B12E}" type="presParOf" srcId="{DB70A266-0D4D-4763-9E3D-C5CC421553F2}" destId="{8E1ED6C6-2F34-4E72-BF69-289534CF07F7}" srcOrd="2" destOrd="0" presId="urn:microsoft.com/office/officeart/2008/layout/LinedList"/>
    <dgm:cxn modelId="{D86C2197-19BD-4347-8211-25016451AE77}" type="presParOf" srcId="{67006AC8-A566-40EA-9DDA-87C7D13F17F2}" destId="{F811BB18-E111-4596-B44E-6031FAF8249A}" srcOrd="5" destOrd="0" presId="urn:microsoft.com/office/officeart/2008/layout/LinedList"/>
    <dgm:cxn modelId="{B41629B2-57F5-4A93-8455-AD7CF67C12C4}" type="presParOf" srcId="{67006AC8-A566-40EA-9DDA-87C7D13F17F2}" destId="{77320974-9012-42D5-8671-36CB667EA8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396E69-AEE9-4BA7-9761-93027FD8712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32986A0-2A48-4030-8A4D-16B5C04F23C8}">
      <dgm:prSet phldrT="[Texto]"/>
      <dgm:spPr/>
      <dgm:t>
        <a:bodyPr/>
        <a:lstStyle/>
        <a:p>
          <a:r>
            <a:rPr lang="es-CL" dirty="0" smtClean="0"/>
            <a:t>Algunos disponibles en el mercado</a:t>
          </a:r>
          <a:endParaRPr lang="es-CL" dirty="0"/>
        </a:p>
      </dgm:t>
    </dgm:pt>
    <dgm:pt modelId="{D18059B2-2096-40D4-AF29-503F9D9AC26F}" type="parTrans" cxnId="{48FC9EE8-8117-40FD-9711-7343EF8B9AEE}">
      <dgm:prSet/>
      <dgm:spPr/>
      <dgm:t>
        <a:bodyPr/>
        <a:lstStyle/>
        <a:p>
          <a:endParaRPr lang="es-CL"/>
        </a:p>
      </dgm:t>
    </dgm:pt>
    <dgm:pt modelId="{44723EC9-7425-49C8-AB86-124A0ADE7DB3}" type="sibTrans" cxnId="{48FC9EE8-8117-40FD-9711-7343EF8B9AEE}">
      <dgm:prSet/>
      <dgm:spPr/>
      <dgm:t>
        <a:bodyPr/>
        <a:lstStyle/>
        <a:p>
          <a:endParaRPr lang="es-CL"/>
        </a:p>
      </dgm:t>
    </dgm:pt>
    <dgm:pt modelId="{EAFADBEC-09A9-4912-9621-E669F8639412}">
      <dgm:prSet phldrT="[Texto]"/>
      <dgm:spPr/>
      <dgm:t>
        <a:bodyPr/>
        <a:lstStyle/>
        <a:p>
          <a:r>
            <a:rPr lang="es-CL" dirty="0" err="1" smtClean="0"/>
            <a:t>Bootstrap</a:t>
          </a:r>
          <a:r>
            <a:rPr lang="es-CL" dirty="0" smtClean="0"/>
            <a:t>: (</a:t>
          </a:r>
          <a:r>
            <a:rPr lang="es-CL" dirty="0" err="1" smtClean="0"/>
            <a:t>Twitter</a:t>
          </a:r>
          <a:r>
            <a:rPr lang="es-CL" dirty="0" smtClean="0"/>
            <a:t>) colección de Herramientas de software libres, contiene plantillas de diseño basadas en HTML5 Y CSS, con tipografías, formularios, botones, etc.</a:t>
          </a:r>
          <a:endParaRPr lang="es-CL" dirty="0"/>
        </a:p>
      </dgm:t>
    </dgm:pt>
    <dgm:pt modelId="{5BDDF214-3009-4C6C-BBF8-7F86CAA7D9F5}" type="parTrans" cxnId="{7ECE2752-A366-4804-9574-A829407D94E9}">
      <dgm:prSet/>
      <dgm:spPr/>
      <dgm:t>
        <a:bodyPr/>
        <a:lstStyle/>
        <a:p>
          <a:endParaRPr lang="es-CL"/>
        </a:p>
      </dgm:t>
    </dgm:pt>
    <dgm:pt modelId="{8AF27EE5-5CDF-458C-A87A-4F297C26C42D}" type="sibTrans" cxnId="{7ECE2752-A366-4804-9574-A829407D94E9}">
      <dgm:prSet/>
      <dgm:spPr/>
      <dgm:t>
        <a:bodyPr/>
        <a:lstStyle/>
        <a:p>
          <a:endParaRPr lang="es-CL"/>
        </a:p>
      </dgm:t>
    </dgm:pt>
    <dgm:pt modelId="{E312BA63-2B04-46E9-AF27-5E06C9464060}">
      <dgm:prSet phldrT="[Texto]"/>
      <dgm:spPr/>
      <dgm:t>
        <a:bodyPr/>
        <a:lstStyle/>
        <a:p>
          <a:r>
            <a:rPr lang="es-CL" dirty="0" err="1" smtClean="0"/>
            <a:t>Foundation</a:t>
          </a:r>
          <a:r>
            <a:rPr lang="es-CL" dirty="0" smtClean="0"/>
            <a:t>: Usa tecnologías prácticas y modernas, se enfoca en </a:t>
          </a:r>
          <a:r>
            <a:rPr lang="es-CL" dirty="0" err="1" smtClean="0"/>
            <a:t>first</a:t>
          </a:r>
          <a:r>
            <a:rPr lang="es-CL" dirty="0" smtClean="0"/>
            <a:t> </a:t>
          </a:r>
          <a:r>
            <a:rPr lang="es-CL" dirty="0" err="1" smtClean="0"/>
            <a:t>mobile</a:t>
          </a:r>
          <a:r>
            <a:rPr lang="es-CL" dirty="0" smtClean="0"/>
            <a:t>.</a:t>
          </a:r>
          <a:endParaRPr lang="es-CL" dirty="0"/>
        </a:p>
      </dgm:t>
    </dgm:pt>
    <dgm:pt modelId="{6787D0E3-3787-41BC-B972-FC4E3E9EAA0B}" type="parTrans" cxnId="{73A3CBED-0F78-46D8-9D6A-81FF0C6D00B0}">
      <dgm:prSet/>
      <dgm:spPr/>
      <dgm:t>
        <a:bodyPr/>
        <a:lstStyle/>
        <a:p>
          <a:endParaRPr lang="es-CL"/>
        </a:p>
      </dgm:t>
    </dgm:pt>
    <dgm:pt modelId="{973DAE4A-2C02-4AF6-949D-C152219303DC}" type="sibTrans" cxnId="{73A3CBED-0F78-46D8-9D6A-81FF0C6D00B0}">
      <dgm:prSet/>
      <dgm:spPr/>
      <dgm:t>
        <a:bodyPr/>
        <a:lstStyle/>
        <a:p>
          <a:endParaRPr lang="es-CL"/>
        </a:p>
      </dgm:t>
    </dgm:pt>
    <dgm:pt modelId="{0011AA1F-83D3-49F6-AB3C-AFC4450F07F4}">
      <dgm:prSet phldrT="[Texto]"/>
      <dgm:spPr/>
      <dgm:t>
        <a:bodyPr/>
        <a:lstStyle/>
        <a:p>
          <a:r>
            <a:rPr lang="es-CL" dirty="0" err="1" smtClean="0"/>
            <a:t>Skeleton</a:t>
          </a:r>
          <a:r>
            <a:rPr lang="es-CL" dirty="0" smtClean="0"/>
            <a:t>: Colección de Recursos CSS y </a:t>
          </a:r>
          <a:r>
            <a:rPr lang="es-CL" dirty="0" err="1" smtClean="0"/>
            <a:t>Javascript</a:t>
          </a:r>
          <a:r>
            <a:rPr lang="es-CL" dirty="0" smtClean="0"/>
            <a:t>, se basa básicamente en dar formato a filas y columnas.</a:t>
          </a:r>
          <a:endParaRPr lang="es-CL" dirty="0"/>
        </a:p>
      </dgm:t>
    </dgm:pt>
    <dgm:pt modelId="{0BF935D7-87BE-40E8-8246-00F4CE6AFC5C}" type="parTrans" cxnId="{F139D16E-77A4-439C-9EF8-F0595CC01444}">
      <dgm:prSet/>
      <dgm:spPr/>
      <dgm:t>
        <a:bodyPr/>
        <a:lstStyle/>
        <a:p>
          <a:endParaRPr lang="es-CL"/>
        </a:p>
      </dgm:t>
    </dgm:pt>
    <dgm:pt modelId="{103129C9-50B0-4771-8F5E-40F8430E4E19}" type="sibTrans" cxnId="{F139D16E-77A4-439C-9EF8-F0595CC01444}">
      <dgm:prSet/>
      <dgm:spPr/>
      <dgm:t>
        <a:bodyPr/>
        <a:lstStyle/>
        <a:p>
          <a:endParaRPr lang="es-CL"/>
        </a:p>
      </dgm:t>
    </dgm:pt>
    <dgm:pt modelId="{A98CF99E-3064-458E-84F2-5450F94393F0}">
      <dgm:prSet phldrT="[Texto]"/>
      <dgm:spPr/>
      <dgm:t>
        <a:bodyPr/>
        <a:lstStyle/>
        <a:p>
          <a:r>
            <a:rPr lang="es-CL" dirty="0" smtClean="0"/>
            <a:t>Otros: Metro UI, </a:t>
          </a:r>
          <a:r>
            <a:rPr lang="es-CL" dirty="0" err="1" smtClean="0"/>
            <a:t>GroundWork</a:t>
          </a:r>
          <a:r>
            <a:rPr lang="es-CL" dirty="0" smtClean="0"/>
            <a:t>, </a:t>
          </a:r>
          <a:r>
            <a:rPr lang="es-CL" dirty="0" err="1" smtClean="0"/>
            <a:t>TukTuk</a:t>
          </a:r>
          <a:r>
            <a:rPr lang="es-CL" dirty="0" smtClean="0"/>
            <a:t>, </a:t>
          </a:r>
          <a:r>
            <a:rPr lang="es-CL" dirty="0" err="1" smtClean="0"/>
            <a:t>Uiki</a:t>
          </a:r>
          <a:r>
            <a:rPr lang="es-CL" dirty="0" smtClean="0"/>
            <a:t>, </a:t>
          </a:r>
          <a:r>
            <a:rPr lang="es-CL" dirty="0" err="1" smtClean="0"/>
            <a:t>Semantic</a:t>
          </a:r>
          <a:r>
            <a:rPr lang="es-CL" dirty="0" smtClean="0"/>
            <a:t> UI. Etc…</a:t>
          </a:r>
          <a:endParaRPr lang="es-CL" dirty="0"/>
        </a:p>
      </dgm:t>
    </dgm:pt>
    <dgm:pt modelId="{13C55C19-8853-4495-9179-2A24E3D3CC0F}" type="parTrans" cxnId="{271F4D9C-F364-4796-9701-52DCF8A49496}">
      <dgm:prSet/>
      <dgm:spPr/>
      <dgm:t>
        <a:bodyPr/>
        <a:lstStyle/>
        <a:p>
          <a:endParaRPr lang="es-CL"/>
        </a:p>
      </dgm:t>
    </dgm:pt>
    <dgm:pt modelId="{23A94369-63A1-4CF7-B856-64030DBD9F57}" type="sibTrans" cxnId="{271F4D9C-F364-4796-9701-52DCF8A49496}">
      <dgm:prSet/>
      <dgm:spPr/>
      <dgm:t>
        <a:bodyPr/>
        <a:lstStyle/>
        <a:p>
          <a:endParaRPr lang="es-CL"/>
        </a:p>
      </dgm:t>
    </dgm:pt>
    <dgm:pt modelId="{DB0521F6-8042-4AD4-ADE0-E54EE5B5F63F}" type="pres">
      <dgm:prSet presAssocID="{57396E69-AEE9-4BA7-9761-93027FD8712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01B38591-2E59-4567-9411-4D16AD666AF8}" type="pres">
      <dgm:prSet presAssocID="{532986A0-2A48-4030-8A4D-16B5C04F23C8}" presName="thickLine" presStyleLbl="alignNode1" presStyleIdx="0" presStyleCnt="1"/>
      <dgm:spPr/>
    </dgm:pt>
    <dgm:pt modelId="{C490EBCE-8688-40E9-A8E3-208FA36F1A5E}" type="pres">
      <dgm:prSet presAssocID="{532986A0-2A48-4030-8A4D-16B5C04F23C8}" presName="horz1" presStyleCnt="0"/>
      <dgm:spPr/>
    </dgm:pt>
    <dgm:pt modelId="{772FA256-1F50-4E81-8AFF-0F8FF610F606}" type="pres">
      <dgm:prSet presAssocID="{532986A0-2A48-4030-8A4D-16B5C04F23C8}" presName="tx1" presStyleLbl="revTx" presStyleIdx="0" presStyleCnt="5"/>
      <dgm:spPr/>
      <dgm:t>
        <a:bodyPr/>
        <a:lstStyle/>
        <a:p>
          <a:endParaRPr lang="es-CL"/>
        </a:p>
      </dgm:t>
    </dgm:pt>
    <dgm:pt modelId="{67006AC8-A566-40EA-9DDA-87C7D13F17F2}" type="pres">
      <dgm:prSet presAssocID="{532986A0-2A48-4030-8A4D-16B5C04F23C8}" presName="vert1" presStyleCnt="0"/>
      <dgm:spPr/>
    </dgm:pt>
    <dgm:pt modelId="{CA426BB9-0529-4C6C-B45C-6209F8D03844}" type="pres">
      <dgm:prSet presAssocID="{EAFADBEC-09A9-4912-9621-E669F8639412}" presName="vertSpace2a" presStyleCnt="0"/>
      <dgm:spPr/>
    </dgm:pt>
    <dgm:pt modelId="{DE84CE70-06DA-4393-8203-FACDBC0F6A64}" type="pres">
      <dgm:prSet presAssocID="{EAFADBEC-09A9-4912-9621-E669F8639412}" presName="horz2" presStyleCnt="0"/>
      <dgm:spPr/>
    </dgm:pt>
    <dgm:pt modelId="{89456D08-59F0-4B74-B1C6-E14D3F2ADD7D}" type="pres">
      <dgm:prSet presAssocID="{EAFADBEC-09A9-4912-9621-E669F8639412}" presName="horzSpace2" presStyleCnt="0"/>
      <dgm:spPr/>
    </dgm:pt>
    <dgm:pt modelId="{D843F4B2-8409-42C7-8A70-249A45EB5FE8}" type="pres">
      <dgm:prSet presAssocID="{EAFADBEC-09A9-4912-9621-E669F8639412}" presName="tx2" presStyleLbl="revTx" presStyleIdx="1" presStyleCnt="5"/>
      <dgm:spPr/>
      <dgm:t>
        <a:bodyPr/>
        <a:lstStyle/>
        <a:p>
          <a:endParaRPr lang="es-CL"/>
        </a:p>
      </dgm:t>
    </dgm:pt>
    <dgm:pt modelId="{D69197A7-34B8-4DBB-BF5E-C112050B721B}" type="pres">
      <dgm:prSet presAssocID="{EAFADBEC-09A9-4912-9621-E669F8639412}" presName="vert2" presStyleCnt="0"/>
      <dgm:spPr/>
    </dgm:pt>
    <dgm:pt modelId="{65325D53-F890-4677-AEDF-47BEE780BF79}" type="pres">
      <dgm:prSet presAssocID="{EAFADBEC-09A9-4912-9621-E669F8639412}" presName="thinLine2b" presStyleLbl="callout" presStyleIdx="0" presStyleCnt="4"/>
      <dgm:spPr/>
    </dgm:pt>
    <dgm:pt modelId="{C6230883-080B-4E41-95F2-4AA1939D5DAF}" type="pres">
      <dgm:prSet presAssocID="{EAFADBEC-09A9-4912-9621-E669F8639412}" presName="vertSpace2b" presStyleCnt="0"/>
      <dgm:spPr/>
    </dgm:pt>
    <dgm:pt modelId="{DB70A266-0D4D-4763-9E3D-C5CC421553F2}" type="pres">
      <dgm:prSet presAssocID="{E312BA63-2B04-46E9-AF27-5E06C9464060}" presName="horz2" presStyleCnt="0"/>
      <dgm:spPr/>
    </dgm:pt>
    <dgm:pt modelId="{E44C45D2-EAA8-4155-918B-095F8645C2B7}" type="pres">
      <dgm:prSet presAssocID="{E312BA63-2B04-46E9-AF27-5E06C9464060}" presName="horzSpace2" presStyleCnt="0"/>
      <dgm:spPr/>
    </dgm:pt>
    <dgm:pt modelId="{86A2495E-6DE2-4031-A4C3-F6A9DE954615}" type="pres">
      <dgm:prSet presAssocID="{E312BA63-2B04-46E9-AF27-5E06C9464060}" presName="tx2" presStyleLbl="revTx" presStyleIdx="2" presStyleCnt="5"/>
      <dgm:spPr/>
      <dgm:t>
        <a:bodyPr/>
        <a:lstStyle/>
        <a:p>
          <a:endParaRPr lang="es-CL"/>
        </a:p>
      </dgm:t>
    </dgm:pt>
    <dgm:pt modelId="{8E1ED6C6-2F34-4E72-BF69-289534CF07F7}" type="pres">
      <dgm:prSet presAssocID="{E312BA63-2B04-46E9-AF27-5E06C9464060}" presName="vert2" presStyleCnt="0"/>
      <dgm:spPr/>
    </dgm:pt>
    <dgm:pt modelId="{F811BB18-E111-4596-B44E-6031FAF8249A}" type="pres">
      <dgm:prSet presAssocID="{E312BA63-2B04-46E9-AF27-5E06C9464060}" presName="thinLine2b" presStyleLbl="callout" presStyleIdx="1" presStyleCnt="4"/>
      <dgm:spPr/>
    </dgm:pt>
    <dgm:pt modelId="{77320974-9012-42D5-8671-36CB667EA8B9}" type="pres">
      <dgm:prSet presAssocID="{E312BA63-2B04-46E9-AF27-5E06C9464060}" presName="vertSpace2b" presStyleCnt="0"/>
      <dgm:spPr/>
    </dgm:pt>
    <dgm:pt modelId="{000DD5E1-8A18-4B97-A593-7421A0AD42D6}" type="pres">
      <dgm:prSet presAssocID="{0011AA1F-83D3-49F6-AB3C-AFC4450F07F4}" presName="horz2" presStyleCnt="0"/>
      <dgm:spPr/>
    </dgm:pt>
    <dgm:pt modelId="{3473F889-1BF9-4484-91A6-F876AFBC38B8}" type="pres">
      <dgm:prSet presAssocID="{0011AA1F-83D3-49F6-AB3C-AFC4450F07F4}" presName="horzSpace2" presStyleCnt="0"/>
      <dgm:spPr/>
    </dgm:pt>
    <dgm:pt modelId="{A212ED3B-9520-4E7C-967F-2EFBC28AE3A2}" type="pres">
      <dgm:prSet presAssocID="{0011AA1F-83D3-49F6-AB3C-AFC4450F07F4}" presName="tx2" presStyleLbl="revTx" presStyleIdx="3" presStyleCnt="5"/>
      <dgm:spPr/>
      <dgm:t>
        <a:bodyPr/>
        <a:lstStyle/>
        <a:p>
          <a:endParaRPr lang="es-CL"/>
        </a:p>
      </dgm:t>
    </dgm:pt>
    <dgm:pt modelId="{A9106312-1008-4B9A-9CC6-F4DCCF3AD2CE}" type="pres">
      <dgm:prSet presAssocID="{0011AA1F-83D3-49F6-AB3C-AFC4450F07F4}" presName="vert2" presStyleCnt="0"/>
      <dgm:spPr/>
    </dgm:pt>
    <dgm:pt modelId="{BE51A0E8-3AE0-4B43-8DD1-C237131D84C9}" type="pres">
      <dgm:prSet presAssocID="{0011AA1F-83D3-49F6-AB3C-AFC4450F07F4}" presName="thinLine2b" presStyleLbl="callout" presStyleIdx="2" presStyleCnt="4"/>
      <dgm:spPr/>
    </dgm:pt>
    <dgm:pt modelId="{234C66DC-7893-4CD2-B4A7-0496DA38CFC4}" type="pres">
      <dgm:prSet presAssocID="{0011AA1F-83D3-49F6-AB3C-AFC4450F07F4}" presName="vertSpace2b" presStyleCnt="0"/>
      <dgm:spPr/>
    </dgm:pt>
    <dgm:pt modelId="{FCC621D5-2D6A-4839-948B-C0324BA72A35}" type="pres">
      <dgm:prSet presAssocID="{A98CF99E-3064-458E-84F2-5450F94393F0}" presName="horz2" presStyleCnt="0"/>
      <dgm:spPr/>
    </dgm:pt>
    <dgm:pt modelId="{FA25F7C4-D0FE-46BF-B71A-B0E287D4ACB3}" type="pres">
      <dgm:prSet presAssocID="{A98CF99E-3064-458E-84F2-5450F94393F0}" presName="horzSpace2" presStyleCnt="0"/>
      <dgm:spPr/>
    </dgm:pt>
    <dgm:pt modelId="{EB8C022D-7D27-485A-B991-21341DF90DC5}" type="pres">
      <dgm:prSet presAssocID="{A98CF99E-3064-458E-84F2-5450F94393F0}" presName="tx2" presStyleLbl="revTx" presStyleIdx="4" presStyleCnt="5"/>
      <dgm:spPr/>
      <dgm:t>
        <a:bodyPr/>
        <a:lstStyle/>
        <a:p>
          <a:endParaRPr lang="es-CL"/>
        </a:p>
      </dgm:t>
    </dgm:pt>
    <dgm:pt modelId="{D1F019D6-AE57-483C-BB89-247227DE41B2}" type="pres">
      <dgm:prSet presAssocID="{A98CF99E-3064-458E-84F2-5450F94393F0}" presName="vert2" presStyleCnt="0"/>
      <dgm:spPr/>
    </dgm:pt>
    <dgm:pt modelId="{F65A7D02-10C3-43F1-858D-F2263D66480C}" type="pres">
      <dgm:prSet presAssocID="{A98CF99E-3064-458E-84F2-5450F94393F0}" presName="thinLine2b" presStyleLbl="callout" presStyleIdx="3" presStyleCnt="4"/>
      <dgm:spPr/>
    </dgm:pt>
    <dgm:pt modelId="{222B9489-CF77-41F1-8DD7-524574E096E0}" type="pres">
      <dgm:prSet presAssocID="{A98CF99E-3064-458E-84F2-5450F94393F0}" presName="vertSpace2b" presStyleCnt="0"/>
      <dgm:spPr/>
    </dgm:pt>
  </dgm:ptLst>
  <dgm:cxnLst>
    <dgm:cxn modelId="{48FC9EE8-8117-40FD-9711-7343EF8B9AEE}" srcId="{57396E69-AEE9-4BA7-9761-93027FD87128}" destId="{532986A0-2A48-4030-8A4D-16B5C04F23C8}" srcOrd="0" destOrd="0" parTransId="{D18059B2-2096-40D4-AF29-503F9D9AC26F}" sibTransId="{44723EC9-7425-49C8-AB86-124A0ADE7DB3}"/>
    <dgm:cxn modelId="{F8C1AF68-8E10-46CE-BAB6-1A53F130B6B0}" type="presOf" srcId="{A98CF99E-3064-458E-84F2-5450F94393F0}" destId="{EB8C022D-7D27-485A-B991-21341DF90DC5}" srcOrd="0" destOrd="0" presId="urn:microsoft.com/office/officeart/2008/layout/LinedList"/>
    <dgm:cxn modelId="{F139D16E-77A4-439C-9EF8-F0595CC01444}" srcId="{532986A0-2A48-4030-8A4D-16B5C04F23C8}" destId="{0011AA1F-83D3-49F6-AB3C-AFC4450F07F4}" srcOrd="2" destOrd="0" parTransId="{0BF935D7-87BE-40E8-8246-00F4CE6AFC5C}" sibTransId="{103129C9-50B0-4771-8F5E-40F8430E4E19}"/>
    <dgm:cxn modelId="{893FD6AF-76DE-4707-9A81-8C4C1E3D0BAD}" type="presOf" srcId="{E312BA63-2B04-46E9-AF27-5E06C9464060}" destId="{86A2495E-6DE2-4031-A4C3-F6A9DE954615}" srcOrd="0" destOrd="0" presId="urn:microsoft.com/office/officeart/2008/layout/LinedList"/>
    <dgm:cxn modelId="{D459EBF5-E234-44A2-ACAD-37822AB143B8}" type="presOf" srcId="{0011AA1F-83D3-49F6-AB3C-AFC4450F07F4}" destId="{A212ED3B-9520-4E7C-967F-2EFBC28AE3A2}" srcOrd="0" destOrd="0" presId="urn:microsoft.com/office/officeart/2008/layout/LinedList"/>
    <dgm:cxn modelId="{271F4D9C-F364-4796-9701-52DCF8A49496}" srcId="{532986A0-2A48-4030-8A4D-16B5C04F23C8}" destId="{A98CF99E-3064-458E-84F2-5450F94393F0}" srcOrd="3" destOrd="0" parTransId="{13C55C19-8853-4495-9179-2A24E3D3CC0F}" sibTransId="{23A94369-63A1-4CF7-B856-64030DBD9F57}"/>
    <dgm:cxn modelId="{5BAC2EF9-FA67-49B6-AFD0-56FAAE5D0BA9}" type="presOf" srcId="{EAFADBEC-09A9-4912-9621-E669F8639412}" destId="{D843F4B2-8409-42C7-8A70-249A45EB5FE8}" srcOrd="0" destOrd="0" presId="urn:microsoft.com/office/officeart/2008/layout/LinedList"/>
    <dgm:cxn modelId="{7ECE2752-A366-4804-9574-A829407D94E9}" srcId="{532986A0-2A48-4030-8A4D-16B5C04F23C8}" destId="{EAFADBEC-09A9-4912-9621-E669F8639412}" srcOrd="0" destOrd="0" parTransId="{5BDDF214-3009-4C6C-BBF8-7F86CAA7D9F5}" sibTransId="{8AF27EE5-5CDF-458C-A87A-4F297C26C42D}"/>
    <dgm:cxn modelId="{73A3CBED-0F78-46D8-9D6A-81FF0C6D00B0}" srcId="{532986A0-2A48-4030-8A4D-16B5C04F23C8}" destId="{E312BA63-2B04-46E9-AF27-5E06C9464060}" srcOrd="1" destOrd="0" parTransId="{6787D0E3-3787-41BC-B972-FC4E3E9EAA0B}" sibTransId="{973DAE4A-2C02-4AF6-949D-C152219303DC}"/>
    <dgm:cxn modelId="{F61072BF-BD77-46B5-891D-ACEF08E9F235}" type="presOf" srcId="{532986A0-2A48-4030-8A4D-16B5C04F23C8}" destId="{772FA256-1F50-4E81-8AFF-0F8FF610F606}" srcOrd="0" destOrd="0" presId="urn:microsoft.com/office/officeart/2008/layout/LinedList"/>
    <dgm:cxn modelId="{39EED0B1-AD2A-4114-957D-76B6ACEA1917}" type="presOf" srcId="{57396E69-AEE9-4BA7-9761-93027FD87128}" destId="{DB0521F6-8042-4AD4-ADE0-E54EE5B5F63F}" srcOrd="0" destOrd="0" presId="urn:microsoft.com/office/officeart/2008/layout/LinedList"/>
    <dgm:cxn modelId="{46DA1BFC-2A64-428F-8AA5-D047B0D2EEBD}" type="presParOf" srcId="{DB0521F6-8042-4AD4-ADE0-E54EE5B5F63F}" destId="{01B38591-2E59-4567-9411-4D16AD666AF8}" srcOrd="0" destOrd="0" presId="urn:microsoft.com/office/officeart/2008/layout/LinedList"/>
    <dgm:cxn modelId="{FA8C9FF1-5A87-45F8-A637-F7E63A7317B3}" type="presParOf" srcId="{DB0521F6-8042-4AD4-ADE0-E54EE5B5F63F}" destId="{C490EBCE-8688-40E9-A8E3-208FA36F1A5E}" srcOrd="1" destOrd="0" presId="urn:microsoft.com/office/officeart/2008/layout/LinedList"/>
    <dgm:cxn modelId="{48F5D946-F948-43E0-B7C3-D7FEEBD9001F}" type="presParOf" srcId="{C490EBCE-8688-40E9-A8E3-208FA36F1A5E}" destId="{772FA256-1F50-4E81-8AFF-0F8FF610F606}" srcOrd="0" destOrd="0" presId="urn:microsoft.com/office/officeart/2008/layout/LinedList"/>
    <dgm:cxn modelId="{31359830-4DBB-4A15-A23B-EAB7F41A4488}" type="presParOf" srcId="{C490EBCE-8688-40E9-A8E3-208FA36F1A5E}" destId="{67006AC8-A566-40EA-9DDA-87C7D13F17F2}" srcOrd="1" destOrd="0" presId="urn:microsoft.com/office/officeart/2008/layout/LinedList"/>
    <dgm:cxn modelId="{6A09F520-8473-49B7-947B-2509B8C47511}" type="presParOf" srcId="{67006AC8-A566-40EA-9DDA-87C7D13F17F2}" destId="{CA426BB9-0529-4C6C-B45C-6209F8D03844}" srcOrd="0" destOrd="0" presId="urn:microsoft.com/office/officeart/2008/layout/LinedList"/>
    <dgm:cxn modelId="{12FEC69D-4BB6-481B-BBAF-77867E4ABBDF}" type="presParOf" srcId="{67006AC8-A566-40EA-9DDA-87C7D13F17F2}" destId="{DE84CE70-06DA-4393-8203-FACDBC0F6A64}" srcOrd="1" destOrd="0" presId="urn:microsoft.com/office/officeart/2008/layout/LinedList"/>
    <dgm:cxn modelId="{3C144B0A-48FC-4B5D-9E5B-523D2E1314E7}" type="presParOf" srcId="{DE84CE70-06DA-4393-8203-FACDBC0F6A64}" destId="{89456D08-59F0-4B74-B1C6-E14D3F2ADD7D}" srcOrd="0" destOrd="0" presId="urn:microsoft.com/office/officeart/2008/layout/LinedList"/>
    <dgm:cxn modelId="{C43210F3-6EC5-4B62-BA2A-D42C5CA16EE1}" type="presParOf" srcId="{DE84CE70-06DA-4393-8203-FACDBC0F6A64}" destId="{D843F4B2-8409-42C7-8A70-249A45EB5FE8}" srcOrd="1" destOrd="0" presId="urn:microsoft.com/office/officeart/2008/layout/LinedList"/>
    <dgm:cxn modelId="{9975F46C-A6A4-4B8F-A86E-1BCC8EC9ABDC}" type="presParOf" srcId="{DE84CE70-06DA-4393-8203-FACDBC0F6A64}" destId="{D69197A7-34B8-4DBB-BF5E-C112050B721B}" srcOrd="2" destOrd="0" presId="urn:microsoft.com/office/officeart/2008/layout/LinedList"/>
    <dgm:cxn modelId="{4F675DE9-2E7B-43E8-AEB7-B4D33DA59A08}" type="presParOf" srcId="{67006AC8-A566-40EA-9DDA-87C7D13F17F2}" destId="{65325D53-F890-4677-AEDF-47BEE780BF79}" srcOrd="2" destOrd="0" presId="urn:microsoft.com/office/officeart/2008/layout/LinedList"/>
    <dgm:cxn modelId="{9ACD80C7-DC39-480D-9E7E-D311CA27BE76}" type="presParOf" srcId="{67006AC8-A566-40EA-9DDA-87C7D13F17F2}" destId="{C6230883-080B-4E41-95F2-4AA1939D5DAF}" srcOrd="3" destOrd="0" presId="urn:microsoft.com/office/officeart/2008/layout/LinedList"/>
    <dgm:cxn modelId="{5758F254-875D-4097-82E3-03896ECFC925}" type="presParOf" srcId="{67006AC8-A566-40EA-9DDA-87C7D13F17F2}" destId="{DB70A266-0D4D-4763-9E3D-C5CC421553F2}" srcOrd="4" destOrd="0" presId="urn:microsoft.com/office/officeart/2008/layout/LinedList"/>
    <dgm:cxn modelId="{108689E3-1E61-4CF2-ABF2-5C4AB7AEF917}" type="presParOf" srcId="{DB70A266-0D4D-4763-9E3D-C5CC421553F2}" destId="{E44C45D2-EAA8-4155-918B-095F8645C2B7}" srcOrd="0" destOrd="0" presId="urn:microsoft.com/office/officeart/2008/layout/LinedList"/>
    <dgm:cxn modelId="{9C3E4B8C-E5EB-424B-B040-9CEBC7A3697C}" type="presParOf" srcId="{DB70A266-0D4D-4763-9E3D-C5CC421553F2}" destId="{86A2495E-6DE2-4031-A4C3-F6A9DE954615}" srcOrd="1" destOrd="0" presId="urn:microsoft.com/office/officeart/2008/layout/LinedList"/>
    <dgm:cxn modelId="{6B754584-5F80-4FE2-9FB6-07232F67CDB3}" type="presParOf" srcId="{DB70A266-0D4D-4763-9E3D-C5CC421553F2}" destId="{8E1ED6C6-2F34-4E72-BF69-289534CF07F7}" srcOrd="2" destOrd="0" presId="urn:microsoft.com/office/officeart/2008/layout/LinedList"/>
    <dgm:cxn modelId="{B3A27E1F-AB7E-4838-BC8A-C54A548E38A6}" type="presParOf" srcId="{67006AC8-A566-40EA-9DDA-87C7D13F17F2}" destId="{F811BB18-E111-4596-B44E-6031FAF8249A}" srcOrd="5" destOrd="0" presId="urn:microsoft.com/office/officeart/2008/layout/LinedList"/>
    <dgm:cxn modelId="{9E560D20-C791-436D-9AC3-DC20B679742A}" type="presParOf" srcId="{67006AC8-A566-40EA-9DDA-87C7D13F17F2}" destId="{77320974-9012-42D5-8671-36CB667EA8B9}" srcOrd="6" destOrd="0" presId="urn:microsoft.com/office/officeart/2008/layout/LinedList"/>
    <dgm:cxn modelId="{E97BFA06-0F46-465B-816C-9F840168FECD}" type="presParOf" srcId="{67006AC8-A566-40EA-9DDA-87C7D13F17F2}" destId="{000DD5E1-8A18-4B97-A593-7421A0AD42D6}" srcOrd="7" destOrd="0" presId="urn:microsoft.com/office/officeart/2008/layout/LinedList"/>
    <dgm:cxn modelId="{DEAC2D8E-4AF9-4135-BDEE-834CBFF8FD9A}" type="presParOf" srcId="{000DD5E1-8A18-4B97-A593-7421A0AD42D6}" destId="{3473F889-1BF9-4484-91A6-F876AFBC38B8}" srcOrd="0" destOrd="0" presId="urn:microsoft.com/office/officeart/2008/layout/LinedList"/>
    <dgm:cxn modelId="{C3DFE6CF-8127-45C5-B025-9CDC39322C4B}" type="presParOf" srcId="{000DD5E1-8A18-4B97-A593-7421A0AD42D6}" destId="{A212ED3B-9520-4E7C-967F-2EFBC28AE3A2}" srcOrd="1" destOrd="0" presId="urn:microsoft.com/office/officeart/2008/layout/LinedList"/>
    <dgm:cxn modelId="{9F223042-60CB-4EA9-A8D2-709861E09547}" type="presParOf" srcId="{000DD5E1-8A18-4B97-A593-7421A0AD42D6}" destId="{A9106312-1008-4B9A-9CC6-F4DCCF3AD2CE}" srcOrd="2" destOrd="0" presId="urn:microsoft.com/office/officeart/2008/layout/LinedList"/>
    <dgm:cxn modelId="{271FB9AB-7F1C-4B93-9E42-F644E3F74E3B}" type="presParOf" srcId="{67006AC8-A566-40EA-9DDA-87C7D13F17F2}" destId="{BE51A0E8-3AE0-4B43-8DD1-C237131D84C9}" srcOrd="8" destOrd="0" presId="urn:microsoft.com/office/officeart/2008/layout/LinedList"/>
    <dgm:cxn modelId="{4FC77B55-B6BA-460C-88EE-F25CB8786E48}" type="presParOf" srcId="{67006AC8-A566-40EA-9DDA-87C7D13F17F2}" destId="{234C66DC-7893-4CD2-B4A7-0496DA38CFC4}" srcOrd="9" destOrd="0" presId="urn:microsoft.com/office/officeart/2008/layout/LinedList"/>
    <dgm:cxn modelId="{FA34547E-CD95-4DCE-BC4E-063D2BF5B5AC}" type="presParOf" srcId="{67006AC8-A566-40EA-9DDA-87C7D13F17F2}" destId="{FCC621D5-2D6A-4839-948B-C0324BA72A35}" srcOrd="10" destOrd="0" presId="urn:microsoft.com/office/officeart/2008/layout/LinedList"/>
    <dgm:cxn modelId="{0F2AAB95-6CC6-447D-821C-FD624FB1D204}" type="presParOf" srcId="{FCC621D5-2D6A-4839-948B-C0324BA72A35}" destId="{FA25F7C4-D0FE-46BF-B71A-B0E287D4ACB3}" srcOrd="0" destOrd="0" presId="urn:microsoft.com/office/officeart/2008/layout/LinedList"/>
    <dgm:cxn modelId="{AD84C0D4-2098-4FD5-9D5C-60E9E2D490D8}" type="presParOf" srcId="{FCC621D5-2D6A-4839-948B-C0324BA72A35}" destId="{EB8C022D-7D27-485A-B991-21341DF90DC5}" srcOrd="1" destOrd="0" presId="urn:microsoft.com/office/officeart/2008/layout/LinedList"/>
    <dgm:cxn modelId="{CE7FF870-983F-4D74-91B9-342DAEE02972}" type="presParOf" srcId="{FCC621D5-2D6A-4839-948B-C0324BA72A35}" destId="{D1F019D6-AE57-483C-BB89-247227DE41B2}" srcOrd="2" destOrd="0" presId="urn:microsoft.com/office/officeart/2008/layout/LinedList"/>
    <dgm:cxn modelId="{8243178D-96D9-4721-BB44-9753090372B4}" type="presParOf" srcId="{67006AC8-A566-40EA-9DDA-87C7D13F17F2}" destId="{F65A7D02-10C3-43F1-858D-F2263D66480C}" srcOrd="11" destOrd="0" presId="urn:microsoft.com/office/officeart/2008/layout/LinedList"/>
    <dgm:cxn modelId="{CCD32B3B-4AA4-4065-80E6-A3B5E727F7BA}" type="presParOf" srcId="{67006AC8-A566-40EA-9DDA-87C7D13F17F2}" destId="{222B9489-CF77-41F1-8DD7-524574E096E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01FD0B-76C7-43B3-A967-D02F8D1C13A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F5650A-DAE8-4973-A3BE-69651EB5A2E7}">
      <dgm:prSet phldrT="[Texto]"/>
      <dgm:spPr/>
      <dgm:t>
        <a:bodyPr/>
        <a:lstStyle/>
        <a:p>
          <a:r>
            <a:rPr lang="es-CL" dirty="0" smtClean="0"/>
            <a:t>Se evita el rediseño para cada Dispositivo.</a:t>
          </a:r>
          <a:endParaRPr lang="es-CL" dirty="0"/>
        </a:p>
      </dgm:t>
    </dgm:pt>
    <dgm:pt modelId="{EBCED1B3-E50B-41F9-8E56-D67DD7D81941}" type="parTrans" cxnId="{204FB6FD-5D21-4A40-AF1A-1E04AB887BBC}">
      <dgm:prSet/>
      <dgm:spPr/>
      <dgm:t>
        <a:bodyPr/>
        <a:lstStyle/>
        <a:p>
          <a:endParaRPr lang="es-CL"/>
        </a:p>
      </dgm:t>
    </dgm:pt>
    <dgm:pt modelId="{8817ABFB-CFF3-465E-B4A9-002FB393F7A3}" type="sibTrans" cxnId="{204FB6FD-5D21-4A40-AF1A-1E04AB887BBC}">
      <dgm:prSet/>
      <dgm:spPr/>
      <dgm:t>
        <a:bodyPr/>
        <a:lstStyle/>
        <a:p>
          <a:endParaRPr lang="es-CL"/>
        </a:p>
      </dgm:t>
    </dgm:pt>
    <dgm:pt modelId="{23A7930A-896A-4785-801D-2A734A487952}">
      <dgm:prSet phldrT="[Texto]"/>
      <dgm:spPr/>
      <dgm:t>
        <a:bodyPr/>
        <a:lstStyle/>
        <a:p>
          <a:r>
            <a:rPr lang="es-CL" dirty="0" smtClean="0"/>
            <a:t>Mejora la Experiencia del Usuario.</a:t>
          </a:r>
          <a:endParaRPr lang="es-CL" dirty="0"/>
        </a:p>
      </dgm:t>
    </dgm:pt>
    <dgm:pt modelId="{B8E6885E-9EB0-4BEE-9E89-01295BCD47B2}" type="parTrans" cxnId="{E0C97D36-46F6-4490-8658-AFE9F2A35B38}">
      <dgm:prSet/>
      <dgm:spPr/>
      <dgm:t>
        <a:bodyPr/>
        <a:lstStyle/>
        <a:p>
          <a:endParaRPr lang="es-CL"/>
        </a:p>
      </dgm:t>
    </dgm:pt>
    <dgm:pt modelId="{E2E4145F-BE26-42CE-A1E4-778DE0D77996}" type="sibTrans" cxnId="{E0C97D36-46F6-4490-8658-AFE9F2A35B38}">
      <dgm:prSet/>
      <dgm:spPr/>
      <dgm:t>
        <a:bodyPr/>
        <a:lstStyle/>
        <a:p>
          <a:endParaRPr lang="es-CL"/>
        </a:p>
      </dgm:t>
    </dgm:pt>
    <dgm:pt modelId="{FB6AF8EF-2918-4976-AAB9-EB72FEB71A0B}">
      <dgm:prSet phldrT="[Texto]"/>
      <dgm:spPr/>
      <dgm:t>
        <a:bodyPr/>
        <a:lstStyle/>
        <a:p>
          <a:r>
            <a:rPr lang="es-CL" dirty="0" smtClean="0"/>
            <a:t>Mejora los costos de mantenimiento y desarrollo.</a:t>
          </a:r>
          <a:endParaRPr lang="es-CL" dirty="0"/>
        </a:p>
      </dgm:t>
    </dgm:pt>
    <dgm:pt modelId="{D98EC3C3-6575-461E-A547-00DAAF66E576}" type="parTrans" cxnId="{B6F68BF9-FC9D-429B-A7AA-56DC7B5A4D81}">
      <dgm:prSet/>
      <dgm:spPr/>
      <dgm:t>
        <a:bodyPr/>
        <a:lstStyle/>
        <a:p>
          <a:endParaRPr lang="es-CL"/>
        </a:p>
      </dgm:t>
    </dgm:pt>
    <dgm:pt modelId="{10184BB0-0D84-45F1-8E95-6C434CFE5A0A}" type="sibTrans" cxnId="{B6F68BF9-FC9D-429B-A7AA-56DC7B5A4D81}">
      <dgm:prSet/>
      <dgm:spPr/>
      <dgm:t>
        <a:bodyPr/>
        <a:lstStyle/>
        <a:p>
          <a:endParaRPr lang="es-CL"/>
        </a:p>
      </dgm:t>
    </dgm:pt>
    <dgm:pt modelId="{FCD12F66-D85F-489E-95D0-8FE226BEA535}" type="pres">
      <dgm:prSet presAssocID="{E501FD0B-76C7-43B3-A967-D02F8D1C13A4}" presName="CompostProcess" presStyleCnt="0">
        <dgm:presLayoutVars>
          <dgm:dir/>
          <dgm:resizeHandles val="exact"/>
        </dgm:presLayoutVars>
      </dgm:prSet>
      <dgm:spPr/>
    </dgm:pt>
    <dgm:pt modelId="{FB29D4C6-8447-4740-B0AA-5C10382257DB}" type="pres">
      <dgm:prSet presAssocID="{E501FD0B-76C7-43B3-A967-D02F8D1C13A4}" presName="arrow" presStyleLbl="bgShp" presStyleIdx="0" presStyleCnt="1"/>
      <dgm:spPr/>
    </dgm:pt>
    <dgm:pt modelId="{3F7696E9-04C7-4F78-8B16-ADEC05DD0DE3}" type="pres">
      <dgm:prSet presAssocID="{E501FD0B-76C7-43B3-A967-D02F8D1C13A4}" presName="linearProcess" presStyleCnt="0"/>
      <dgm:spPr/>
    </dgm:pt>
    <dgm:pt modelId="{E824F2BD-7A88-4594-AB54-C761D0CFF65B}" type="pres">
      <dgm:prSet presAssocID="{CEF5650A-DAE8-4973-A3BE-69651EB5A2E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3DCF302-2330-43E3-A5E9-BFBC7B2634E6}" type="pres">
      <dgm:prSet presAssocID="{8817ABFB-CFF3-465E-B4A9-002FB393F7A3}" presName="sibTrans" presStyleCnt="0"/>
      <dgm:spPr/>
    </dgm:pt>
    <dgm:pt modelId="{4B989B22-8A06-4969-A3B9-137BE70EB4EA}" type="pres">
      <dgm:prSet presAssocID="{23A7930A-896A-4785-801D-2A734A48795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41B37A4-16C8-4B75-849D-EA7F727C6B60}" type="pres">
      <dgm:prSet presAssocID="{E2E4145F-BE26-42CE-A1E4-778DE0D77996}" presName="sibTrans" presStyleCnt="0"/>
      <dgm:spPr/>
    </dgm:pt>
    <dgm:pt modelId="{F59B577C-D394-4946-B165-4442C82484F4}" type="pres">
      <dgm:prSet presAssocID="{FB6AF8EF-2918-4976-AAB9-EB72FEB71A0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B6F68BF9-FC9D-429B-A7AA-56DC7B5A4D81}" srcId="{E501FD0B-76C7-43B3-A967-D02F8D1C13A4}" destId="{FB6AF8EF-2918-4976-AAB9-EB72FEB71A0B}" srcOrd="2" destOrd="0" parTransId="{D98EC3C3-6575-461E-A547-00DAAF66E576}" sibTransId="{10184BB0-0D84-45F1-8E95-6C434CFE5A0A}"/>
    <dgm:cxn modelId="{69C208B8-906E-4FB4-A98D-DC840C2D1618}" type="presOf" srcId="{E501FD0B-76C7-43B3-A967-D02F8D1C13A4}" destId="{FCD12F66-D85F-489E-95D0-8FE226BEA535}" srcOrd="0" destOrd="0" presId="urn:microsoft.com/office/officeart/2005/8/layout/hProcess9"/>
    <dgm:cxn modelId="{E0C97D36-46F6-4490-8658-AFE9F2A35B38}" srcId="{E501FD0B-76C7-43B3-A967-D02F8D1C13A4}" destId="{23A7930A-896A-4785-801D-2A734A487952}" srcOrd="1" destOrd="0" parTransId="{B8E6885E-9EB0-4BEE-9E89-01295BCD47B2}" sibTransId="{E2E4145F-BE26-42CE-A1E4-778DE0D77996}"/>
    <dgm:cxn modelId="{490D9ADA-901F-4910-B96E-C282C27416C0}" type="presOf" srcId="{FB6AF8EF-2918-4976-AAB9-EB72FEB71A0B}" destId="{F59B577C-D394-4946-B165-4442C82484F4}" srcOrd="0" destOrd="0" presId="urn:microsoft.com/office/officeart/2005/8/layout/hProcess9"/>
    <dgm:cxn modelId="{99130948-654F-463C-A4D1-B9214CA9B73B}" type="presOf" srcId="{23A7930A-896A-4785-801D-2A734A487952}" destId="{4B989B22-8A06-4969-A3B9-137BE70EB4EA}" srcOrd="0" destOrd="0" presId="urn:microsoft.com/office/officeart/2005/8/layout/hProcess9"/>
    <dgm:cxn modelId="{607DD525-6CD1-43EA-953A-1B842E7B533F}" type="presOf" srcId="{CEF5650A-DAE8-4973-A3BE-69651EB5A2E7}" destId="{E824F2BD-7A88-4594-AB54-C761D0CFF65B}" srcOrd="0" destOrd="0" presId="urn:microsoft.com/office/officeart/2005/8/layout/hProcess9"/>
    <dgm:cxn modelId="{204FB6FD-5D21-4A40-AF1A-1E04AB887BBC}" srcId="{E501FD0B-76C7-43B3-A967-D02F8D1C13A4}" destId="{CEF5650A-DAE8-4973-A3BE-69651EB5A2E7}" srcOrd="0" destOrd="0" parTransId="{EBCED1B3-E50B-41F9-8E56-D67DD7D81941}" sibTransId="{8817ABFB-CFF3-465E-B4A9-002FB393F7A3}"/>
    <dgm:cxn modelId="{0B8060A3-93BA-412E-B269-BA29EE80EC30}" type="presParOf" srcId="{FCD12F66-D85F-489E-95D0-8FE226BEA535}" destId="{FB29D4C6-8447-4740-B0AA-5C10382257DB}" srcOrd="0" destOrd="0" presId="urn:microsoft.com/office/officeart/2005/8/layout/hProcess9"/>
    <dgm:cxn modelId="{92BEB5AE-2AF6-474F-9CE0-3A13E8EACA90}" type="presParOf" srcId="{FCD12F66-D85F-489E-95D0-8FE226BEA535}" destId="{3F7696E9-04C7-4F78-8B16-ADEC05DD0DE3}" srcOrd="1" destOrd="0" presId="urn:microsoft.com/office/officeart/2005/8/layout/hProcess9"/>
    <dgm:cxn modelId="{F1C4458F-FFB9-450A-BB35-7DB52FB5A2B0}" type="presParOf" srcId="{3F7696E9-04C7-4F78-8B16-ADEC05DD0DE3}" destId="{E824F2BD-7A88-4594-AB54-C761D0CFF65B}" srcOrd="0" destOrd="0" presId="urn:microsoft.com/office/officeart/2005/8/layout/hProcess9"/>
    <dgm:cxn modelId="{6F8FB811-FC5C-42F5-A9A8-EFB611109685}" type="presParOf" srcId="{3F7696E9-04C7-4F78-8B16-ADEC05DD0DE3}" destId="{13DCF302-2330-43E3-A5E9-BFBC7B2634E6}" srcOrd="1" destOrd="0" presId="urn:microsoft.com/office/officeart/2005/8/layout/hProcess9"/>
    <dgm:cxn modelId="{3DCE1811-6D82-44F2-9FD8-2D30E4208C44}" type="presParOf" srcId="{3F7696E9-04C7-4F78-8B16-ADEC05DD0DE3}" destId="{4B989B22-8A06-4969-A3B9-137BE70EB4EA}" srcOrd="2" destOrd="0" presId="urn:microsoft.com/office/officeart/2005/8/layout/hProcess9"/>
    <dgm:cxn modelId="{4102CF86-CBEA-4ED0-833B-0881C2A34106}" type="presParOf" srcId="{3F7696E9-04C7-4F78-8B16-ADEC05DD0DE3}" destId="{441B37A4-16C8-4B75-849D-EA7F727C6B60}" srcOrd="3" destOrd="0" presId="urn:microsoft.com/office/officeart/2005/8/layout/hProcess9"/>
    <dgm:cxn modelId="{E38633FF-2481-4B76-BE0B-18F4402AB161}" type="presParOf" srcId="{3F7696E9-04C7-4F78-8B16-ADEC05DD0DE3}" destId="{F59B577C-D394-4946-B165-4442C82484F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01FD0B-76C7-43B3-A967-D02F8D1C13A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F5650A-DAE8-4973-A3BE-69651EB5A2E7}">
      <dgm:prSet phldrT="[Texto]"/>
      <dgm:spPr/>
      <dgm:t>
        <a:bodyPr/>
        <a:lstStyle/>
        <a:p>
          <a:r>
            <a:rPr lang="es-CL" dirty="0" smtClean="0"/>
            <a:t>Tiempo de carga lento en móviles al usar imágenes de gran tamaño y resolución para una pantalla pequeña.</a:t>
          </a:r>
          <a:endParaRPr lang="es-CL" dirty="0"/>
        </a:p>
      </dgm:t>
    </dgm:pt>
    <dgm:pt modelId="{EBCED1B3-E50B-41F9-8E56-D67DD7D81941}" type="parTrans" cxnId="{204FB6FD-5D21-4A40-AF1A-1E04AB887BBC}">
      <dgm:prSet/>
      <dgm:spPr/>
      <dgm:t>
        <a:bodyPr/>
        <a:lstStyle/>
        <a:p>
          <a:endParaRPr lang="es-CL"/>
        </a:p>
      </dgm:t>
    </dgm:pt>
    <dgm:pt modelId="{8817ABFB-CFF3-465E-B4A9-002FB393F7A3}" type="sibTrans" cxnId="{204FB6FD-5D21-4A40-AF1A-1E04AB887BBC}">
      <dgm:prSet/>
      <dgm:spPr/>
      <dgm:t>
        <a:bodyPr/>
        <a:lstStyle/>
        <a:p>
          <a:endParaRPr lang="es-CL"/>
        </a:p>
      </dgm:t>
    </dgm:pt>
    <dgm:pt modelId="{23A7930A-896A-4785-801D-2A734A487952}">
      <dgm:prSet phldrT="[Texto]"/>
      <dgm:spPr/>
      <dgm:t>
        <a:bodyPr/>
        <a:lstStyle/>
        <a:p>
          <a:r>
            <a:rPr lang="es-CL" dirty="0" smtClean="0"/>
            <a:t>Uso intensivo del Procesador del móvil al tratar de escalar las imágenes.</a:t>
          </a:r>
          <a:endParaRPr lang="es-CL" dirty="0"/>
        </a:p>
      </dgm:t>
    </dgm:pt>
    <dgm:pt modelId="{B8E6885E-9EB0-4BEE-9E89-01295BCD47B2}" type="parTrans" cxnId="{E0C97D36-46F6-4490-8658-AFE9F2A35B38}">
      <dgm:prSet/>
      <dgm:spPr/>
      <dgm:t>
        <a:bodyPr/>
        <a:lstStyle/>
        <a:p>
          <a:endParaRPr lang="es-CL"/>
        </a:p>
      </dgm:t>
    </dgm:pt>
    <dgm:pt modelId="{E2E4145F-BE26-42CE-A1E4-778DE0D77996}" type="sibTrans" cxnId="{E0C97D36-46F6-4490-8658-AFE9F2A35B38}">
      <dgm:prSet/>
      <dgm:spPr/>
      <dgm:t>
        <a:bodyPr/>
        <a:lstStyle/>
        <a:p>
          <a:endParaRPr lang="es-CL"/>
        </a:p>
      </dgm:t>
    </dgm:pt>
    <dgm:pt modelId="{FCD12F66-D85F-489E-95D0-8FE226BEA535}" type="pres">
      <dgm:prSet presAssocID="{E501FD0B-76C7-43B3-A967-D02F8D1C13A4}" presName="CompostProcess" presStyleCnt="0">
        <dgm:presLayoutVars>
          <dgm:dir/>
          <dgm:resizeHandles val="exact"/>
        </dgm:presLayoutVars>
      </dgm:prSet>
      <dgm:spPr/>
    </dgm:pt>
    <dgm:pt modelId="{FB29D4C6-8447-4740-B0AA-5C10382257DB}" type="pres">
      <dgm:prSet presAssocID="{E501FD0B-76C7-43B3-A967-D02F8D1C13A4}" presName="arrow" presStyleLbl="bgShp" presStyleIdx="0" presStyleCnt="1"/>
      <dgm:spPr/>
    </dgm:pt>
    <dgm:pt modelId="{3F7696E9-04C7-4F78-8B16-ADEC05DD0DE3}" type="pres">
      <dgm:prSet presAssocID="{E501FD0B-76C7-43B3-A967-D02F8D1C13A4}" presName="linearProcess" presStyleCnt="0"/>
      <dgm:spPr/>
    </dgm:pt>
    <dgm:pt modelId="{E824F2BD-7A88-4594-AB54-C761D0CFF65B}" type="pres">
      <dgm:prSet presAssocID="{CEF5650A-DAE8-4973-A3BE-69651EB5A2E7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3DCF302-2330-43E3-A5E9-BFBC7B2634E6}" type="pres">
      <dgm:prSet presAssocID="{8817ABFB-CFF3-465E-B4A9-002FB393F7A3}" presName="sibTrans" presStyleCnt="0"/>
      <dgm:spPr/>
    </dgm:pt>
    <dgm:pt modelId="{4B989B22-8A06-4969-A3B9-137BE70EB4EA}" type="pres">
      <dgm:prSet presAssocID="{23A7930A-896A-4785-801D-2A734A487952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6B0DEA5E-75F2-4898-B729-CE46F2568250}" type="presOf" srcId="{23A7930A-896A-4785-801D-2A734A487952}" destId="{4B989B22-8A06-4969-A3B9-137BE70EB4EA}" srcOrd="0" destOrd="0" presId="urn:microsoft.com/office/officeart/2005/8/layout/hProcess9"/>
    <dgm:cxn modelId="{204FB6FD-5D21-4A40-AF1A-1E04AB887BBC}" srcId="{E501FD0B-76C7-43B3-A967-D02F8D1C13A4}" destId="{CEF5650A-DAE8-4973-A3BE-69651EB5A2E7}" srcOrd="0" destOrd="0" parTransId="{EBCED1B3-E50B-41F9-8E56-D67DD7D81941}" sibTransId="{8817ABFB-CFF3-465E-B4A9-002FB393F7A3}"/>
    <dgm:cxn modelId="{41968382-2657-49D3-8EAB-027F1CBF61A3}" type="presOf" srcId="{CEF5650A-DAE8-4973-A3BE-69651EB5A2E7}" destId="{E824F2BD-7A88-4594-AB54-C761D0CFF65B}" srcOrd="0" destOrd="0" presId="urn:microsoft.com/office/officeart/2005/8/layout/hProcess9"/>
    <dgm:cxn modelId="{E0C97D36-46F6-4490-8658-AFE9F2A35B38}" srcId="{E501FD0B-76C7-43B3-A967-D02F8D1C13A4}" destId="{23A7930A-896A-4785-801D-2A734A487952}" srcOrd="1" destOrd="0" parTransId="{B8E6885E-9EB0-4BEE-9E89-01295BCD47B2}" sibTransId="{E2E4145F-BE26-42CE-A1E4-778DE0D77996}"/>
    <dgm:cxn modelId="{1A601A76-6980-4C14-B410-FA69551E4576}" type="presOf" srcId="{E501FD0B-76C7-43B3-A967-D02F8D1C13A4}" destId="{FCD12F66-D85F-489E-95D0-8FE226BEA535}" srcOrd="0" destOrd="0" presId="urn:microsoft.com/office/officeart/2005/8/layout/hProcess9"/>
    <dgm:cxn modelId="{D8D54AC5-F88C-4744-BE91-DE27EBD374CF}" type="presParOf" srcId="{FCD12F66-D85F-489E-95D0-8FE226BEA535}" destId="{FB29D4C6-8447-4740-B0AA-5C10382257DB}" srcOrd="0" destOrd="0" presId="urn:microsoft.com/office/officeart/2005/8/layout/hProcess9"/>
    <dgm:cxn modelId="{B3389A56-F971-498C-BC9D-F94578565524}" type="presParOf" srcId="{FCD12F66-D85F-489E-95D0-8FE226BEA535}" destId="{3F7696E9-04C7-4F78-8B16-ADEC05DD0DE3}" srcOrd="1" destOrd="0" presId="urn:microsoft.com/office/officeart/2005/8/layout/hProcess9"/>
    <dgm:cxn modelId="{1208A6EC-EB1F-4BBC-9EA3-F04D9F1DA1DA}" type="presParOf" srcId="{3F7696E9-04C7-4F78-8B16-ADEC05DD0DE3}" destId="{E824F2BD-7A88-4594-AB54-C761D0CFF65B}" srcOrd="0" destOrd="0" presId="urn:microsoft.com/office/officeart/2005/8/layout/hProcess9"/>
    <dgm:cxn modelId="{8147CD7F-E2D9-4F38-A404-168AD30914AC}" type="presParOf" srcId="{3F7696E9-04C7-4F78-8B16-ADEC05DD0DE3}" destId="{13DCF302-2330-43E3-A5E9-BFBC7B2634E6}" srcOrd="1" destOrd="0" presId="urn:microsoft.com/office/officeart/2005/8/layout/hProcess9"/>
    <dgm:cxn modelId="{E2E3EA72-4528-4FA8-8354-3B84C51C7E9A}" type="presParOf" srcId="{3F7696E9-04C7-4F78-8B16-ADEC05DD0DE3}" destId="{4B989B22-8A06-4969-A3B9-137BE70EB4E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gersoto.com/blog/programacion/que-es-diseno-web-responsivo-o-adaptabl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Dise%C3%B1o_web_adaptab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s-CL" dirty="0" smtClean="0"/>
              <a:t>Frameworks para el desarrollo de sitios web Responsivos</a:t>
            </a:r>
            <a:endParaRPr lang="es-CL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s-CL" dirty="0" smtClean="0"/>
              <a:t>Centro de Padres y Apoderados</a:t>
            </a:r>
            <a:endParaRPr lang="es-CL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89397" y="4686067"/>
            <a:ext cx="6181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Prof. </a:t>
            </a:r>
            <a:r>
              <a:rPr lang="es-ES" dirty="0" smtClean="0"/>
              <a:t>Richard Rodríguez Rivas</a:t>
            </a:r>
            <a:endParaRPr lang="es-CL" dirty="0"/>
          </a:p>
          <a:p>
            <a:r>
              <a:rPr lang="es-ES" dirty="0"/>
              <a:t>Carrera: Ingeniería en Computación e </a:t>
            </a:r>
            <a:r>
              <a:rPr lang="es-ES" dirty="0" smtClean="0"/>
              <a:t>Informática</a:t>
            </a:r>
          </a:p>
          <a:p>
            <a:r>
              <a:rPr lang="es-ES" dirty="0" smtClean="0"/>
              <a:t>Alumnos: </a:t>
            </a:r>
          </a:p>
          <a:p>
            <a:r>
              <a:rPr lang="es-ES" dirty="0" smtClean="0"/>
              <a:t>Víctor Coronado Alarcón.</a:t>
            </a:r>
          </a:p>
          <a:p>
            <a:r>
              <a:rPr lang="es-ES" dirty="0" smtClean="0"/>
              <a:t>Julio Muñoz Cortes</a:t>
            </a:r>
            <a:endParaRPr lang="es-ES" dirty="0" smtClean="0"/>
          </a:p>
          <a:p>
            <a:r>
              <a:rPr lang="es-ES" dirty="0" smtClean="0"/>
              <a:t>Abril 2016.</a:t>
            </a:r>
            <a:endParaRPr lang="es-E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22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Recomendaciones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383330586"/>
              </p:ext>
            </p:extLst>
          </p:nvPr>
        </p:nvGraphicFramePr>
        <p:xfrm>
          <a:off x="190321" y="605306"/>
          <a:ext cx="10202930" cy="609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40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C16519-564A-469F-9A59-071EC1A05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4AB280-BE91-4AB9-BFDB-E304D0EEFF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95917D-36DF-480D-B084-74FEB027C5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3E0189-886D-4C4E-AE35-92984CF43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7A44DC-98A3-4401-91CC-F99F4E208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4E77F1-2109-4660-BD91-9425B20477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>
            <a:normAutofit/>
          </a:bodyPr>
          <a:lstStyle/>
          <a:p>
            <a:r>
              <a:rPr lang="es-CL" dirty="0" smtClean="0"/>
              <a:t>Referencias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11368" y="1146220"/>
            <a:ext cx="8834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Roger Soto. ¿Qué es el diseño web Responsivo o adaptable? </a:t>
            </a:r>
            <a:r>
              <a:rPr lang="es-ES" u="sng" dirty="0">
                <a:hlinkClick r:id="rId3"/>
              </a:rPr>
              <a:t>http://blog.rogersoto.com/blog/programacion/que-es-diseno-web-responsivo-o-adaptable/</a:t>
            </a:r>
            <a:r>
              <a:rPr lang="es-ES" dirty="0"/>
              <a:t> </a:t>
            </a:r>
            <a:endParaRPr lang="es-CL" dirty="0"/>
          </a:p>
          <a:p>
            <a:r>
              <a:rPr lang="es-ES" dirty="0"/>
              <a:t> </a:t>
            </a:r>
            <a:endParaRPr lang="es-CL" dirty="0"/>
          </a:p>
          <a:p>
            <a:r>
              <a:rPr lang="es-ES" dirty="0"/>
              <a:t>Wikipedia. Diseño web Adaptable</a:t>
            </a:r>
            <a:endParaRPr lang="es-CL" dirty="0"/>
          </a:p>
          <a:p>
            <a:r>
              <a:rPr lang="es-ES" u="sng" dirty="0">
                <a:hlinkClick r:id="rId4"/>
              </a:rPr>
              <a:t>https://es.wikipedia.org/wiki/Dise%C3%B1o_web_adaptable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65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98134209"/>
              </p:ext>
            </p:extLst>
          </p:nvPr>
        </p:nvGraphicFramePr>
        <p:xfrm>
          <a:off x="878703" y="6620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2E87EF-5DCB-4D06-B7E4-E3B302133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9EB174-D380-411B-B890-217BBC2C5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5CD9E7-D6EC-4A5A-BBC4-A02B478FE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E6A5CB-399E-4B66-9A48-AD601DC30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B9C052-B637-4F52-9FFE-D2AAA6769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2EDD54-C321-4F64-8446-5DCB54568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E8FAA4-B8C0-4CED-AD10-A55824A5A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A2A223-3367-407D-9F70-757506D65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1E695C0-AB91-47A7-9E0F-83039DFD3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D93E61-7A37-4B63-B877-1B562A295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6D9B00-CC8A-4017-AEAD-91955CF16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75F9A9E-A023-43D5-99DB-749218C98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E80A80-21BC-4ABA-97EA-5FEE6292B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2B85E62-F49D-4769-A5A8-06F094E28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6EDECE-DFA0-4ACF-8DC3-D7F569E545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C3B7F-8CE4-40AE-966B-C78DA9C16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8E0841-AAE0-4FC2-995C-1CC3A9D23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A42BB3-E625-4D4C-9CF6-8F85E0A12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381701B-F156-4D43-B1EF-BE2734CAA6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8EA33C0-1809-4F33-A26A-B97503875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387ADF-FF8B-4CD0-A5CD-DC0F0161D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60BCB3-8E6D-45DF-BB5D-E7AEE5F85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24300F-8E2B-4AC5-9BE3-04411BC0A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D09A1F-5D67-49B2-BDCA-005157249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CBE457-495C-493F-B02A-87A23DA31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FBB9FA-10AE-44E3-8093-930EDBD1F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0B87C6-9D75-4E1E-9AD1-EB7DBD93F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317C69-60BE-4041-A034-BE4F74C8C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27740110"/>
              </p:ext>
            </p:extLst>
          </p:nvPr>
        </p:nvGraphicFramePr>
        <p:xfrm>
          <a:off x="0" y="1544034"/>
          <a:ext cx="6249116" cy="475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566673468"/>
              </p:ext>
            </p:extLst>
          </p:nvPr>
        </p:nvGraphicFramePr>
        <p:xfrm>
          <a:off x="5458496" y="1541888"/>
          <a:ext cx="6249116" cy="475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343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0B38B4-903D-4A75-A177-5B0A98C2C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35E0E0-6E10-4EA1-A48C-FFC4E4092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90205B-C71B-464B-B536-6EC061C2E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319AC7-269C-4999-A0DA-9C6E46B9B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428CDC-FF65-4C79-9451-5DDC2F397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2AF822-9EC6-455E-8477-AB0C38B31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AF2F11-131C-4415-AC31-C993CDB96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0B38B4-903D-4A75-A177-5B0A98C2C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35E0E0-6E10-4EA1-A48C-FFC4E4092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90205B-C71B-464B-B536-6EC061C2E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319AC7-269C-4999-A0DA-9C6E46B9B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1428CDC-FF65-4C79-9451-5DDC2F397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2AF822-9EC6-455E-8477-AB0C38B31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AF2F11-131C-4415-AC31-C993CDB96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Fundamentos - Justificación</a:t>
            </a:r>
            <a:endParaRPr lang="es-CL" dirty="0"/>
          </a:p>
        </p:txBody>
      </p:sp>
      <p:pic>
        <p:nvPicPr>
          <p:cNvPr id="1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51380538"/>
              </p:ext>
            </p:extLst>
          </p:nvPr>
        </p:nvGraphicFramePr>
        <p:xfrm>
          <a:off x="1133341" y="837127"/>
          <a:ext cx="8601656" cy="5986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33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81E6EB-9561-4C89-9221-58C9BB7ED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2F8D98-B699-4D2B-9015-5146B2D4E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92ABAF-9A66-4287-B166-B2CA11356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D65DB3-1B84-405F-B058-CE3546226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26A11F-5503-498A-928A-4E34BB240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7876267-CC61-43C4-9ACB-5A0332FDC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8DC74E-EC75-4DCC-94CC-32D2281EC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55D2B5-08A5-448B-A093-927D8281C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FF37AD-754B-4889-AC3A-090FF05AA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5031635"/>
              </p:ext>
            </p:extLst>
          </p:nvPr>
        </p:nvGraphicFramePr>
        <p:xfrm>
          <a:off x="1104721" y="7840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68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3AEADED-147B-4D92-8B2B-23774DB19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56DA166-8AC8-4503-AB1A-FC96173E3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B6C08FE-9DD3-4F75-B5A9-463D63C0B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D630005-F36B-4D55-A3DF-DF8A5F45A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336CC5-0050-4B57-B5A1-F6F942A4C8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B0D6D3-B675-4D66-8DAE-039185E7C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BEC16F5-25E0-4A0C-B061-07ED5C17C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28A7D4-A7B9-49BA-AC57-15918A1DB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Desarrollo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74607390"/>
              </p:ext>
            </p:extLst>
          </p:nvPr>
        </p:nvGraphicFramePr>
        <p:xfrm>
          <a:off x="744112" y="822698"/>
          <a:ext cx="9468833" cy="166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569278177"/>
              </p:ext>
            </p:extLst>
          </p:nvPr>
        </p:nvGraphicFramePr>
        <p:xfrm>
          <a:off x="754844" y="2829656"/>
          <a:ext cx="9468833" cy="380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9639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1B38591-2E59-4567-9411-4D16AD666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2FA256-1F50-4E81-8AFF-0F8FF610F6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5325D53-F890-4677-AEDF-47BEE780B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843F4B2-8409-42C7-8A70-249A45EB5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11BB18-E111-4596-B44E-6031FAF82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A2495E-6DE2-4031-A4C3-F6A9DE954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B38591-2E59-4567-9411-4D16AD666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2FA256-1F50-4E81-8AFF-0F8FF610F6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325D53-F890-4677-AEDF-47BEE780B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43F4B2-8409-42C7-8A70-249A45EB5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11BB18-E111-4596-B44E-6031FAF82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A2495E-6DE2-4031-A4C3-F6A9DE954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51A0E8-3AE0-4B43-8DD1-C237131D8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12ED3B-9520-4E7C-967F-2EFBC28AE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5A7D02-10C3-43F1-858D-F2263D664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8C022D-7D27-485A-B991-21341DF90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Desarrollo (Ventajas)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03142737"/>
              </p:ext>
            </p:extLst>
          </p:nvPr>
        </p:nvGraphicFramePr>
        <p:xfrm>
          <a:off x="1001689" y="1170427"/>
          <a:ext cx="89279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086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29D4C6-8447-4740-B0AA-5C1038225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24F2BD-7A88-4594-AB54-C761D0CF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B989B22-8A06-4969-A3B9-137BE70EB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9B577C-D394-4946-B165-4442C8248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Desarrollo (Desventajas)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770962193"/>
              </p:ext>
            </p:extLst>
          </p:nvPr>
        </p:nvGraphicFramePr>
        <p:xfrm>
          <a:off x="1001689" y="1170427"/>
          <a:ext cx="89279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392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29D4C6-8447-4740-B0AA-5C10382257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24F2BD-7A88-4594-AB54-C761D0CF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B989B22-8A06-4969-A3B9-137BE70EB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95282352"/>
              </p:ext>
            </p:extLst>
          </p:nvPr>
        </p:nvGraphicFramePr>
        <p:xfrm>
          <a:off x="718354" y="758303"/>
          <a:ext cx="9907472" cy="59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72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8C2868-CCAE-491A-AF0C-7EDB58C97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E5F379-AB39-4072-B6B0-16396EF42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1E9390-E2C2-418F-BB1F-FE1F350D2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EFDBF-4D3F-4745-969B-0E657BD3F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BF947-BCA3-4EE1-881C-DF0CBB137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6AE76D-97DE-46F7-BD6A-A3B08849A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6CB940-6617-4C18-A462-115557284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E526E7-1159-46D3-B293-96E40F37A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728287-26EA-467D-9C51-17406613D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DF345D-0A34-4681-B729-AB67932C7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1016</TotalTime>
  <Words>559</Words>
  <Application>Microsoft Office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Frameworks para el desarrollo de sitios web Responsivos</vt:lpstr>
      <vt:lpstr>Presentación de PowerPoint</vt:lpstr>
      <vt:lpstr>Resumen</vt:lpstr>
      <vt:lpstr>Fundamentos - Justificación</vt:lpstr>
      <vt:lpstr>Presentación de PowerPoint</vt:lpstr>
      <vt:lpstr>Desarrollo</vt:lpstr>
      <vt:lpstr>Desarrollo (Ventajas)</vt:lpstr>
      <vt:lpstr>Desarrollo (Desventajas)</vt:lpstr>
      <vt:lpstr>Conclusiones</vt:lpstr>
      <vt:lpstr>Recomendaciones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CPAS</dc:title>
  <dc:creator>vcoronado2</dc:creator>
  <cp:lastModifiedBy>vcoronado2</cp:lastModifiedBy>
  <cp:revision>52</cp:revision>
  <dcterms:created xsi:type="dcterms:W3CDTF">2016-04-26T13:13:37Z</dcterms:created>
  <dcterms:modified xsi:type="dcterms:W3CDTF">2016-04-29T20:05:30Z</dcterms:modified>
</cp:coreProperties>
</file>