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42BD-E4AD-4F74-B7C1-AEDC4978E87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F06B-BA01-4215-B34F-65750986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1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42BD-E4AD-4F74-B7C1-AEDC4978E87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F06B-BA01-4215-B34F-65750986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3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42BD-E4AD-4F74-B7C1-AEDC4978E87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F06B-BA01-4215-B34F-65750986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1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42BD-E4AD-4F74-B7C1-AEDC4978E87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F06B-BA01-4215-B34F-65750986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8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42BD-E4AD-4F74-B7C1-AEDC4978E87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F06B-BA01-4215-B34F-65750986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8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42BD-E4AD-4F74-B7C1-AEDC4978E87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F06B-BA01-4215-B34F-65750986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42BD-E4AD-4F74-B7C1-AEDC4978E87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F06B-BA01-4215-B34F-65750986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7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42BD-E4AD-4F74-B7C1-AEDC4978E87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F06B-BA01-4215-B34F-65750986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42BD-E4AD-4F74-B7C1-AEDC4978E87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F06B-BA01-4215-B34F-65750986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9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42BD-E4AD-4F74-B7C1-AEDC4978E87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F06B-BA01-4215-B34F-65750986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6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42BD-E4AD-4F74-B7C1-AEDC4978E87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F06B-BA01-4215-B34F-65750986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5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342BD-E4AD-4F74-B7C1-AEDC4978E87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F06B-BA01-4215-B34F-65750986A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4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759655"/>
            <a:ext cx="4226169" cy="5417308"/>
          </a:xfrm>
        </p:spPr>
        <p:txBody>
          <a:bodyPr anchor="t">
            <a:normAutofit/>
          </a:bodyPr>
          <a:lstStyle/>
          <a:p>
            <a:pPr marL="0" indent="0" algn="r">
              <a:buNone/>
            </a:pPr>
            <a:r>
              <a:rPr lang="en-IN" sz="8000" dirty="0" err="1" smtClean="0">
                <a:latin typeface="+mj-lt"/>
              </a:rPr>
              <a:t>IOweU</a:t>
            </a:r>
            <a:endParaRPr lang="en-IN" sz="8000" dirty="0" smtClean="0"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850966" y="759655"/>
            <a:ext cx="4502834" cy="5417308"/>
          </a:xfrm>
        </p:spPr>
        <p:txBody>
          <a:bodyPr anchor="t"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Project By</a:t>
            </a:r>
          </a:p>
          <a:p>
            <a:endParaRPr lang="en-US" dirty="0" smtClean="0"/>
          </a:p>
          <a:p>
            <a:r>
              <a:rPr lang="en-US" dirty="0" err="1" smtClean="0"/>
              <a:t>Chathuri</a:t>
            </a:r>
            <a:r>
              <a:rPr lang="en-US" dirty="0" smtClean="0"/>
              <a:t> </a:t>
            </a:r>
            <a:r>
              <a:rPr lang="en-US" dirty="0" err="1" smtClean="0"/>
              <a:t>Wimalasena</a:t>
            </a:r>
            <a:endParaRPr lang="en-US" dirty="0" smtClean="0"/>
          </a:p>
          <a:p>
            <a:r>
              <a:rPr lang="en-US" dirty="0" smtClean="0"/>
              <a:t>Nishith Mehta</a:t>
            </a:r>
          </a:p>
          <a:p>
            <a:r>
              <a:rPr lang="en-US" dirty="0" err="1" smtClean="0"/>
              <a:t>Mayur</a:t>
            </a:r>
            <a:r>
              <a:rPr lang="en-US" dirty="0" smtClean="0"/>
              <a:t> Tare</a:t>
            </a:r>
          </a:p>
          <a:p>
            <a:r>
              <a:rPr lang="en-US" dirty="0" err="1" smtClean="0"/>
              <a:t>Varun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921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Number of expenses and many debts to settle…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52" y="2005086"/>
            <a:ext cx="974891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Prominent Features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dirty="0" smtClean="0"/>
              <a:t>Groups</a:t>
            </a:r>
          </a:p>
          <a:p>
            <a:pPr>
              <a:lnSpc>
                <a:spcPct val="150000"/>
              </a:lnSpc>
            </a:pPr>
            <a:r>
              <a:rPr lang="en-IN" sz="3200" dirty="0" smtClean="0"/>
              <a:t>Private Users</a:t>
            </a:r>
          </a:p>
          <a:p>
            <a:pPr>
              <a:lnSpc>
                <a:spcPct val="150000"/>
              </a:lnSpc>
            </a:pPr>
            <a:r>
              <a:rPr lang="en-IN" sz="3200" dirty="0" smtClean="0"/>
              <a:t>Categorization of bills</a:t>
            </a:r>
          </a:p>
          <a:p>
            <a:pPr>
              <a:lnSpc>
                <a:spcPct val="150000"/>
              </a:lnSpc>
            </a:pPr>
            <a:r>
              <a:rPr lang="en-IN" sz="3200" dirty="0" smtClean="0"/>
              <a:t>Debt Transfer</a:t>
            </a:r>
          </a:p>
          <a:p>
            <a:pPr>
              <a:lnSpc>
                <a:spcPct val="150000"/>
              </a:lnSpc>
            </a:pPr>
            <a:r>
              <a:rPr lang="en-IN" sz="3200" dirty="0" smtClean="0"/>
              <a:t>Bill Approval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6062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Transition Diagram</a:t>
            </a:r>
            <a:endParaRPr lang="en-US" sz="6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37" y="1962944"/>
            <a:ext cx="9453489" cy="407670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936674" y="19240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8456"/>
            <a:ext cx="10515600" cy="117018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898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Future Scope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Email Notifications</a:t>
            </a:r>
          </a:p>
          <a:p>
            <a:r>
              <a:rPr lang="en-US" sz="3600" dirty="0" smtClean="0"/>
              <a:t>Mobile Application</a:t>
            </a:r>
          </a:p>
          <a:p>
            <a:r>
              <a:rPr lang="en-US" sz="3600" dirty="0" smtClean="0"/>
              <a:t>Provide </a:t>
            </a:r>
            <a:r>
              <a:rPr lang="en-US" sz="3600" dirty="0"/>
              <a:t>a</a:t>
            </a:r>
            <a:r>
              <a:rPr lang="en-US" sz="3600" dirty="0" smtClean="0"/>
              <a:t> payment gateway to settle debts.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67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298" y="2535053"/>
            <a:ext cx="3804138" cy="1325563"/>
          </a:xfrm>
        </p:spPr>
        <p:txBody>
          <a:bodyPr>
            <a:noAutofit/>
          </a:bodyPr>
          <a:lstStyle/>
          <a:p>
            <a:r>
              <a:rPr lang="en-US" sz="6000" dirty="0" smtClean="0"/>
              <a:t>Any Questions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19" y="1413561"/>
            <a:ext cx="3263704" cy="3934305"/>
          </a:xfrm>
        </p:spPr>
      </p:pic>
    </p:spTree>
    <p:extLst>
      <p:ext uri="{BB962C8B-B14F-4D97-AF65-F5344CB8AC3E}">
        <p14:creationId xmlns:p14="http://schemas.microsoft.com/office/powerpoint/2010/main" val="28161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51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Number of expenses and many debts to settle…</vt:lpstr>
      <vt:lpstr>Prominent Features</vt:lpstr>
      <vt:lpstr>Transition Diagram</vt:lpstr>
      <vt:lpstr>Demo</vt:lpstr>
      <vt:lpstr>Future Scope</vt:lpstr>
      <vt:lpstr>Any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 Tare</dc:creator>
  <cp:lastModifiedBy>Mayur Tare</cp:lastModifiedBy>
  <cp:revision>4</cp:revision>
  <dcterms:created xsi:type="dcterms:W3CDTF">2013-12-09T23:50:04Z</dcterms:created>
  <dcterms:modified xsi:type="dcterms:W3CDTF">2013-12-10T00:20:53Z</dcterms:modified>
</cp:coreProperties>
</file>