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21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Step Counter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P542 Term Project by</a:t>
            </a:r>
            <a:br>
              <a:rPr lang="en-US" dirty="0" smtClean="0"/>
            </a:br>
            <a:r>
              <a:rPr lang="en-US" dirty="0" smtClean="0"/>
              <a:t>Varun Patil (vcpatil)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Track the distance of the user irrespective of their speed and length of the stride</a:t>
            </a:r>
          </a:p>
          <a:p>
            <a:r>
              <a:rPr lang="en-US" dirty="0" smtClean="0"/>
              <a:t>Enable tracking indoors as well as outdoors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398775"/>
            <a:ext cx="4929188" cy="2715392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398775"/>
            <a:ext cx="4937125" cy="2772988"/>
          </a:xfrm>
        </p:spPr>
      </p:pic>
    </p:spTree>
    <p:extLst>
      <p:ext uri="{BB962C8B-B14F-4D97-AF65-F5344CB8AC3E}">
        <p14:creationId xmlns:p14="http://schemas.microsoft.com/office/powerpoint/2010/main" val="217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71245"/>
            <a:ext cx="8534400" cy="1023154"/>
          </a:xfrm>
        </p:spPr>
        <p:txBody>
          <a:bodyPr/>
          <a:lstStyle/>
          <a:p>
            <a:r>
              <a:rPr lang="en-US" dirty="0" smtClean="0"/>
              <a:t>Technical Profile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687454"/>
              </p:ext>
            </p:extLst>
          </p:nvPr>
        </p:nvGraphicFramePr>
        <p:xfrm>
          <a:off x="684213" y="193182"/>
          <a:ext cx="8534400" cy="466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63626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926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Battery Life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battery can last for months depending upon the frequency with which it is used.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Battery Availability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r>
                        <a:rPr lang="en-US" sz="1400" baseline="0" dirty="0" smtClean="0"/>
                        <a:t> system can work on commercially available 9V battery.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57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Interface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 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 application should be in place to enable the user to visualize the data.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Logging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Information Storage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SD card can log in a</a:t>
                      </a:r>
                      <a:r>
                        <a:rPr lang="en-US" sz="1400" baseline="0" dirty="0" smtClean="0"/>
                        <a:t> large number of data entries.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Mechanical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Environmental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system should work fine in the temperature range of</a:t>
                      </a:r>
                      <a:r>
                        <a:rPr lang="en-US" sz="1400" baseline="0" dirty="0" smtClean="0"/>
                        <a:t> -30 C to 70 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2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3662"/>
            <a:ext cx="8534400" cy="730737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67" y="281353"/>
            <a:ext cx="9496964" cy="4689231"/>
          </a:xfrm>
        </p:spPr>
      </p:pic>
    </p:spTree>
    <p:extLst>
      <p:ext uri="{BB962C8B-B14F-4D97-AF65-F5344CB8AC3E}">
        <p14:creationId xmlns:p14="http://schemas.microsoft.com/office/powerpoint/2010/main" val="30105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and Cost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9251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STM32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Accelerometer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 version that can be easily fitted on to the shoes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1098</TotalTime>
  <Words>175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The Step Counter</vt:lpstr>
      <vt:lpstr>The Idea</vt:lpstr>
      <vt:lpstr>Block Diagram</vt:lpstr>
      <vt:lpstr>Technical Profile</vt:lpstr>
      <vt:lpstr>Schedule</vt:lpstr>
      <vt:lpstr>Components and Cost</vt:lpstr>
      <vt:lpstr>Future Scope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SteP Counter</dc:title>
  <dc:creator>Varun Patil</dc:creator>
  <cp:lastModifiedBy>Varun Patil</cp:lastModifiedBy>
  <cp:revision>23</cp:revision>
  <dcterms:created xsi:type="dcterms:W3CDTF">2014-03-27T23:42:19Z</dcterms:created>
  <dcterms:modified xsi:type="dcterms:W3CDTF">2014-03-28T18:01:09Z</dcterms:modified>
</cp:coreProperties>
</file>