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2" r:id="rId4"/>
    <p:sldId id="265" r:id="rId5"/>
    <p:sldId id="263" r:id="rId6"/>
    <p:sldId id="258" r:id="rId7"/>
    <p:sldId id="261" r:id="rId8"/>
    <p:sldId id="266" r:id="rId9"/>
    <p:sldId id="267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Android Applications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6</c:v>
                </c:pt>
                <c:pt idx="4">
                  <c:v>12</c:v>
                </c:pt>
                <c:pt idx="5">
                  <c:v>24</c:v>
                </c:pt>
                <c:pt idx="6">
                  <c:v>Forced Close</c:v>
                </c:pt>
                <c:pt idx="7">
                  <c:v>Not in database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186</c:v>
                </c:pt>
                <c:pt idx="1">
                  <c:v>6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15</c:v>
                </c:pt>
                <c:pt idx="7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83792240"/>
        <c:axId val="283683984"/>
      </c:barChart>
      <c:catAx>
        <c:axId val="2837922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3683984"/>
        <c:crosses val="autoZero"/>
        <c:auto val="1"/>
        <c:lblAlgn val="ctr"/>
        <c:lblOffset val="100"/>
        <c:noMultiLvlLbl val="0"/>
      </c:catAx>
      <c:valAx>
        <c:axId val="283683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379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D5D3-8DB0-4E73-8C04-0769C6773DA1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521E-F777-479E-8F9F-B40AEDE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5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D5D3-8DB0-4E73-8C04-0769C6773DA1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521E-F777-479E-8F9F-B40AEDE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6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D5D3-8DB0-4E73-8C04-0769C6773DA1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521E-F777-479E-8F9F-B40AEDE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72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D5D3-8DB0-4E73-8C04-0769C6773DA1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521E-F777-479E-8F9F-B40AEDEB24F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3170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D5D3-8DB0-4E73-8C04-0769C6773DA1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521E-F777-479E-8F9F-B40AEDE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10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D5D3-8DB0-4E73-8C04-0769C6773DA1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521E-F777-479E-8F9F-B40AEDE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7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D5D3-8DB0-4E73-8C04-0769C6773DA1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521E-F777-479E-8F9F-B40AEDE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31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D5D3-8DB0-4E73-8C04-0769C6773DA1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521E-F777-479E-8F9F-B40AEDE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98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D5D3-8DB0-4E73-8C04-0769C6773DA1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521E-F777-479E-8F9F-B40AEDE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7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D5D3-8DB0-4E73-8C04-0769C6773DA1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521E-F777-479E-8F9F-B40AEDE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4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D5D3-8DB0-4E73-8C04-0769C6773DA1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521E-F777-479E-8F9F-B40AEDE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4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D5D3-8DB0-4E73-8C04-0769C6773DA1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521E-F777-479E-8F9F-B40AEDE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5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D5D3-8DB0-4E73-8C04-0769C6773DA1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521E-F777-479E-8F9F-B40AEDE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7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D5D3-8DB0-4E73-8C04-0769C6773DA1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521E-F777-479E-8F9F-B40AEDE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2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D5D3-8DB0-4E73-8C04-0769C6773DA1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521E-F777-479E-8F9F-B40AEDE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D5D3-8DB0-4E73-8C04-0769C6773DA1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521E-F777-479E-8F9F-B40AEDE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8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D5D3-8DB0-4E73-8C04-0769C6773DA1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521E-F777-479E-8F9F-B40AEDE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333D5D3-8DB0-4E73-8C04-0769C6773DA1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93B521E-F777-479E-8F9F-B40AEDE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26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of </a:t>
            </a:r>
            <a:r>
              <a:rPr lang="en-US" dirty="0" err="1" smtClean="0"/>
              <a:t>VirusTotal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Varun Patil (</a:t>
            </a:r>
            <a:r>
              <a:rPr lang="en-US" dirty="0" err="1" smtClean="0"/>
              <a:t>vcpatil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9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Accurate detection for most of the applications</a:t>
            </a:r>
          </a:p>
          <a:p>
            <a:r>
              <a:rPr lang="en-US" dirty="0" smtClean="0"/>
              <a:t>Few applications are declared safe without verification.</a:t>
            </a:r>
          </a:p>
          <a:p>
            <a:r>
              <a:rPr lang="en-US" dirty="0" smtClean="0"/>
              <a:t>Some of the applications are not yet included in the database</a:t>
            </a:r>
          </a:p>
          <a:p>
            <a:r>
              <a:rPr lang="en-US" dirty="0" smtClean="0"/>
              <a:t>Application force closes without accurate statistical analysis</a:t>
            </a:r>
          </a:p>
          <a:p>
            <a:r>
              <a:rPr lang="en-US" dirty="0" smtClean="0"/>
              <a:t>Failure to detect reported malicious applications</a:t>
            </a:r>
          </a:p>
          <a:p>
            <a:r>
              <a:rPr lang="en-US" dirty="0" smtClean="0"/>
              <a:t>Failure of Google to remove the reported malicious application from the Play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94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49672" y="3043451"/>
            <a:ext cx="42581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Thank You</a:t>
            </a:r>
            <a:r>
              <a:rPr lang="en-US" sz="3200" dirty="0" smtClean="0"/>
              <a:t>!</a:t>
            </a:r>
          </a:p>
          <a:p>
            <a:r>
              <a:rPr lang="en-US" sz="3200" smtClean="0"/>
              <a:t>Safe (193, 7 </a:t>
            </a:r>
            <a:r>
              <a:rPr lang="en-US" sz="3200" dirty="0" smtClean="0"/>
              <a:t>force close)</a:t>
            </a:r>
          </a:p>
          <a:p>
            <a:r>
              <a:rPr lang="en-US" sz="3200" dirty="0" smtClean="0"/>
              <a:t>Database (8)</a:t>
            </a:r>
          </a:p>
          <a:p>
            <a:r>
              <a:rPr lang="en-US" sz="3200" dirty="0" smtClean="0"/>
              <a:t>Malicious (5)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3380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calculate the number of false positives</a:t>
            </a:r>
          </a:p>
          <a:p>
            <a:r>
              <a:rPr lang="en-US" dirty="0" smtClean="0"/>
              <a:t>Check the detection of Malicious Applications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VirusTotal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dirty="0" smtClean="0">
                <a:effectLst/>
              </a:rPr>
              <a:t>ubsidiary </a:t>
            </a:r>
            <a:r>
              <a:rPr lang="en-US" dirty="0">
                <a:effectLst/>
              </a:rPr>
              <a:t>of </a:t>
            </a:r>
            <a:r>
              <a:rPr lang="en-US" dirty="0" smtClean="0">
                <a:effectLst/>
              </a:rPr>
              <a:t>Google</a:t>
            </a:r>
          </a:p>
          <a:p>
            <a:r>
              <a:rPr lang="en-US" dirty="0" smtClean="0">
                <a:effectLst/>
              </a:rPr>
              <a:t>Scans for Virus, worms, Trojans and other Malicious content</a:t>
            </a:r>
          </a:p>
          <a:p>
            <a:r>
              <a:rPr lang="en-US" dirty="0" smtClean="0">
                <a:effectLst/>
              </a:rPr>
              <a:t>Web Application as well as an Android Application</a:t>
            </a:r>
          </a:p>
          <a:p>
            <a:r>
              <a:rPr lang="en-US" dirty="0" smtClean="0"/>
              <a:t>Uses a Combination of 56 different Anti-Virus products</a:t>
            </a:r>
          </a:p>
          <a:p>
            <a:r>
              <a:rPr lang="en-US" dirty="0" smtClean="0"/>
              <a:t>More than 6000 downloads on Google Play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9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</a:t>
            </a:r>
            <a:r>
              <a:rPr lang="en-US" dirty="0" err="1" smtClean="0"/>
              <a:t>VirusTotal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51" y="1731963"/>
            <a:ext cx="4680061" cy="4059237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677" y="1731963"/>
            <a:ext cx="4871084" cy="4059237"/>
          </a:xfrm>
        </p:spPr>
      </p:pic>
    </p:spTree>
    <p:extLst>
      <p:ext uri="{BB962C8B-B14F-4D97-AF65-F5344CB8AC3E}">
        <p14:creationId xmlns:p14="http://schemas.microsoft.com/office/powerpoint/2010/main" val="2104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Chosen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applications were downloaded from the Play Store</a:t>
            </a:r>
          </a:p>
          <a:p>
            <a:r>
              <a:rPr lang="en-US" dirty="0" smtClean="0"/>
              <a:t>Applications with more than 10 million downloads</a:t>
            </a:r>
          </a:p>
          <a:p>
            <a:r>
              <a:rPr lang="en-US" dirty="0" smtClean="0"/>
              <a:t>Most Downloaded Applications of 2014</a:t>
            </a:r>
          </a:p>
          <a:p>
            <a:r>
              <a:rPr lang="en-US" dirty="0" smtClean="0"/>
              <a:t>Reported Malicious Applications</a:t>
            </a:r>
          </a:p>
          <a:p>
            <a:r>
              <a:rPr lang="en-US" dirty="0" smtClean="0"/>
              <a:t>227 Applications were scanned </a:t>
            </a: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741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HTC Explorer</a:t>
            </a:r>
          </a:p>
          <a:p>
            <a:r>
              <a:rPr lang="en-US" dirty="0" smtClean="0"/>
              <a:t>90 MB internal Storage, 512 MB RAM</a:t>
            </a:r>
          </a:p>
          <a:p>
            <a:r>
              <a:rPr lang="en-US" dirty="0" smtClean="0"/>
              <a:t>Slower installation and compatibility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85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267970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5714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Positives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My Talking Tom</a:t>
            </a:r>
          </a:p>
          <a:p>
            <a:pPr lvl="1"/>
            <a:r>
              <a:rPr lang="en-US" dirty="0" smtClean="0"/>
              <a:t>Reported by </a:t>
            </a:r>
            <a:r>
              <a:rPr lang="en-US" dirty="0" err="1" smtClean="0"/>
              <a:t>AegisLab</a:t>
            </a:r>
            <a:endParaRPr lang="en-US" dirty="0" smtClean="0"/>
          </a:p>
          <a:p>
            <a:pPr lvl="1"/>
            <a:r>
              <a:rPr lang="en-US" dirty="0" smtClean="0"/>
              <a:t>Over 5 million downloads on Play Store</a:t>
            </a:r>
          </a:p>
          <a:p>
            <a:r>
              <a:rPr lang="en-US" dirty="0">
                <a:effectLst/>
              </a:rPr>
              <a:t>Talking Tom Cat 2 Free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Reported by 6 antivirus vendors</a:t>
            </a:r>
          </a:p>
          <a:p>
            <a:pPr lvl="1"/>
            <a:r>
              <a:rPr lang="en-US" dirty="0" smtClean="0"/>
              <a:t>Over 1 Million Downloads on Play Store</a:t>
            </a:r>
          </a:p>
          <a:p>
            <a:r>
              <a:rPr lang="en-US" dirty="0" smtClean="0"/>
              <a:t>TV 90 SKYFIRE 5.0</a:t>
            </a:r>
          </a:p>
          <a:p>
            <a:pPr lvl="1"/>
            <a:r>
              <a:rPr lang="en-US" dirty="0" smtClean="0"/>
              <a:t>Reported by NANO-</a:t>
            </a:r>
            <a:r>
              <a:rPr lang="en-US" dirty="0" err="1" smtClean="0"/>
              <a:t>AntiVirus</a:t>
            </a:r>
            <a:endParaRPr lang="en-US" dirty="0" smtClean="0"/>
          </a:p>
          <a:p>
            <a:r>
              <a:rPr lang="en-US" dirty="0" smtClean="0"/>
              <a:t>Pool Billiards Pro</a:t>
            </a:r>
          </a:p>
          <a:p>
            <a:pPr lvl="1"/>
            <a:r>
              <a:rPr lang="en-US" dirty="0" smtClean="0"/>
              <a:t>Close to million downloads</a:t>
            </a:r>
          </a:p>
          <a:p>
            <a:pPr lvl="1"/>
            <a:r>
              <a:rPr lang="en-US" dirty="0" smtClean="0"/>
              <a:t>Reported by </a:t>
            </a:r>
            <a:r>
              <a:rPr lang="en-US" dirty="0" err="1" smtClean="0"/>
              <a:t>Kingsoft</a:t>
            </a:r>
            <a:endParaRPr lang="en-US" dirty="0" smtClean="0"/>
          </a:p>
          <a:p>
            <a:r>
              <a:rPr lang="en-US" dirty="0" smtClean="0"/>
              <a:t>Angry Birds Go!</a:t>
            </a:r>
          </a:p>
          <a:p>
            <a:pPr lvl="1"/>
            <a:r>
              <a:rPr lang="en-US" dirty="0" smtClean="0"/>
              <a:t>Over 2 million downloads</a:t>
            </a:r>
          </a:p>
          <a:p>
            <a:pPr lvl="1"/>
            <a:r>
              <a:rPr lang="en-US" dirty="0" smtClean="0"/>
              <a:t>Reported Malicious by </a:t>
            </a:r>
            <a:r>
              <a:rPr lang="en-US" dirty="0" err="1" smtClean="0"/>
              <a:t>AegisLab</a:t>
            </a:r>
            <a:endParaRPr lang="en-US" dirty="0" smtClean="0"/>
          </a:p>
          <a:p>
            <a:r>
              <a:rPr lang="en-US" dirty="0" smtClean="0"/>
              <a:t>Everywhere for Tinder</a:t>
            </a:r>
          </a:p>
          <a:p>
            <a:pPr lvl="1"/>
            <a:r>
              <a:rPr lang="en-US" dirty="0" smtClean="0"/>
              <a:t>Reported by </a:t>
            </a:r>
            <a:r>
              <a:rPr lang="en-US" dirty="0" err="1" smtClean="0"/>
              <a:t>AegisLab</a:t>
            </a:r>
            <a:endParaRPr lang="en-US" dirty="0" smtClean="0"/>
          </a:p>
          <a:p>
            <a:r>
              <a:rPr lang="en-US" dirty="0"/>
              <a:t>Talking Tom Cat Talking Tom Cat 2 Free</a:t>
            </a:r>
          </a:p>
          <a:p>
            <a:pPr lvl="1"/>
            <a:r>
              <a:rPr lang="en-US" dirty="0"/>
              <a:t>Reported by 6 Anti-Virus vendors</a:t>
            </a:r>
          </a:p>
          <a:p>
            <a:pPr lvl="1"/>
            <a:r>
              <a:rPr lang="en-US" dirty="0"/>
              <a:t>Close to 2 million downloads</a:t>
            </a:r>
          </a:p>
        </p:txBody>
      </p:sp>
    </p:spTree>
    <p:extLst>
      <p:ext uri="{BB962C8B-B14F-4D97-AF65-F5344CB8AC3E}">
        <p14:creationId xmlns:p14="http://schemas.microsoft.com/office/powerpoint/2010/main" val="4024988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Malicious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Wallpapers QHD</a:t>
            </a:r>
          </a:p>
          <a:p>
            <a:r>
              <a:rPr lang="en-US" dirty="0" smtClean="0"/>
              <a:t>Any Video Converter</a:t>
            </a:r>
          </a:p>
          <a:p>
            <a:r>
              <a:rPr lang="en-US" dirty="0" smtClean="0"/>
              <a:t>Subway Surfer Free Tips</a:t>
            </a:r>
          </a:p>
          <a:p>
            <a:r>
              <a:rPr lang="en-US" dirty="0" err="1" smtClean="0"/>
              <a:t>LiveLocker</a:t>
            </a:r>
            <a:endParaRPr lang="en-US" dirty="0" smtClean="0"/>
          </a:p>
          <a:p>
            <a:r>
              <a:rPr lang="en-US" dirty="0" smtClean="0"/>
              <a:t>Finger Hockey</a:t>
            </a:r>
          </a:p>
          <a:p>
            <a:r>
              <a:rPr lang="en-US" dirty="0" smtClean="0"/>
              <a:t>Dealers Scale Lite</a:t>
            </a:r>
          </a:p>
          <a:p>
            <a:r>
              <a:rPr lang="en-US" dirty="0" smtClean="0"/>
              <a:t>ICC World Cup 2011</a:t>
            </a:r>
          </a:p>
          <a:p>
            <a:r>
              <a:rPr lang="en-US" dirty="0" smtClean="0"/>
              <a:t>NFL Puzzle Game</a:t>
            </a:r>
          </a:p>
          <a:p>
            <a:pPr marL="3690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18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1080</TotalTime>
  <Words>298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Calisto MT</vt:lpstr>
      <vt:lpstr>Trebuchet MS</vt:lpstr>
      <vt:lpstr>Wingdings 2</vt:lpstr>
      <vt:lpstr>Slate</vt:lpstr>
      <vt:lpstr>Analysis of VirusTotal</vt:lpstr>
      <vt:lpstr>Project Agenda </vt:lpstr>
      <vt:lpstr>About VirusTotal</vt:lpstr>
      <vt:lpstr>More on VirusTotal</vt:lpstr>
      <vt:lpstr>Applications Chosen</vt:lpstr>
      <vt:lpstr>Limitation</vt:lpstr>
      <vt:lpstr>Statistics</vt:lpstr>
      <vt:lpstr>False Positives</vt:lpstr>
      <vt:lpstr>Malicious Applications</vt:lpstr>
      <vt:lpstr>Conclusion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VirusTotal</dc:title>
  <dc:creator>Varun Patil</dc:creator>
  <cp:lastModifiedBy>Varun Patil</cp:lastModifiedBy>
  <cp:revision>23</cp:revision>
  <dcterms:created xsi:type="dcterms:W3CDTF">2014-12-15T07:19:21Z</dcterms:created>
  <dcterms:modified xsi:type="dcterms:W3CDTF">2014-12-16T02:16:41Z</dcterms:modified>
</cp:coreProperties>
</file>