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  <p:sldMasterId id="2147483713" r:id="rId5"/>
    <p:sldMasterId id="2147483752" r:id="rId6"/>
    <p:sldMasterId id="2147483804" r:id="rId7"/>
  </p:sldMasterIdLst>
  <p:sldIdLst>
    <p:sldId id="256" r:id="rId8"/>
    <p:sldId id="259" r:id="rId9"/>
    <p:sldId id="260" r:id="rId10"/>
    <p:sldId id="287" r:id="rId11"/>
    <p:sldId id="288" r:id="rId12"/>
    <p:sldId id="286" r:id="rId13"/>
    <p:sldId id="261" r:id="rId14"/>
    <p:sldId id="315" r:id="rId15"/>
    <p:sldId id="316" r:id="rId16"/>
    <p:sldId id="317" r:id="rId17"/>
    <p:sldId id="320" r:id="rId18"/>
    <p:sldId id="318" r:id="rId19"/>
    <p:sldId id="319" r:id="rId20"/>
    <p:sldId id="321" r:id="rId21"/>
    <p:sldId id="322" r:id="rId22"/>
    <p:sldId id="290" r:id="rId23"/>
    <p:sldId id="336" r:id="rId24"/>
    <p:sldId id="323" r:id="rId25"/>
    <p:sldId id="324" r:id="rId26"/>
    <p:sldId id="326" r:id="rId27"/>
    <p:sldId id="337" r:id="rId28"/>
    <p:sldId id="329" r:id="rId29"/>
    <p:sldId id="327" r:id="rId30"/>
    <p:sldId id="338" r:id="rId31"/>
    <p:sldId id="325" r:id="rId32"/>
    <p:sldId id="328" r:id="rId33"/>
    <p:sldId id="330" r:id="rId34"/>
    <p:sldId id="339" r:id="rId35"/>
    <p:sldId id="333" r:id="rId36"/>
    <p:sldId id="335" r:id="rId37"/>
    <p:sldId id="334" r:id="rId3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20-08-2021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rudra.nil.basu.1996@gmail.com" TargetMode="External"/><Relationship Id="rId2" Type="http://schemas.openxmlformats.org/officeDocument/2006/relationships/hyperlink" Target="mailto:rohit.das950@gmail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273600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Version Control System using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487" y="4116960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Three stages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373487" y="4116960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Currently maintained by </a:t>
            </a:r>
            <a:r>
              <a:rPr lang="en-IN" sz="21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Junio</a:t>
            </a: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C Hamano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Three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 directory</a:t>
            </a:r>
          </a:p>
          <a:p>
            <a:pPr lvl="1" algn="just"/>
            <a:r>
              <a:rPr lang="en-IN" sz="2100" dirty="0"/>
              <a:t>Git directory (repository)</a:t>
            </a:r>
          </a:p>
        </p:txBody>
      </p:sp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</a:t>
            </a:r>
            <a:r>
              <a:rPr lang="en-IN" sz="2100" dirty="0" err="1"/>
              <a:t>init</a:t>
            </a:r>
            <a:endParaRPr lang="en-IN" sz="2100" dirty="0"/>
          </a:p>
          <a:p>
            <a:pPr lvl="1" algn="just"/>
            <a:r>
              <a:rPr lang="en-IN" sz="2100" dirty="0"/>
              <a:t>git clone &lt;remote-</a:t>
            </a:r>
            <a:r>
              <a:rPr lang="en-IN" sz="2100" dirty="0" err="1"/>
              <a:t>url</a:t>
            </a:r>
            <a:r>
              <a:rPr lang="en-IN" sz="2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dirty="0"/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217271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FFFFFF"/>
                </a:solidFill>
                <a:latin typeface="Karla"/>
                <a:ea typeface="Karla"/>
              </a:rPr>
              <a:t>Why do we need Version Control System anyway?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Check “snapshots” of the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log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Show commit logs</a:t>
            </a:r>
          </a:p>
        </p:txBody>
      </p:sp>
    </p:spTree>
    <p:extLst>
      <p:ext uri="{BB962C8B-B14F-4D97-AF65-F5344CB8AC3E}">
        <p14:creationId xmlns:p14="http://schemas.microsoft.com/office/powerpoint/2010/main" val="213708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checkout –b &lt;branch-name&gt;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33259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574229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222310"/>
            <a:ext cx="5339895" cy="33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Update staging area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add &lt;files&gt;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Add file </a:t>
            </a:r>
            <a:r>
              <a:rPr lang="en-IN" sz="2100" b="1" dirty="0"/>
              <a:t>contents</a:t>
            </a:r>
            <a:r>
              <a:rPr lang="en-IN" sz="2100" dirty="0"/>
              <a:t> to the index</a:t>
            </a:r>
          </a:p>
        </p:txBody>
      </p:sp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commit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Records changes to the repository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217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endParaRPr lang="en-IN" sz="2100" dirty="0"/>
          </a:p>
          <a:p>
            <a:pPr lvl="1" algn="just"/>
            <a:r>
              <a:rPr lang="en-IN" sz="2100" dirty="0"/>
              <a:t>Much efficient workflow</a:t>
            </a:r>
          </a:p>
          <a:p>
            <a:pPr lvl="1" algn="just"/>
            <a:r>
              <a:rPr lang="en-IN" sz="2100" dirty="0"/>
              <a:t>Creating and merging branches are very easy and fast</a:t>
            </a:r>
          </a:p>
        </p:txBody>
      </p:sp>
    </p:spTree>
    <p:extLst>
      <p:ext uri="{BB962C8B-B14F-4D97-AF65-F5344CB8AC3E}">
        <p14:creationId xmlns:p14="http://schemas.microsoft.com/office/powerpoint/2010/main" val="200785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Maintaining group Projects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Patches are mostly sent via email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Difficult to roll back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  <a:p>
            <a:pPr marL="285750" indent="-285750"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Testing new unstable features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31048"/>
            <a:ext cx="3224218" cy="201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/>
            <a:r>
              <a:rPr lang="en-IN" sz="2100" dirty="0"/>
              <a:t>Over 2000 individual contributors per year</a:t>
            </a:r>
          </a:p>
          <a:p>
            <a:pPr lvl="1" algn="just"/>
            <a:r>
              <a:rPr lang="en-IN" sz="2100" dirty="0"/>
              <a:t>Grows by nearly 300,000 lines per year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2572555" y="1565749"/>
            <a:ext cx="453060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FF5722"/>
                </a:solidFill>
                <a:latin typeface="Montserrat"/>
                <a:ea typeface="Montserrat"/>
              </a:rPr>
              <a:t>THANK YOU!</a:t>
            </a:r>
            <a:endParaRPr dirty="0"/>
          </a:p>
        </p:txBody>
      </p:sp>
      <p:sp>
        <p:nvSpPr>
          <p:cNvPr id="669" name="CustomShape 2"/>
          <p:cNvSpPr/>
          <p:nvPr/>
        </p:nvSpPr>
        <p:spPr>
          <a:xfrm>
            <a:off x="685800" y="3164040"/>
            <a:ext cx="453060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70" name="CustomShape 3"/>
          <p:cNvSpPr/>
          <p:nvPr/>
        </p:nvSpPr>
        <p:spPr>
          <a:xfrm>
            <a:off x="685800" y="3836160"/>
            <a:ext cx="3042634" cy="1006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000" dirty="0" err="1">
                <a:solidFill>
                  <a:srgbClr val="666666"/>
                </a:solidFill>
                <a:latin typeface="Karla"/>
              </a:rPr>
              <a:t>Rohit</a:t>
            </a:r>
            <a:r>
              <a:rPr lang="en-IN" sz="2000" dirty="0">
                <a:solidFill>
                  <a:srgbClr val="666666"/>
                </a:solidFill>
                <a:latin typeface="Karla"/>
              </a:rPr>
              <a:t> Das</a:t>
            </a:r>
          </a:p>
          <a:p>
            <a:pPr algn="ctr">
              <a:lnSpc>
                <a:spcPct val="100000"/>
              </a:lnSpc>
            </a:pPr>
            <a:r>
              <a:rPr lang="en-IN" sz="1500" dirty="0">
                <a:solidFill>
                  <a:srgbClr val="666666"/>
                </a:solidFill>
                <a:latin typeface="Karla"/>
                <a:hlinkClick r:id="rId2"/>
              </a:rPr>
              <a:t>rohit.das950@gmail.com</a:t>
            </a:r>
            <a:endParaRPr lang="en-IN" sz="1500" dirty="0">
              <a:solidFill>
                <a:srgbClr val="666666"/>
              </a:solidFill>
              <a:latin typeface="Karla"/>
            </a:endParaRPr>
          </a:p>
          <a:p>
            <a:pPr algn="ctr">
              <a:lnSpc>
                <a:spcPct val="100000"/>
              </a:lnSpc>
            </a:pPr>
            <a:r>
              <a:rPr lang="en-IN" sz="1500">
                <a:solidFill>
                  <a:srgbClr val="666666"/>
                </a:solidFill>
                <a:latin typeface="Karla"/>
              </a:rPr>
              <a:t>mouri11</a:t>
            </a:r>
            <a:r>
              <a:rPr lang="en-IN" sz="1500" dirty="0">
                <a:solidFill>
                  <a:srgbClr val="666666"/>
                </a:solidFill>
                <a:latin typeface="Karla"/>
              </a:rPr>
              <a:t>.github.io</a:t>
            </a:r>
          </a:p>
        </p:txBody>
      </p:sp>
      <p:sp>
        <p:nvSpPr>
          <p:cNvPr id="2" name="Rectangle 1"/>
          <p:cNvSpPr/>
          <p:nvPr/>
        </p:nvSpPr>
        <p:spPr>
          <a:xfrm>
            <a:off x="3728434" y="383616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</a:rPr>
              <a:t>Rudra Nil Basu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Karla"/>
                <a:hlinkClick r:id="rId3"/>
              </a:rPr>
              <a:t>rudra.nil.basu.1996@gmail.com</a:t>
            </a:r>
            <a:endParaRPr lang="en-IN" dirty="0">
              <a:solidFill>
                <a:srgbClr val="666666"/>
              </a:solidFill>
              <a:latin typeface="Karla"/>
            </a:endParaRP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Karla"/>
              </a:rPr>
              <a:t>rudranilbasu.me</a:t>
            </a:r>
          </a:p>
        </p:txBody>
      </p:sp>
    </p:spTree>
    <p:extLst>
      <p:ext uri="{BB962C8B-B14F-4D97-AF65-F5344CB8AC3E}">
        <p14:creationId xmlns:p14="http://schemas.microsoft.com/office/powerpoint/2010/main" val="3929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Individual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 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480</Words>
  <Application>Microsoft Office PowerPoint</Application>
  <PresentationFormat>On-screen Show (16:9)</PresentationFormat>
  <Paragraphs>137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Corbel</vt:lpstr>
      <vt:lpstr>Karla</vt:lpstr>
      <vt:lpstr>Montserrat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Centralised VCS</vt:lpstr>
      <vt:lpstr>Centralised VCS</vt:lpstr>
      <vt:lpstr>Centralised VCS</vt:lpstr>
      <vt:lpstr> </vt:lpstr>
      <vt:lpstr> </vt:lpstr>
      <vt:lpstr> </vt:lpstr>
      <vt:lpstr>PowerPoint Presentation</vt:lpstr>
      <vt:lpstr>PowerPoint Presentation</vt:lpstr>
      <vt:lpstr>PowerPoint Presentation</vt:lpstr>
      <vt:lpstr>Git: Stages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Result?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Roshan Vadagovanur Chandrasekhar</cp:lastModifiedBy>
  <cp:revision>134</cp:revision>
  <dcterms:modified xsi:type="dcterms:W3CDTF">2021-08-19T23:37:47Z</dcterms:modified>
</cp:coreProperties>
</file>