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6DB36-9841-4F47-BEE1-5F80466469E3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A0B2-0F6E-4DE0-ABEE-3FC50C652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1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07BA8640-FC5C-400A-8A5E-E848415338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0245" y="1262757"/>
            <a:ext cx="7219665" cy="1466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/>
              <a:t>System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8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登陆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E5E745-AF01-4A49-A79F-2A8E9EE93953}"/>
              </a:ext>
            </a:extLst>
          </p:cNvPr>
          <p:cNvSpPr txBox="1"/>
          <p:nvPr/>
        </p:nvSpPr>
        <p:spPr>
          <a:xfrm>
            <a:off x="4647588" y="2334459"/>
            <a:ext cx="4642338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34BA1A-1828-42D2-9725-C724AAEDA3DE}"/>
              </a:ext>
            </a:extLst>
          </p:cNvPr>
          <p:cNvSpPr txBox="1"/>
          <p:nvPr/>
        </p:nvSpPr>
        <p:spPr>
          <a:xfrm>
            <a:off x="4647588" y="3446751"/>
            <a:ext cx="4642338" cy="6611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024AEF-99E1-4CEE-9FF1-AEEA59F3BF17}"/>
              </a:ext>
            </a:extLst>
          </p:cNvPr>
          <p:cNvSpPr/>
          <p:nvPr/>
        </p:nvSpPr>
        <p:spPr>
          <a:xfrm>
            <a:off x="3099101" y="240131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账号：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E0BAF-5774-4D7C-BBBA-F55974368881}"/>
              </a:ext>
            </a:extLst>
          </p:cNvPr>
          <p:cNvSpPr/>
          <p:nvPr/>
        </p:nvSpPr>
        <p:spPr>
          <a:xfrm>
            <a:off x="3099101" y="345639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密码：</a:t>
            </a:r>
          </a:p>
        </p:txBody>
      </p:sp>
      <p:sp>
        <p:nvSpPr>
          <p:cNvPr id="7" name="动作按钮: 空白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727CA11-33D3-4004-AE0C-114E7ABEAFEE}"/>
              </a:ext>
            </a:extLst>
          </p:cNvPr>
          <p:cNvSpPr/>
          <p:nvPr/>
        </p:nvSpPr>
        <p:spPr>
          <a:xfrm>
            <a:off x="5387366" y="4891004"/>
            <a:ext cx="1417267" cy="661182"/>
          </a:xfrm>
          <a:prstGeom prst="actionButtonBlank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登录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F37172-E314-48A9-92EA-0D9A4BA0EF5E}"/>
              </a:ext>
            </a:extLst>
          </p:cNvPr>
          <p:cNvSpPr txBox="1"/>
          <p:nvPr/>
        </p:nvSpPr>
        <p:spPr>
          <a:xfrm>
            <a:off x="4647588" y="1139408"/>
            <a:ext cx="33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/>
              <a:t>Admin Console</a:t>
            </a:r>
            <a:endParaRPr lang="zh-CN" altLang="en-US" sz="36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6356917-72CF-4EA6-A9D0-3E4A3B25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567776"/>
            <a:ext cx="2623930" cy="29022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70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Pag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11980E-F128-4642-944F-735D75BB169B}"/>
              </a:ext>
            </a:extLst>
          </p:cNvPr>
          <p:cNvSpPr/>
          <p:nvPr/>
        </p:nvSpPr>
        <p:spPr>
          <a:xfrm>
            <a:off x="11229303" y="24135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Admin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E8398-D003-4EFD-85A5-2300B001359C}"/>
              </a:ext>
            </a:extLst>
          </p:cNvPr>
          <p:cNvSpPr/>
          <p:nvPr/>
        </p:nvSpPr>
        <p:spPr>
          <a:xfrm>
            <a:off x="11229303" y="232936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/>
              <a:t>Logout</a:t>
            </a:r>
            <a:endParaRPr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C0395-449B-4FDA-9B70-0A360C74DDDB}"/>
              </a:ext>
            </a:extLst>
          </p:cNvPr>
          <p:cNvSpPr/>
          <p:nvPr/>
        </p:nvSpPr>
        <p:spPr>
          <a:xfrm>
            <a:off x="11528" y="648867"/>
            <a:ext cx="12192000" cy="910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066649-DEB4-4E28-B5FF-5767694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229" y="24135"/>
            <a:ext cx="384153" cy="5847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632B99-9137-4B23-B411-8A317A1FC752}"/>
              </a:ext>
            </a:extLst>
          </p:cNvPr>
          <p:cNvCxnSpPr>
            <a:cxnSpLocks/>
          </p:cNvCxnSpPr>
          <p:nvPr/>
        </p:nvCxnSpPr>
        <p:spPr>
          <a:xfrm>
            <a:off x="0" y="6400800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6FDEE-3BC5-4585-8E06-55AA1024F940}"/>
              </a:ext>
            </a:extLst>
          </p:cNvPr>
          <p:cNvSpPr/>
          <p:nvPr/>
        </p:nvSpPr>
        <p:spPr>
          <a:xfrm>
            <a:off x="5482690" y="6400800"/>
            <a:ext cx="208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Copyright 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72B442-8AE1-49DE-BBF3-EF0FBD459DA5}"/>
              </a:ext>
            </a:extLst>
          </p:cNvPr>
          <p:cNvCxnSpPr>
            <a:cxnSpLocks/>
          </p:cNvCxnSpPr>
          <p:nvPr/>
        </p:nvCxnSpPr>
        <p:spPr>
          <a:xfrm>
            <a:off x="0" y="5782492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2C5400-B853-4C60-BD90-7FC1782F020C}"/>
              </a:ext>
            </a:extLst>
          </p:cNvPr>
          <p:cNvGrpSpPr/>
          <p:nvPr/>
        </p:nvGrpSpPr>
        <p:grpSpPr>
          <a:xfrm>
            <a:off x="11477145" y="5890511"/>
            <a:ext cx="422031" cy="422031"/>
            <a:chOff x="8468751" y="1716258"/>
            <a:chExt cx="422031" cy="4220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E86BDD-4A52-490E-B24F-3E4EAA89A9B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877E96-8598-4DF2-9BC2-77C840B8D9C6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34C9E0-EEF8-40F1-874A-26A416EC94D4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8FC072-AE77-4048-ACBE-DB89F4A54261}"/>
              </a:ext>
            </a:extLst>
          </p:cNvPr>
          <p:cNvGrpSpPr/>
          <p:nvPr/>
        </p:nvGrpSpPr>
        <p:grpSpPr>
          <a:xfrm>
            <a:off x="10887954" y="5890511"/>
            <a:ext cx="422031" cy="422031"/>
            <a:chOff x="8468751" y="1716258"/>
            <a:chExt cx="422031" cy="42203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31C91A-5759-4BB9-A476-556F807FC494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E14F601-0027-4B72-96D8-2DC69ABCC3C3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44A562-A800-4A2C-8B12-7E12FD0C4C46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5AB8FE-2E44-4DB1-9FFE-DDE67398524E}"/>
              </a:ext>
            </a:extLst>
          </p:cNvPr>
          <p:cNvGrpSpPr/>
          <p:nvPr/>
        </p:nvGrpSpPr>
        <p:grpSpPr>
          <a:xfrm>
            <a:off x="10298763" y="5890511"/>
            <a:ext cx="422031" cy="422031"/>
            <a:chOff x="8468751" y="1716258"/>
            <a:chExt cx="422031" cy="4220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C6492F-45F2-4520-AE9F-B8C3E6C9BF4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CCB4EF3-3FBF-48C2-A135-864ACE80C617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B3BB3A-F81F-4A1A-8CA3-4A2E463AB058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1F88C3-D855-42D9-948B-894623AA37C0}"/>
              </a:ext>
            </a:extLst>
          </p:cNvPr>
          <p:cNvGrpSpPr/>
          <p:nvPr/>
        </p:nvGrpSpPr>
        <p:grpSpPr>
          <a:xfrm>
            <a:off x="9709572" y="5890511"/>
            <a:ext cx="422031" cy="422031"/>
            <a:chOff x="8468751" y="1716258"/>
            <a:chExt cx="422031" cy="42203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A12BBF-344A-4E84-9168-D8633E5F6F41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412E11-1F49-448E-847C-06BDBF76E704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915A154-B62E-44CD-8503-764830475E5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4AD58A9-3EFD-40DE-BB0D-A8E1F299A909}"/>
              </a:ext>
            </a:extLst>
          </p:cNvPr>
          <p:cNvGrpSpPr/>
          <p:nvPr/>
        </p:nvGrpSpPr>
        <p:grpSpPr>
          <a:xfrm>
            <a:off x="9120381" y="5890511"/>
            <a:ext cx="422031" cy="422031"/>
            <a:chOff x="8468751" y="1716258"/>
            <a:chExt cx="422031" cy="42203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A1B6D30-D593-4669-A172-DB7F324096FC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2A2D3B7-88D9-4E59-99B2-CA3755293C15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556169-4E75-4C7B-8082-E262C2D1D7F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3C43DE94-E461-41DB-9156-B6A254369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517" y="723569"/>
            <a:ext cx="921519" cy="322582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System</a:t>
            </a:r>
            <a:endParaRPr lang="zh-CN" altLang="en-US" dirty="0"/>
          </a:p>
        </p:txBody>
      </p:sp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F6980304-9EAE-41D8-97AE-1B9D44E4C6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013" y="716308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Home</a:t>
            </a:r>
            <a:endParaRPr lang="zh-CN" altLang="en-US" dirty="0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0D9956E5-8DEB-417D-9CCB-29ABC04987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481" y="1134409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Task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BD6575E-1595-404D-B8A7-001F2B23C8F8}"/>
              </a:ext>
            </a:extLst>
          </p:cNvPr>
          <p:cNvSpPr txBox="1"/>
          <p:nvPr/>
        </p:nvSpPr>
        <p:spPr>
          <a:xfrm>
            <a:off x="52579" y="-22540"/>
            <a:ext cx="33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/>
              <a:t>Admin Console</a:t>
            </a:r>
            <a:endParaRPr lang="zh-CN" altLang="en-US" sz="3600" dirty="0"/>
          </a:p>
        </p:txBody>
      </p:sp>
      <p:sp>
        <p:nvSpPr>
          <p:cNvPr id="112" name="标题 1">
            <a:extLst>
              <a:ext uri="{FF2B5EF4-FFF2-40B4-BE49-F238E27FC236}">
                <a16:creationId xmlns:a16="http://schemas.microsoft.com/office/drawing/2014/main" id="{9642CCDC-671D-4C99-B168-56FD1152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04721"/>
            <a:ext cx="2502036" cy="24533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2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Pag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11980E-F128-4642-944F-735D75BB169B}"/>
              </a:ext>
            </a:extLst>
          </p:cNvPr>
          <p:cNvSpPr/>
          <p:nvPr/>
        </p:nvSpPr>
        <p:spPr>
          <a:xfrm>
            <a:off x="11229303" y="24135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Admin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DE8398-D003-4EFD-85A5-2300B001359C}"/>
              </a:ext>
            </a:extLst>
          </p:cNvPr>
          <p:cNvSpPr/>
          <p:nvPr/>
        </p:nvSpPr>
        <p:spPr>
          <a:xfrm>
            <a:off x="11229303" y="232936"/>
            <a:ext cx="891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" action="ppaction://hlinkshowjump?jump=firstslide"/>
              </a:rPr>
              <a:t>Logout</a:t>
            </a:r>
            <a:endParaRPr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C0395-449B-4FDA-9B70-0A360C74DDDB}"/>
              </a:ext>
            </a:extLst>
          </p:cNvPr>
          <p:cNvSpPr/>
          <p:nvPr/>
        </p:nvSpPr>
        <p:spPr>
          <a:xfrm>
            <a:off x="11528" y="648867"/>
            <a:ext cx="12192000" cy="9103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066649-DEB4-4E28-B5FF-5767694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229" y="24135"/>
            <a:ext cx="384153" cy="58477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6632B99-9137-4B23-B411-8A317A1FC752}"/>
              </a:ext>
            </a:extLst>
          </p:cNvPr>
          <p:cNvCxnSpPr>
            <a:cxnSpLocks/>
          </p:cNvCxnSpPr>
          <p:nvPr/>
        </p:nvCxnSpPr>
        <p:spPr>
          <a:xfrm>
            <a:off x="0" y="6400800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6FDEE-3BC5-4585-8E06-55AA1024F940}"/>
              </a:ext>
            </a:extLst>
          </p:cNvPr>
          <p:cNvSpPr/>
          <p:nvPr/>
        </p:nvSpPr>
        <p:spPr>
          <a:xfrm>
            <a:off x="5482690" y="6400800"/>
            <a:ext cx="2080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Copyright 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A72B442-8AE1-49DE-BBF3-EF0FBD459DA5}"/>
              </a:ext>
            </a:extLst>
          </p:cNvPr>
          <p:cNvCxnSpPr>
            <a:cxnSpLocks/>
          </p:cNvCxnSpPr>
          <p:nvPr/>
        </p:nvCxnSpPr>
        <p:spPr>
          <a:xfrm>
            <a:off x="0" y="5782492"/>
            <a:ext cx="12192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2C5400-B853-4C60-BD90-7FC1782F020C}"/>
              </a:ext>
            </a:extLst>
          </p:cNvPr>
          <p:cNvGrpSpPr/>
          <p:nvPr/>
        </p:nvGrpSpPr>
        <p:grpSpPr>
          <a:xfrm>
            <a:off x="11477145" y="5890511"/>
            <a:ext cx="422031" cy="422031"/>
            <a:chOff x="8468751" y="1716258"/>
            <a:chExt cx="422031" cy="4220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E86BDD-4A52-490E-B24F-3E4EAA89A9B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877E96-8598-4DF2-9BC2-77C840B8D9C6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34C9E0-EEF8-40F1-874A-26A416EC94D4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8FC072-AE77-4048-ACBE-DB89F4A54261}"/>
              </a:ext>
            </a:extLst>
          </p:cNvPr>
          <p:cNvGrpSpPr/>
          <p:nvPr/>
        </p:nvGrpSpPr>
        <p:grpSpPr>
          <a:xfrm>
            <a:off x="10887954" y="5890511"/>
            <a:ext cx="422031" cy="422031"/>
            <a:chOff x="8468751" y="1716258"/>
            <a:chExt cx="422031" cy="42203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431C91A-5759-4BB9-A476-556F807FC494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E14F601-0027-4B72-96D8-2DC69ABCC3C3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44A562-A800-4A2C-8B12-7E12FD0C4C46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5AB8FE-2E44-4DB1-9FFE-DDE67398524E}"/>
              </a:ext>
            </a:extLst>
          </p:cNvPr>
          <p:cNvGrpSpPr/>
          <p:nvPr/>
        </p:nvGrpSpPr>
        <p:grpSpPr>
          <a:xfrm>
            <a:off x="10298763" y="5890511"/>
            <a:ext cx="422031" cy="422031"/>
            <a:chOff x="8468751" y="1716258"/>
            <a:chExt cx="422031" cy="4220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C6492F-45F2-4520-AE9F-B8C3E6C9BF43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CCB4EF3-3FBF-48C2-A135-864ACE80C617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B3BB3A-F81F-4A1A-8CA3-4A2E463AB058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51F88C3-D855-42D9-948B-894623AA37C0}"/>
              </a:ext>
            </a:extLst>
          </p:cNvPr>
          <p:cNvGrpSpPr/>
          <p:nvPr/>
        </p:nvGrpSpPr>
        <p:grpSpPr>
          <a:xfrm>
            <a:off x="9709572" y="5890511"/>
            <a:ext cx="422031" cy="422031"/>
            <a:chOff x="8468751" y="1716258"/>
            <a:chExt cx="422031" cy="42203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1A12BBF-344A-4E84-9168-D8633E5F6F41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8412E11-1F49-448E-847C-06BDBF76E704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915A154-B62E-44CD-8503-764830475E5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4AD58A9-3EFD-40DE-BB0D-A8E1F299A909}"/>
              </a:ext>
            </a:extLst>
          </p:cNvPr>
          <p:cNvGrpSpPr/>
          <p:nvPr/>
        </p:nvGrpSpPr>
        <p:grpSpPr>
          <a:xfrm>
            <a:off x="9120381" y="5890511"/>
            <a:ext cx="422031" cy="422031"/>
            <a:chOff x="8468751" y="1716258"/>
            <a:chExt cx="422031" cy="42203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A1B6D30-D593-4669-A172-DB7F324096FC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2A2D3B7-88D9-4E59-99B2-CA3755293C15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D556169-4E75-4C7B-8082-E262C2D1D7FA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26D5BC8F-649C-43F8-812B-52D683306305}"/>
              </a:ext>
            </a:extLst>
          </p:cNvPr>
          <p:cNvSpPr/>
          <p:nvPr/>
        </p:nvSpPr>
        <p:spPr>
          <a:xfrm>
            <a:off x="6401406" y="5390378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err="1">
                <a:solidFill>
                  <a:schemeClr val="tx1"/>
                </a:solidFill>
                <a:latin typeface="+mn-ea"/>
                <a:ea typeface="+mn-ea"/>
              </a:rPr>
              <a:t>Prev</a:t>
            </a:r>
            <a:endParaRPr lang="zh-CN" altLang="en-US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3CD6DB-B44D-4EBC-82E8-10DAE66A45BC}"/>
              </a:ext>
            </a:extLst>
          </p:cNvPr>
          <p:cNvSpPr/>
          <p:nvPr/>
        </p:nvSpPr>
        <p:spPr>
          <a:xfrm>
            <a:off x="5896781" y="539037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First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5DCF96F-9748-4C26-A5C0-877C8E2C5CE0}"/>
              </a:ext>
            </a:extLst>
          </p:cNvPr>
          <p:cNvSpPr/>
          <p:nvPr/>
        </p:nvSpPr>
        <p:spPr>
          <a:xfrm>
            <a:off x="7476381" y="53903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Next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EB6A172-D22C-4327-86F6-AA4D96BBEFD0}"/>
              </a:ext>
            </a:extLst>
          </p:cNvPr>
          <p:cNvSpPr/>
          <p:nvPr/>
        </p:nvSpPr>
        <p:spPr>
          <a:xfrm>
            <a:off x="8033905" y="539037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Last</a:t>
            </a:r>
          </a:p>
        </p:txBody>
      </p:sp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CF2EE139-AC4E-41B9-9757-2039B308EBD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719076" y="2003814"/>
            <a:ext cx="9328159" cy="340934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D02633D-49CE-4C45-87F9-E63D89862ED6}"/>
              </a:ext>
            </a:extLst>
          </p:cNvPr>
          <p:cNvCxnSpPr/>
          <p:nvPr/>
        </p:nvCxnSpPr>
        <p:spPr>
          <a:xfrm>
            <a:off x="2576946" y="1567543"/>
            <a:ext cx="0" cy="4214949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文本占位符 76">
            <a:extLst>
              <a:ext uri="{FF2B5EF4-FFF2-40B4-BE49-F238E27FC236}">
                <a16:creationId xmlns:a16="http://schemas.microsoft.com/office/drawing/2014/main" id="{F7477AD7-CDC7-44C9-B585-844CABFE5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900" y="1191616"/>
            <a:ext cx="921519" cy="322582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User</a:t>
            </a:r>
            <a:endParaRPr lang="zh-CN" altLang="en-US" dirty="0"/>
          </a:p>
        </p:txBody>
      </p:sp>
      <p:sp>
        <p:nvSpPr>
          <p:cNvPr id="78" name="文本占位符 77">
            <a:extLst>
              <a:ext uri="{FF2B5EF4-FFF2-40B4-BE49-F238E27FC236}">
                <a16:creationId xmlns:a16="http://schemas.microsoft.com/office/drawing/2014/main" id="{41C668AF-C407-4B00-ABAC-386BE2D9B1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5660" y="1181475"/>
            <a:ext cx="754222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Org</a:t>
            </a:r>
            <a:endParaRPr lang="zh-CN" altLang="en-US" dirty="0"/>
          </a:p>
        </p:txBody>
      </p:sp>
      <p:sp>
        <p:nvSpPr>
          <p:cNvPr id="82" name="文本占位符 81">
            <a:extLst>
              <a:ext uri="{FF2B5EF4-FFF2-40B4-BE49-F238E27FC236}">
                <a16:creationId xmlns:a16="http://schemas.microsoft.com/office/drawing/2014/main" id="{7E0AD57D-4C7C-4266-A85B-9C7D574B97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046" y="1684570"/>
            <a:ext cx="1717675" cy="307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GB" altLang="zh-CN" dirty="0" err="1"/>
              <a:t>Entiry</a:t>
            </a:r>
            <a:r>
              <a:rPr lang="en-GB" altLang="zh-CN" dirty="0"/>
              <a:t> Name</a:t>
            </a:r>
            <a:endParaRPr lang="zh-CN" altLang="en-US" dirty="0"/>
          </a:p>
        </p:txBody>
      </p:sp>
      <p:sp>
        <p:nvSpPr>
          <p:cNvPr id="83" name="文本占位符 82">
            <a:extLst>
              <a:ext uri="{FF2B5EF4-FFF2-40B4-BE49-F238E27FC236}">
                <a16:creationId xmlns:a16="http://schemas.microsoft.com/office/drawing/2014/main" id="{067780FD-BC1C-44E1-8034-D9E7F6974D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2519" y="1659822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Add</a:t>
            </a:r>
            <a:endParaRPr lang="zh-CN" altLang="en-US" dirty="0"/>
          </a:p>
        </p:txBody>
      </p:sp>
      <p:sp>
        <p:nvSpPr>
          <p:cNvPr id="84" name="文本占位符 83">
            <a:extLst>
              <a:ext uri="{FF2B5EF4-FFF2-40B4-BE49-F238E27FC236}">
                <a16:creationId xmlns:a16="http://schemas.microsoft.com/office/drawing/2014/main" id="{F71E330D-F9AC-48B4-98D3-77D229C27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6778" y="1659699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Column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EBCEFEE-B07E-48C4-B26E-69C96815513F}"/>
              </a:ext>
            </a:extLst>
          </p:cNvPr>
          <p:cNvSpPr txBox="1"/>
          <p:nvPr/>
        </p:nvSpPr>
        <p:spPr>
          <a:xfrm>
            <a:off x="52579" y="-22540"/>
            <a:ext cx="333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600" dirty="0"/>
              <a:t>Admin Console</a:t>
            </a:r>
            <a:endParaRPr lang="zh-CN" altLang="en-US" sz="3600" dirty="0"/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0E0B82B3-3BC0-405E-81AE-817D3037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" y="6567776"/>
            <a:ext cx="2707548" cy="29022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3" name="文本占位符 92">
            <a:extLst>
              <a:ext uri="{FF2B5EF4-FFF2-40B4-BE49-F238E27FC236}">
                <a16:creationId xmlns:a16="http://schemas.microsoft.com/office/drawing/2014/main" id="{94C375BD-4876-48C1-A603-9C146CB7C5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01254" y="1181475"/>
            <a:ext cx="1387897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Department</a:t>
            </a:r>
            <a:endParaRPr lang="zh-CN" altLang="en-US" dirty="0"/>
          </a:p>
        </p:txBody>
      </p:sp>
      <p:sp>
        <p:nvSpPr>
          <p:cNvPr id="94" name="文本占位符 93">
            <a:extLst>
              <a:ext uri="{FF2B5EF4-FFF2-40B4-BE49-F238E27FC236}">
                <a16:creationId xmlns:a16="http://schemas.microsoft.com/office/drawing/2014/main" id="{25F1313A-85C8-4BA4-9FF3-A9A4EA55D4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15791" y="1181475"/>
            <a:ext cx="848497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Role</a:t>
            </a:r>
            <a:endParaRPr lang="zh-CN" altLang="en-US" dirty="0"/>
          </a:p>
        </p:txBody>
      </p:sp>
      <p:sp>
        <p:nvSpPr>
          <p:cNvPr id="95" name="文本占位符 94">
            <a:extLst>
              <a:ext uri="{FF2B5EF4-FFF2-40B4-BE49-F238E27FC236}">
                <a16:creationId xmlns:a16="http://schemas.microsoft.com/office/drawing/2014/main" id="{5F04B772-DBA2-4226-B99C-906A6AD439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524" y="1181475"/>
            <a:ext cx="845594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Menu</a:t>
            </a:r>
            <a:endParaRPr lang="zh-CN" altLang="en-US" dirty="0"/>
          </a:p>
        </p:txBody>
      </p:sp>
      <p:sp>
        <p:nvSpPr>
          <p:cNvPr id="96" name="文本占位符 95">
            <a:extLst>
              <a:ext uri="{FF2B5EF4-FFF2-40B4-BE49-F238E27FC236}">
                <a16:creationId xmlns:a16="http://schemas.microsoft.com/office/drawing/2014/main" id="{FE4FA759-D628-4FCA-B192-B960BF3BA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517" y="723569"/>
            <a:ext cx="921519" cy="322582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sng"/>
            </a:lvl1pPr>
          </a:lstStyle>
          <a:p>
            <a:pPr lvl="0"/>
            <a:r>
              <a:rPr lang="en-GB" altLang="zh-CN" dirty="0"/>
              <a:t>System</a:t>
            </a:r>
            <a:endParaRPr lang="zh-CN" altLang="en-US" dirty="0"/>
          </a:p>
        </p:txBody>
      </p:sp>
      <p:sp>
        <p:nvSpPr>
          <p:cNvPr id="97" name="文本占位符 96">
            <a:extLst>
              <a:ext uri="{FF2B5EF4-FFF2-40B4-BE49-F238E27FC236}">
                <a16:creationId xmlns:a16="http://schemas.microsoft.com/office/drawing/2014/main" id="{AD2E8E12-8FB0-438F-815D-F4E69E589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013" y="716308"/>
            <a:ext cx="998930" cy="332723"/>
          </a:xfrm>
          <a:custGeom>
            <a:avLst/>
            <a:gdLst>
              <a:gd name="connsiteX0" fmla="*/ 158146 w 1143913"/>
              <a:gd name="connsiteY0" fmla="*/ 0 h 393636"/>
              <a:gd name="connsiteX1" fmla="*/ 996405 w 1143913"/>
              <a:gd name="connsiteY1" fmla="*/ 0 h 393636"/>
              <a:gd name="connsiteX2" fmla="*/ 996405 w 1143913"/>
              <a:gd name="connsiteY2" fmla="*/ 4105 h 393636"/>
              <a:gd name="connsiteX3" fmla="*/ 996967 w 1143913"/>
              <a:gd name="connsiteY3" fmla="*/ 4166 h 393636"/>
              <a:gd name="connsiteX4" fmla="*/ 1143913 w 1143913"/>
              <a:gd name="connsiteY4" fmla="*/ 196903 h 393636"/>
              <a:gd name="connsiteX5" fmla="*/ 959881 w 1143913"/>
              <a:gd name="connsiteY5" fmla="*/ 393636 h 393636"/>
              <a:gd name="connsiteX6" fmla="*/ 184032 w 1143913"/>
              <a:gd name="connsiteY6" fmla="*/ 393636 h 393636"/>
              <a:gd name="connsiteX7" fmla="*/ 0 w 1143913"/>
              <a:gd name="connsiteY7" fmla="*/ 196903 h 393636"/>
              <a:gd name="connsiteX8" fmla="*/ 146946 w 1143913"/>
              <a:gd name="connsiteY8" fmla="*/ 4166 h 393636"/>
              <a:gd name="connsiteX9" fmla="*/ 158146 w 1143913"/>
              <a:gd name="connsiteY9" fmla="*/ 2959 h 39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913" h="393636">
                <a:moveTo>
                  <a:pt x="158146" y="0"/>
                </a:moveTo>
                <a:lnTo>
                  <a:pt x="996405" y="0"/>
                </a:lnTo>
                <a:lnTo>
                  <a:pt x="996405" y="4105"/>
                </a:lnTo>
                <a:lnTo>
                  <a:pt x="996967" y="4166"/>
                </a:lnTo>
                <a:cubicBezTo>
                  <a:pt x="1080822" y="22509"/>
                  <a:pt x="1143913" y="101826"/>
                  <a:pt x="1143913" y="196903"/>
                </a:cubicBezTo>
                <a:cubicBezTo>
                  <a:pt x="1143913" y="305561"/>
                  <a:pt x="1061509" y="393636"/>
                  <a:pt x="959881" y="393636"/>
                </a:cubicBezTo>
                <a:lnTo>
                  <a:pt x="184032" y="393636"/>
                </a:lnTo>
                <a:cubicBezTo>
                  <a:pt x="82404" y="393636"/>
                  <a:pt x="0" y="305561"/>
                  <a:pt x="0" y="196903"/>
                </a:cubicBezTo>
                <a:cubicBezTo>
                  <a:pt x="0" y="101826"/>
                  <a:pt x="63091" y="22509"/>
                  <a:pt x="146946" y="4166"/>
                </a:cubicBezTo>
                <a:lnTo>
                  <a:pt x="158146" y="2959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1800" u="none"/>
            </a:lvl1pPr>
          </a:lstStyle>
          <a:p>
            <a:pPr lvl="0"/>
            <a:r>
              <a:rPr lang="en-GB" altLang="zh-CN" dirty="0"/>
              <a:t>Home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17D2B6-63A2-4432-8CB5-304333BB38A9}"/>
              </a:ext>
            </a:extLst>
          </p:cNvPr>
          <p:cNvSpPr/>
          <p:nvPr userDrawn="1"/>
        </p:nvSpPr>
        <p:spPr>
          <a:xfrm>
            <a:off x="6928474" y="5390378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1/10</a:t>
            </a:r>
            <a:endParaRPr lang="zh-CN" altLang="en-US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2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控件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A50B2E47-CF57-4836-AAF4-99A98151DCC1}"/>
              </a:ext>
            </a:extLst>
          </p:cNvPr>
          <p:cNvGrpSpPr/>
          <p:nvPr/>
        </p:nvGrpSpPr>
        <p:grpSpPr>
          <a:xfrm>
            <a:off x="698712" y="601895"/>
            <a:ext cx="422031" cy="422031"/>
            <a:chOff x="8468751" y="1716258"/>
            <a:chExt cx="422031" cy="42203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14324BC-5791-4842-A6EE-37A650C5E8C4}"/>
                </a:ext>
              </a:extLst>
            </p:cNvPr>
            <p:cNvSpPr/>
            <p:nvPr userDrawn="1"/>
          </p:nvSpPr>
          <p:spPr>
            <a:xfrm>
              <a:off x="8468751" y="1716258"/>
              <a:ext cx="422031" cy="422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12377FB-A81D-417F-89A3-D14A26FAE104}"/>
                </a:ext>
              </a:extLst>
            </p:cNvPr>
            <p:cNvCxnSpPr/>
            <p:nvPr userDrawn="1"/>
          </p:nvCxnSpPr>
          <p:spPr>
            <a:xfrm>
              <a:off x="8468752" y="1716258"/>
              <a:ext cx="422030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B304A6-C9B8-4490-9474-4CF3E9935251}"/>
                </a:ext>
              </a:extLst>
            </p:cNvPr>
            <p:cNvCxnSpPr/>
            <p:nvPr userDrawn="1"/>
          </p:nvCxnSpPr>
          <p:spPr>
            <a:xfrm flipH="1">
              <a:off x="8468751" y="1716258"/>
              <a:ext cx="422031" cy="4220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3EBF899-FD3E-4524-9F95-8BC229EBD6B6}"/>
              </a:ext>
            </a:extLst>
          </p:cNvPr>
          <p:cNvGrpSpPr/>
          <p:nvPr/>
        </p:nvGrpSpPr>
        <p:grpSpPr>
          <a:xfrm>
            <a:off x="1693628" y="518121"/>
            <a:ext cx="2528515" cy="1384229"/>
            <a:chOff x="214685" y="2044771"/>
            <a:chExt cx="2528515" cy="1384229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0E0920-29EC-4A11-B652-5B772F875298}"/>
                </a:ext>
              </a:extLst>
            </p:cNvPr>
            <p:cNvCxnSpPr/>
            <p:nvPr userDrawn="1"/>
          </p:nvCxnSpPr>
          <p:spPr>
            <a:xfrm>
              <a:off x="214685" y="2044771"/>
              <a:ext cx="0" cy="138422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E3C2F9A-179F-4515-8D77-DD46F0C932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685" y="2044771"/>
              <a:ext cx="226898" cy="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D3B6651-DD3E-4891-A317-168EA0D83C90}"/>
                </a:ext>
              </a:extLst>
            </p:cNvPr>
            <p:cNvCxnSpPr/>
            <p:nvPr userDrawn="1"/>
          </p:nvCxnSpPr>
          <p:spPr>
            <a:xfrm>
              <a:off x="214685" y="3429000"/>
              <a:ext cx="2528515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EEBD593-D9D2-4290-AE85-F401B7740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07381" y="2044771"/>
              <a:ext cx="1335819" cy="1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D9D53C0-49BB-45D8-9951-0767E494C8FB}"/>
                </a:ext>
              </a:extLst>
            </p:cNvPr>
            <p:cNvCxnSpPr/>
            <p:nvPr userDrawn="1"/>
          </p:nvCxnSpPr>
          <p:spPr>
            <a:xfrm>
              <a:off x="2743200" y="2044771"/>
              <a:ext cx="0" cy="1384229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81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70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8D2BC1-0178-4F35-991E-24F2A354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95318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7EF69-4734-493B-B584-95C05552A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F19130-EFD9-4C41-9132-19FA2B462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A542EC6-E36D-4D35-A27A-37FD3BEBD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4B424F-EBB9-464C-8D49-454A8A98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38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2A8E296-41BB-46E0-956D-AE6AFD2151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A3D7C-9BED-4BCE-9BF1-21CEEACFFA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0F070-8927-47F9-871D-A8F2D3EA7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2E25574-9221-46F4-85E0-D5D91117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0CF7DF-E21E-4BC7-9C21-EA0CA6A2CFA2}"/>
              </a:ext>
            </a:extLst>
          </p:cNvPr>
          <p:cNvSpPr/>
          <p:nvPr/>
        </p:nvSpPr>
        <p:spPr>
          <a:xfrm>
            <a:off x="174171" y="2037791"/>
            <a:ext cx="11843658" cy="368579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CDB480B-69A6-42B6-BBCD-0A57191DEA68}"/>
              </a:ext>
            </a:extLst>
          </p:cNvPr>
          <p:cNvSpPr/>
          <p:nvPr/>
        </p:nvSpPr>
        <p:spPr>
          <a:xfrm>
            <a:off x="235131" y="1705068"/>
            <a:ext cx="731520" cy="3327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My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ED4E9E-003A-42AA-BDAB-352646E320F4}"/>
              </a:ext>
            </a:extLst>
          </p:cNvPr>
          <p:cNvSpPr/>
          <p:nvPr/>
        </p:nvSpPr>
        <p:spPr>
          <a:xfrm>
            <a:off x="966651" y="1715209"/>
            <a:ext cx="1088572" cy="32258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Account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CBC20E-019F-49C6-8647-00B51B0B789F}"/>
              </a:ext>
            </a:extLst>
          </p:cNvPr>
          <p:cNvSpPr/>
          <p:nvPr/>
        </p:nvSpPr>
        <p:spPr>
          <a:xfrm>
            <a:off x="2055223" y="1705068"/>
            <a:ext cx="803865" cy="3327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Setup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E27300F-BA83-4C3D-BA8F-9CD8AFA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3" y="2229294"/>
            <a:ext cx="731519" cy="10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AF5FF625-0D31-467B-B6A9-9FD6FCC4CB5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93594234"/>
              </p:ext>
            </p:extLst>
          </p:nvPr>
        </p:nvGraphicFramePr>
        <p:xfrm>
          <a:off x="2719388" y="2003425"/>
          <a:ext cx="939882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2077">
                  <a:extLst>
                    <a:ext uri="{9D8B030D-6E8A-4147-A177-3AD203B41FA5}">
                      <a16:colId xmlns:a16="http://schemas.microsoft.com/office/drawing/2014/main" val="1725379011"/>
                    </a:ext>
                  </a:extLst>
                </a:gridCol>
                <a:gridCol w="1001028">
                  <a:extLst>
                    <a:ext uri="{9D8B030D-6E8A-4147-A177-3AD203B41FA5}">
                      <a16:colId xmlns:a16="http://schemas.microsoft.com/office/drawing/2014/main" val="3160356884"/>
                    </a:ext>
                  </a:extLst>
                </a:gridCol>
                <a:gridCol w="1915427">
                  <a:extLst>
                    <a:ext uri="{9D8B030D-6E8A-4147-A177-3AD203B41FA5}">
                      <a16:colId xmlns:a16="http://schemas.microsoft.com/office/drawing/2014/main" val="3274910617"/>
                    </a:ext>
                  </a:extLst>
                </a:gridCol>
                <a:gridCol w="1068404">
                  <a:extLst>
                    <a:ext uri="{9D8B030D-6E8A-4147-A177-3AD203B41FA5}">
                      <a16:colId xmlns:a16="http://schemas.microsoft.com/office/drawing/2014/main" val="779280082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883485415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3561912562"/>
                    </a:ext>
                  </a:extLst>
                </a:gridCol>
                <a:gridCol w="2415943">
                  <a:extLst>
                    <a:ext uri="{9D8B030D-6E8A-4147-A177-3AD203B41FA5}">
                      <a16:colId xmlns:a16="http://schemas.microsoft.com/office/drawing/2014/main" val="35483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Nick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Gender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Role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Department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98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u="sng" dirty="0"/>
                        <a:t>admin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administrator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Admin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 </a:t>
                      </a:r>
                      <a:r>
                        <a:rPr lang="en-GB" altLang="zh-CN" u="sng" dirty="0"/>
                        <a:t>Account</a:t>
                      </a:r>
                      <a:r>
                        <a:rPr lang="en-GB" altLang="zh-CN" dirty="0"/>
                        <a:t>  </a:t>
                      </a:r>
                      <a:r>
                        <a:rPr lang="en-GB" altLang="zh-CN" u="sng" dirty="0"/>
                        <a:t>Edit</a:t>
                      </a:r>
                      <a:r>
                        <a:rPr lang="en-GB" altLang="zh-CN" dirty="0"/>
                        <a:t>  </a:t>
                      </a:r>
                      <a:r>
                        <a:rPr lang="en-GB" altLang="zh-CN" u="sng" dirty="0"/>
                        <a:t>Delete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2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1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9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6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3199"/>
                  </a:ext>
                </a:extLst>
              </a:tr>
            </a:tbl>
          </a:graphicData>
        </a:graphic>
      </p:graphicFrame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77A03EB-6A95-4E47-8BE5-9C8F773CC9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4061C37-D7A2-41DF-B3E6-683749648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Org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4CC8272-0CAF-424D-92AD-9FA9ABC2A4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8B6553A-FDA6-4C98-8223-715012B73E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Column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AECC91A-0210-40F0-8E1F-4043A88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9361BF2C-5564-4258-B30B-7ECB454E48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3558313-48CB-445C-AD37-9F1C9F01F8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Role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6EC51C2-263C-4702-B7C4-9367CEC21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EB486DE-7668-41A2-B22E-95AE67ACDA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52686AE-694D-4FB5-A503-F459DCD27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0013" y="716308"/>
            <a:ext cx="998930" cy="332723"/>
          </a:xfrm>
        </p:spPr>
        <p:txBody>
          <a:bodyPr/>
          <a:lstStyle/>
          <a:p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7B252A-D99F-426C-9952-DD5E185F1720}"/>
              </a:ext>
            </a:extLst>
          </p:cNvPr>
          <p:cNvSpPr/>
          <p:nvPr/>
        </p:nvSpPr>
        <p:spPr>
          <a:xfrm>
            <a:off x="73792" y="2091156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C00504-2D9D-4DD2-AAE9-3549C4B364F4}"/>
              </a:ext>
            </a:extLst>
          </p:cNvPr>
          <p:cNvSpPr txBox="1"/>
          <p:nvPr/>
        </p:nvSpPr>
        <p:spPr>
          <a:xfrm>
            <a:off x="138241" y="2437658"/>
            <a:ext cx="231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939D31-DFE9-4085-9D0A-CE3C42DA4977}"/>
              </a:ext>
            </a:extLst>
          </p:cNvPr>
          <p:cNvSpPr/>
          <p:nvPr/>
        </p:nvSpPr>
        <p:spPr>
          <a:xfrm>
            <a:off x="73791" y="280699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Role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EC6AF2-FD33-4251-BCEF-4FADDB3D7FC4}"/>
              </a:ext>
            </a:extLst>
          </p:cNvPr>
          <p:cNvSpPr txBox="1"/>
          <p:nvPr/>
        </p:nvSpPr>
        <p:spPr>
          <a:xfrm>
            <a:off x="138241" y="3133824"/>
            <a:ext cx="231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86ABAD-53B1-46BC-AED0-70EE5DEFD362}"/>
              </a:ext>
            </a:extLst>
          </p:cNvPr>
          <p:cNvSpPr/>
          <p:nvPr/>
        </p:nvSpPr>
        <p:spPr>
          <a:xfrm>
            <a:off x="45057" y="3503156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Department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1185DB-8E32-41C3-8A34-7A69F781A2D6}"/>
              </a:ext>
            </a:extLst>
          </p:cNvPr>
          <p:cNvSpPr txBox="1"/>
          <p:nvPr/>
        </p:nvSpPr>
        <p:spPr>
          <a:xfrm>
            <a:off x="128662" y="3841430"/>
            <a:ext cx="23130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8817F8-2DF1-4274-815C-00C2F522AF92}"/>
              </a:ext>
            </a:extLst>
          </p:cNvPr>
          <p:cNvSpPr/>
          <p:nvPr/>
        </p:nvSpPr>
        <p:spPr>
          <a:xfrm>
            <a:off x="45057" y="418085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Birthday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4EDF38-26BC-4C09-A2BD-7B683636BBF8}"/>
              </a:ext>
            </a:extLst>
          </p:cNvPr>
          <p:cNvSpPr txBox="1"/>
          <p:nvPr/>
        </p:nvSpPr>
        <p:spPr>
          <a:xfrm>
            <a:off x="119730" y="4475260"/>
            <a:ext cx="1030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FB093D-F8A7-4A6D-87DA-AA62F53543C2}"/>
              </a:ext>
            </a:extLst>
          </p:cNvPr>
          <p:cNvSpPr txBox="1"/>
          <p:nvPr/>
        </p:nvSpPr>
        <p:spPr>
          <a:xfrm>
            <a:off x="1383897" y="4475260"/>
            <a:ext cx="1030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1933EA-AF39-4355-8CF1-D8FDA194E7A5}"/>
              </a:ext>
            </a:extLst>
          </p:cNvPr>
          <p:cNvSpPr/>
          <p:nvPr/>
        </p:nvSpPr>
        <p:spPr>
          <a:xfrm>
            <a:off x="1115212" y="44752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/>
              <a:t>-</a:t>
            </a:r>
            <a:endParaRPr lang="zh-CN" altLang="en-US" dirty="0"/>
          </a:p>
        </p:txBody>
      </p:sp>
      <p:sp>
        <p:nvSpPr>
          <p:cNvPr id="32" name="动作按钮: 空白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12A4228-E0BD-41BA-9EB5-57BBCB783E33}"/>
              </a:ext>
            </a:extLst>
          </p:cNvPr>
          <p:cNvSpPr/>
          <p:nvPr/>
        </p:nvSpPr>
        <p:spPr>
          <a:xfrm>
            <a:off x="858034" y="5116419"/>
            <a:ext cx="848897" cy="369332"/>
          </a:xfrm>
          <a:prstGeom prst="actionButtonBlan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Search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959023-7DE7-4E2C-A045-2B0AE85BC89F}"/>
              </a:ext>
            </a:extLst>
          </p:cNvPr>
          <p:cNvSpPr txBox="1"/>
          <p:nvPr/>
        </p:nvSpPr>
        <p:spPr>
          <a:xfrm>
            <a:off x="557001" y="1718234"/>
            <a:ext cx="14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Search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476892"/>
      </p:ext>
    </p:extLst>
  </p:cSld>
  <p:clrMapOvr>
    <a:masterClrMapping/>
  </p:clrMapOvr>
</p:sld>
</file>

<file path=ppt/theme/theme1.xml><?xml version="1.0" encoding="utf-8"?>
<a:theme xmlns:a="http://schemas.openxmlformats.org/drawingml/2006/main" name="Web界面原型设计">
  <a:themeElements>
    <a:clrScheme name="WEB U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005390"/>
      </a:accent2>
      <a:accent3>
        <a:srgbClr val="00B050"/>
      </a:accent3>
      <a:accent4>
        <a:srgbClr val="FF6600"/>
      </a:accent4>
      <a:accent5>
        <a:srgbClr val="0070C0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UI模板" id="{FD0BA6D2-1AEE-4EBF-8A0E-BD3A42544D12}" vid="{2D0428F2-E7F5-4424-82F0-542EF25C94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WebUI模板</Template>
  <TotalTime>135</TotalTime>
  <Words>45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Web界面原型设计</vt:lpstr>
      <vt:lpstr>登录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sh</dc:creator>
  <cp:lastModifiedBy>c sh</cp:lastModifiedBy>
  <cp:revision>16</cp:revision>
  <dcterms:created xsi:type="dcterms:W3CDTF">2020-01-16T12:54:52Z</dcterms:created>
  <dcterms:modified xsi:type="dcterms:W3CDTF">2020-12-16T14:59:26Z</dcterms:modified>
</cp:coreProperties>
</file>