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63" r:id="rId13"/>
    <p:sldId id="264" r:id="rId14"/>
    <p:sldId id="265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0AAB3B-1F85-4FA5-B92F-1F20E446B5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8"/>
            <p14:sldId id="269"/>
            <p14:sldId id="270"/>
            <p14:sldId id="271"/>
            <p14:sldId id="263"/>
            <p14:sldId id="264"/>
            <p14:sldId id="265"/>
            <p14:sldId id="266"/>
            <p14:sldId id="267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0" autoAdjust="0"/>
    <p:restoredTop sz="94660" autoAdjust="0"/>
  </p:normalViewPr>
  <p:slideViewPr>
    <p:cSldViewPr>
      <p:cViewPr varScale="1">
        <p:scale>
          <a:sx n="56" d="100"/>
          <a:sy n="56" d="100"/>
        </p:scale>
        <p:origin x="-166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09600"/>
            <a:ext cx="5486400" cy="4117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24384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0" y="2057400"/>
            <a:ext cx="56388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7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1"/>
            <a:ext cx="4040188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27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419600"/>
            <a:ext cx="6096000" cy="685800"/>
          </a:xfrm>
        </p:spPr>
        <p:txBody>
          <a:bodyPr/>
          <a:lstStyle>
            <a:lvl1pPr>
              <a:defRPr sz="40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2628900"/>
            <a:ext cx="9144000" cy="1600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7200"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6619"/>
            <a:ext cx="8229600" cy="2544762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blipFill dpi="0" rotWithShape="1"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90488"/>
            <a:ext cx="9144000" cy="694944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AB52-8376-44F3-AB22-C884EE719150}" type="datetimeFigureOut">
              <a:rPr lang="en-US" smtClean="0"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460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for C#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Jones</a:t>
            </a:r>
            <a:br>
              <a:rPr lang="en-US" dirty="0" smtClean="0"/>
            </a:br>
            <a:r>
              <a:rPr lang="en-US" dirty="0" smtClean="0"/>
              <a:t>RCC Fall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“Hello World”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F#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text = 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"Hello, World!"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"%s"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text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C#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"Hello, World!"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.Out.WriteLine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"{0}"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text);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sz="2700" dirty="0" smtClean="0"/>
              <a:t>To show you cool things, you need to be able to read them.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just look at some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F# likes to keep everything generic.</a:t>
            </a:r>
          </a:p>
          <a:p>
            <a:r>
              <a:rPr lang="en-US" dirty="0" smtClean="0"/>
              <a:t>F# cares about whitespace.</a:t>
            </a:r>
          </a:p>
          <a:p>
            <a:pPr lvl="1"/>
            <a:r>
              <a:rPr lang="en-US" dirty="0" smtClean="0"/>
              <a:t>This takes a while to get use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4606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something that exists</a:t>
            </a:r>
          </a:p>
          <a:p>
            <a:r>
              <a:rPr lang="en-US" dirty="0" smtClean="0"/>
              <a:t>In C#...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iAmAMutableLocal =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	iAmAMutableLocal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= 7;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8B"/>
                </a:solidFill>
                <a:latin typeface="Consolas"/>
              </a:rPr>
              <a:t>		Console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smtClean="0">
                <a:solidFill>
                  <a:srgbClr val="800080"/>
                </a:solidFill>
                <a:latin typeface="Consolas"/>
              </a:rPr>
              <a:t>Out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smtClean="0">
                <a:solidFill>
                  <a:srgbClr val="008B8B"/>
                </a:solidFill>
                <a:latin typeface="Consolas"/>
              </a:rPr>
              <a:t>WriteLine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(iAmAMutableLocal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/>
              <a:t>This scenario is </a:t>
            </a:r>
            <a:r>
              <a:rPr lang="en-US" i="1" dirty="0" smtClean="0"/>
              <a:t>reassignment</a:t>
            </a:r>
          </a:p>
          <a:p>
            <a:r>
              <a:rPr lang="en-US" dirty="0" smtClean="0"/>
              <a:t>In F#...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	let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iAmImmuableLocal = 3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	iAmImmuableLocal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&lt;- 9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	printfn 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"%d"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iAmImmuableLocal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6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Won’t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Mutability exists in F#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nsolas"/>
              </a:rPr>
              <a:t>&lt;-</a:t>
            </a:r>
            <a:r>
              <a:rPr lang="en-US" dirty="0" smtClean="0"/>
              <a:t> operator to reassign</a:t>
            </a:r>
          </a:p>
          <a:p>
            <a:r>
              <a:rPr lang="en-US" dirty="0" smtClean="0"/>
              <a:t>Values statelessness over mutation.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mutable</a:t>
            </a:r>
            <a:r>
              <a:rPr lang="en-US" dirty="0" smtClean="0"/>
              <a:t> modifier if you have 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Often needed for compatibility with existing .NET API’s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97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lead to a better design</a:t>
            </a:r>
          </a:p>
          <a:p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s</a:t>
            </a:r>
            <a:r>
              <a:rPr lang="en-US" dirty="0" smtClean="0"/>
              <a:t>afety</a:t>
            </a:r>
          </a:p>
          <a:p>
            <a:pPr lvl="1"/>
            <a:r>
              <a:rPr lang="en-US" dirty="0" smtClean="0"/>
              <a:t>Lock contention</a:t>
            </a:r>
          </a:p>
          <a:p>
            <a:r>
              <a:rPr lang="en-US" dirty="0" smtClean="0"/>
              <a:t>Unlikely to reassign something unintentionally</a:t>
            </a:r>
          </a:p>
          <a:p>
            <a:pPr lvl="1"/>
            <a:r>
              <a:rPr lang="en-US" dirty="0" smtClean="0"/>
              <a:t>Less buggy code?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issues / memory issues</a:t>
            </a:r>
            <a:endParaRPr lang="en-US" dirty="0" smtClean="0"/>
          </a:p>
          <a:p>
            <a:pPr lvl="1"/>
            <a:r>
              <a:rPr lang="en-US" sz="2000" dirty="0" smtClean="0"/>
              <a:t>Sometimes</a:t>
            </a:r>
          </a:p>
          <a:p>
            <a:r>
              <a:rPr lang="en-US" dirty="0" smtClean="0"/>
              <a:t>Usually means </a:t>
            </a:r>
            <a:r>
              <a:rPr lang="en-US" i="1" dirty="0" smtClean="0"/>
              <a:t>recursion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C# wasn’t designed for heavy recursion.</a:t>
            </a:r>
          </a:p>
          <a:p>
            <a:pPr lvl="1"/>
            <a:r>
              <a:rPr lang="en-US" dirty="0" smtClean="0"/>
              <a:t>But F# is.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recursion taboo in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StackOverflowException</a:t>
            </a:r>
            <a:endParaRPr lang="en-US" dirty="0" smtClean="0"/>
          </a:p>
          <a:p>
            <a:r>
              <a:rPr lang="en-US" dirty="0" smtClean="0"/>
              <a:t>Confusing when it isn’t </a:t>
            </a:r>
            <a:r>
              <a:rPr lang="en-US" smtClean="0"/>
              <a:t>commmon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7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Thycotic Employee</a:t>
            </a:r>
          </a:p>
          <a:p>
            <a:r>
              <a:rPr lang="en-US" dirty="0" smtClean="0"/>
              <a:t>Resides in Northern Virginal</a:t>
            </a:r>
          </a:p>
          <a:p>
            <a:r>
              <a:rPr lang="en-US" dirty="0" smtClean="0"/>
              <a:t>ASP.NET MVP x4</a:t>
            </a:r>
          </a:p>
          <a:p>
            <a:r>
              <a:rPr lang="en-US" dirty="0" smtClean="0"/>
              <a:t>Twitter: @vcsjones</a:t>
            </a:r>
          </a:p>
          <a:p>
            <a:r>
              <a:rPr lang="en-US" dirty="0" smtClean="0"/>
              <a:t>Test Driven Development / Agile enthusiast.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vcsjones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(All my material is there)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06600"/>
            <a:ext cx="2184400" cy="218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971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F# isn’t just another language</a:t>
            </a:r>
          </a:p>
          <a:p>
            <a:r>
              <a:rPr lang="en-US" dirty="0" smtClean="0"/>
              <a:t>How F# can help you</a:t>
            </a:r>
          </a:p>
          <a:p>
            <a:r>
              <a:rPr lang="en-US" dirty="0" smtClean="0"/>
              <a:t>How F# can make you a better C# developer</a:t>
            </a:r>
          </a:p>
          <a:p>
            <a:r>
              <a:rPr lang="en-US" dirty="0" smtClean="0"/>
              <a:t>How to write efficient F#</a:t>
            </a:r>
          </a:p>
          <a:p>
            <a:r>
              <a:rPr lang="en-US" dirty="0" smtClean="0"/>
              <a:t>Where F# has strengths over C#</a:t>
            </a:r>
          </a:p>
          <a:p>
            <a:r>
              <a:rPr lang="en-US" dirty="0" smtClean="0"/>
              <a:t>Where F# has weaknesses over C#</a:t>
            </a:r>
          </a:p>
        </p:txBody>
      </p:sp>
    </p:spTree>
    <p:extLst>
      <p:ext uri="{BB962C8B-B14F-4D97-AF65-F5344CB8AC3E}">
        <p14:creationId xmlns:p14="http://schemas.microsoft.com/office/powerpoint/2010/main" val="11987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F# is a functional language</a:t>
            </a:r>
          </a:p>
          <a:p>
            <a:r>
              <a:rPr lang="en-US" dirty="0" smtClean="0"/>
              <a:t>De-emphasizes the usual Object Oriented Principles</a:t>
            </a:r>
          </a:p>
          <a:p>
            <a:r>
              <a:rPr lang="en-US" dirty="0" smtClean="0"/>
              <a:t>Avoids state and mutability</a:t>
            </a:r>
          </a:p>
          <a:p>
            <a:r>
              <a:rPr lang="en-US" dirty="0" smtClean="0"/>
              <a:t>“Side effect free”</a:t>
            </a:r>
          </a:p>
          <a:p>
            <a:r>
              <a:rPr lang="en-US" dirty="0" smtClean="0"/>
              <a:t>Built on .NET, still allows OO Principles when wanted.</a:t>
            </a:r>
          </a:p>
          <a:p>
            <a:r>
              <a:rPr lang="en-US" dirty="0" smtClean="0"/>
              <a:t>Like C# and VB.NET, F# intermingles with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Roots in Lambda Calculus</a:t>
            </a:r>
          </a:p>
          <a:p>
            <a:r>
              <a:rPr lang="en-US" dirty="0" smtClean="0"/>
              <a:t>Don’t know or like calculus? That’s OK.</a:t>
            </a:r>
          </a:p>
          <a:p>
            <a:r>
              <a:rPr lang="en-US" dirty="0" smtClean="0"/>
              <a:t>Functional Programming heavy in academia.</a:t>
            </a:r>
            <a:br>
              <a:rPr lang="en-US" dirty="0" smtClean="0"/>
            </a:br>
            <a:r>
              <a:rPr lang="en-US" dirty="0" smtClean="0"/>
              <a:t>Now popular in many commercial applications</a:t>
            </a:r>
          </a:p>
          <a:p>
            <a:pPr lvl="1"/>
            <a:r>
              <a:rPr lang="en-US" dirty="0" smtClean="0"/>
              <a:t>R – Popular in statistics</a:t>
            </a:r>
          </a:p>
          <a:p>
            <a:pPr lvl="1"/>
            <a:r>
              <a:rPr lang="en-US" dirty="0" smtClean="0"/>
              <a:t>J/K – Popular in financial analysis</a:t>
            </a:r>
          </a:p>
          <a:p>
            <a:pPr lvl="1"/>
            <a:r>
              <a:rPr lang="en-US" dirty="0" smtClean="0"/>
              <a:t>Scala (multi-paradigm like F#) – Twitter!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F#’s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OCaml (Objective Caml)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Ocaml is Caml with an Object Oriented paradigm</a:t>
            </a:r>
          </a:p>
          <a:p>
            <a:pPr lvl="2"/>
            <a:r>
              <a:rPr lang="en-US" dirty="0" smtClean="0"/>
              <a:t>Caml is based on ML.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ML is influenced by ISWIM (</a:t>
            </a:r>
            <a:r>
              <a:rPr lang="en-US" b="1" dirty="0" smtClean="0"/>
              <a:t>I</a:t>
            </a:r>
            <a:r>
              <a:rPr lang="en-US" dirty="0" smtClean="0"/>
              <a:t>f you </a:t>
            </a:r>
            <a:r>
              <a:rPr lang="en-US" b="1" dirty="0" smtClean="0"/>
              <a:t>S</a:t>
            </a:r>
            <a:r>
              <a:rPr lang="en-US" dirty="0" smtClean="0"/>
              <a:t>ee </a:t>
            </a:r>
            <a:r>
              <a:rPr lang="en-US" b="1" dirty="0" smtClean="0"/>
              <a:t>W</a:t>
            </a:r>
            <a:r>
              <a:rPr lang="en-US" dirty="0" smtClean="0"/>
              <a:t>hat </a:t>
            </a:r>
            <a:r>
              <a:rPr lang="en-US" b="1" dirty="0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ean)</a:t>
            </a:r>
          </a:p>
          <a:p>
            <a:pPr lvl="4">
              <a:buFont typeface="Arial" pitchFamily="34" charset="0"/>
              <a:buChar char="•"/>
            </a:pPr>
            <a:r>
              <a:rPr lang="en-US" sz="1600" dirty="0" smtClean="0"/>
              <a:t>ISWIM is influenced by Lambda Calculus</a:t>
            </a:r>
          </a:p>
          <a:p>
            <a:r>
              <a:rPr lang="en-US" dirty="0" smtClean="0"/>
              <a:t>Phew!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Object Oriented Principles, much like C#.</a:t>
            </a:r>
          </a:p>
          <a:p>
            <a:r>
              <a:rPr lang="en-US" dirty="0" smtClean="0"/>
              <a:t>Imperative (stateful)</a:t>
            </a:r>
          </a:p>
          <a:p>
            <a:r>
              <a:rPr lang="en-US" i="1" dirty="0" smtClean="0"/>
              <a:t>Functional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80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Heavy focus on Object Oriented</a:t>
            </a:r>
          </a:p>
          <a:p>
            <a:r>
              <a:rPr lang="en-US" dirty="0" smtClean="0"/>
              <a:t>Not designed for heavy recursion</a:t>
            </a:r>
          </a:p>
          <a:p>
            <a:r>
              <a:rPr lang="en-US" dirty="0" smtClean="0"/>
              <a:t>Common recursive operations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dirty="0" smtClean="0"/>
              <a:t>while / do + while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(yuck!)</a:t>
            </a:r>
          </a:p>
          <a:p>
            <a:r>
              <a:rPr lang="en-US" dirty="0" smtClean="0"/>
              <a:t>Let’s see a common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C#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</a:t>
            </a:r>
            <a:r>
              <a:rPr lang="en-US" dirty="0" smtClean="0"/>
              <a:t>four examples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one is your favorite?</a:t>
            </a:r>
          </a:p>
          <a:p>
            <a:r>
              <a:rPr lang="en-US" dirty="0" smtClean="0"/>
              <a:t>Which do you dislike?</a:t>
            </a:r>
          </a:p>
          <a:p>
            <a:r>
              <a:rPr lang="en-US" dirty="0" smtClean="0"/>
              <a:t>What other ways can this be done?</a:t>
            </a:r>
          </a:p>
          <a:p>
            <a:r>
              <a:rPr lang="en-US" dirty="0" smtClean="0"/>
              <a:t>Discuss. No –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ycot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Thycotic PowerPoint Theme</Template>
  <TotalTime>507</TotalTime>
  <Words>462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Thycotic</vt:lpstr>
      <vt:lpstr>F# for C# Developers</vt:lpstr>
      <vt:lpstr>About Me</vt:lpstr>
      <vt:lpstr>What You’ll Learn</vt:lpstr>
      <vt:lpstr>F# Is Different</vt:lpstr>
      <vt:lpstr>History of Functional Programming</vt:lpstr>
      <vt:lpstr>F#’s Background</vt:lpstr>
      <vt:lpstr>Multi Paradigm</vt:lpstr>
      <vt:lpstr>Reviewing C#</vt:lpstr>
      <vt:lpstr>Reviewing C# Loops</vt:lpstr>
      <vt:lpstr>Obligatory “Hello World”</vt:lpstr>
      <vt:lpstr>Syntax To show you cool things, you need to be able to read them.</vt:lpstr>
      <vt:lpstr>Let’s Talk About…</vt:lpstr>
      <vt:lpstr>Mutability</vt:lpstr>
      <vt:lpstr>F# Won’t Compile</vt:lpstr>
      <vt:lpstr>Advantages of Immutability</vt:lpstr>
      <vt:lpstr>Disadvantages of Immutability</vt:lpstr>
      <vt:lpstr>Why is recursion taboo in C#?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C# Developers</dc:title>
  <dc:creator>Kevin Jones</dc:creator>
  <cp:lastModifiedBy>Kevin Jones</cp:lastModifiedBy>
  <cp:revision>31</cp:revision>
  <dcterms:created xsi:type="dcterms:W3CDTF">2010-10-06T01:50:26Z</dcterms:created>
  <dcterms:modified xsi:type="dcterms:W3CDTF">2010-10-09T17:15:34Z</dcterms:modified>
</cp:coreProperties>
</file>