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2"/>
  </p:sldMasterIdLst>
  <p:notesMasterIdLst>
    <p:notesMasterId r:id="rId26"/>
  </p:notesMasterIdLst>
  <p:sldIdLst>
    <p:sldId id="256" r:id="rId3"/>
    <p:sldId id="257" r:id="rId4"/>
    <p:sldId id="261" r:id="rId5"/>
    <p:sldId id="28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9" r:id="rId17"/>
    <p:sldId id="276" r:id="rId18"/>
    <p:sldId id="277" r:id="rId19"/>
    <p:sldId id="278" r:id="rId20"/>
    <p:sldId id="286" r:id="rId21"/>
    <p:sldId id="288" r:id="rId22"/>
    <p:sldId id="284" r:id="rId23"/>
    <p:sldId id="285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66" autoAdjust="0"/>
  </p:normalViewPr>
  <p:slideViewPr>
    <p:cSldViewPr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7225867599883"/>
          <c:y val="0.164556893581661"/>
          <c:w val="0.879584791484398"/>
          <c:h val="0.71051668529231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Plannning</c:v>
                </c:pt>
                <c:pt idx="1">
                  <c:v>Requirements</c:v>
                </c:pt>
                <c:pt idx="2">
                  <c:v>Design</c:v>
                </c:pt>
                <c:pt idx="3">
                  <c:v>Coding</c:v>
                </c:pt>
                <c:pt idx="4">
                  <c:v>Testing</c:v>
                </c:pt>
                <c:pt idx="5">
                  <c:v>Operational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7.0</c:v>
                </c:pt>
                <c:pt idx="2">
                  <c:v>15.0</c:v>
                </c:pt>
                <c:pt idx="3">
                  <c:v>35.0</c:v>
                </c:pt>
                <c:pt idx="4">
                  <c:v>50.0</c:v>
                </c:pt>
                <c:pt idx="5">
                  <c:v>120.0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609720"/>
        <c:axId val="2133612728"/>
      </c:areaChart>
      <c:catAx>
        <c:axId val="21336097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612728"/>
        <c:crosses val="autoZero"/>
        <c:auto val="1"/>
        <c:lblAlgn val="ctr"/>
        <c:lblOffset val="100"/>
        <c:noMultiLvlLbl val="0"/>
      </c:catAx>
      <c:valAx>
        <c:axId val="2133612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609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4884A-5244-44B2-812E-6B6175BB7E5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  <a:endParaRPr lang="en-US" dirty="0"/>
        </a:p>
      </dgm:t>
    </dgm:pt>
    <dgm:pt modelId="{22DF090C-A8B0-409D-817E-BFD14AA73F08}" type="parTrans" cxnId="{67051F62-92F2-4C9F-9B7E-9D5C6488CB87}">
      <dgm:prSet/>
      <dgm:spPr/>
      <dgm:t>
        <a:bodyPr/>
        <a:lstStyle/>
        <a:p>
          <a:endParaRPr lang="en-US"/>
        </a:p>
      </dgm:t>
    </dgm:pt>
    <dgm:pt modelId="{116D991F-6550-46D3-9B2C-F9EA9501350A}" type="sibTrans" cxnId="{67051F62-92F2-4C9F-9B7E-9D5C6488CB87}">
      <dgm:prSet/>
      <dgm:spPr/>
      <dgm:t>
        <a:bodyPr/>
        <a:lstStyle/>
        <a:p>
          <a:endParaRPr lang="en-US"/>
        </a:p>
      </dgm:t>
    </dgm:pt>
    <dgm:pt modelId="{5E2DC782-CD46-4C66-8F1A-FF953F1A1E7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  <a:endParaRPr lang="en-US" dirty="0"/>
        </a:p>
      </dgm:t>
    </dgm:pt>
    <dgm:pt modelId="{652FC898-560E-46F2-96F4-2D47ADC13413}" type="parTrans" cxnId="{93D87110-4593-4EB6-A71B-5CC10E33190B}">
      <dgm:prSet/>
      <dgm:spPr/>
      <dgm:t>
        <a:bodyPr/>
        <a:lstStyle/>
        <a:p>
          <a:endParaRPr lang="en-US"/>
        </a:p>
      </dgm:t>
    </dgm:pt>
    <dgm:pt modelId="{62E47B00-E24A-4EB7-9B75-33BF48FC4CA9}" type="sibTrans" cxnId="{93D87110-4593-4EB6-A71B-5CC10E33190B}">
      <dgm:prSet/>
      <dgm:spPr/>
      <dgm:t>
        <a:bodyPr/>
        <a:lstStyle/>
        <a:p>
          <a:endParaRPr lang="en-US"/>
        </a:p>
      </dgm:t>
    </dgm:pt>
    <dgm:pt modelId="{B9BAEB63-927E-4821-810F-6AFFC0E5B5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  <a:endParaRPr lang="en-US" dirty="0"/>
        </a:p>
      </dgm:t>
    </dgm:pt>
    <dgm:pt modelId="{51017E98-7DF2-4766-9BB4-64CB12C60E55}" type="parTrans" cxnId="{5118DDEF-E321-4055-B2EA-E056CFC97715}">
      <dgm:prSet/>
      <dgm:spPr/>
      <dgm:t>
        <a:bodyPr/>
        <a:lstStyle/>
        <a:p>
          <a:endParaRPr lang="en-US"/>
        </a:p>
      </dgm:t>
    </dgm:pt>
    <dgm:pt modelId="{556A175A-D3E7-4ED3-BB79-49054973FC50}" type="sibTrans" cxnId="{5118DDEF-E321-4055-B2EA-E056CFC97715}">
      <dgm:prSet/>
      <dgm:spPr/>
      <dgm:t>
        <a:bodyPr/>
        <a:lstStyle/>
        <a:p>
          <a:endParaRPr lang="en-US"/>
        </a:p>
      </dgm:t>
    </dgm:pt>
    <dgm:pt modelId="{0500C6D7-9B5A-42E6-8A56-613DEC323BD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91B72123-DD92-4784-95A0-C002AF3BD74F}" type="parTrans" cxnId="{AC537ACD-04A6-490F-BF3F-FADD279DCF90}">
      <dgm:prSet/>
      <dgm:spPr/>
      <dgm:t>
        <a:bodyPr/>
        <a:lstStyle/>
        <a:p>
          <a:endParaRPr lang="en-US"/>
        </a:p>
      </dgm:t>
    </dgm:pt>
    <dgm:pt modelId="{2C2E8B45-ABBD-4F52-AFB0-BE8A570C3C69}" type="sibTrans" cxnId="{AC537ACD-04A6-490F-BF3F-FADD279DCF90}">
      <dgm:prSet/>
      <dgm:spPr/>
      <dgm:t>
        <a:bodyPr/>
        <a:lstStyle/>
        <a:p>
          <a:endParaRPr lang="en-US"/>
        </a:p>
      </dgm:t>
    </dgm:pt>
    <dgm:pt modelId="{5E1A6C49-B341-4531-A605-8A7E3DA2A6F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  <a:endParaRPr lang="en-US" dirty="0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8DB5A898-8781-4874-8591-5F8E4DDD7814}" type="pres">
      <dgm:prSet presAssocID="{0524884A-5244-44B2-812E-6B6175BB7E5C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00A06-E02F-45A8-BBA4-58DD42408AA0}" type="pres">
      <dgm:prSet presAssocID="{116D991F-6550-46D3-9B2C-F9EA950135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36E3F86-E95A-4114-A66F-6C51B9D2E416}" type="pres">
      <dgm:prSet presAssocID="{5E2DC782-CD46-4C66-8F1A-FF953F1A1E7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201C8-0B55-4467-8C1F-0C89E4B095A3}" type="pres">
      <dgm:prSet presAssocID="{B9BAEB63-927E-4821-810F-6AFFC0E5B51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9AF7A-761D-4FBA-BC7D-0CE76A71E9E4}" type="pres">
      <dgm:prSet presAssocID="{0500C6D7-9B5A-42E6-8A56-613DEC323BD8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7FF25A-6C03-4715-A203-A876CA93E1EE}" type="presOf" srcId="{BC341A58-DBDD-4898-BB92-5C061DA97EB6}" destId="{D5232DBA-0B5C-4525-B28B-A5900FCFEFDA}" srcOrd="0" destOrd="0" presId="urn:microsoft.com/office/officeart/2005/8/layout/cycle3"/>
    <dgm:cxn modelId="{E4E4A350-349F-47DB-82F2-433F007E4303}" type="presOf" srcId="{116D991F-6550-46D3-9B2C-F9EA9501350A}" destId="{80C00A06-E02F-45A8-BBA4-58DD42408AA0}" srcOrd="0" destOrd="0" presId="urn:microsoft.com/office/officeart/2005/8/layout/cycle3"/>
    <dgm:cxn modelId="{6638A495-D78B-4A8D-A547-71F7138E0121}" type="presOf" srcId="{0EC15FD4-2234-4F65-8AD6-E17B21F5C298}" destId="{45DA7C79-5226-416C-A431-9965AFA4EA18}" srcOrd="0" destOrd="0" presId="urn:microsoft.com/office/officeart/2005/8/layout/cycle3"/>
    <dgm:cxn modelId="{67051F62-92F2-4C9F-9B7E-9D5C6488CB87}" srcId="{0EC15FD4-2234-4F65-8AD6-E17B21F5C298}" destId="{0524884A-5244-44B2-812E-6B6175BB7E5C}" srcOrd="0" destOrd="0" parTransId="{22DF090C-A8B0-409D-817E-BFD14AA73F08}" sibTransId="{116D991F-6550-46D3-9B2C-F9EA9501350A}"/>
    <dgm:cxn modelId="{34895251-D12D-4C7B-83E4-1D4583DE6BCC}" type="presOf" srcId="{0524884A-5244-44B2-812E-6B6175BB7E5C}" destId="{8DB5A898-8781-4874-8591-5F8E4DDD7814}" srcOrd="0" destOrd="0" presId="urn:microsoft.com/office/officeart/2005/8/layout/cycle3"/>
    <dgm:cxn modelId="{FB08AA63-784E-4958-BDCC-BF2849703161}" srcId="{0EC15FD4-2234-4F65-8AD6-E17B21F5C298}" destId="{BC341A58-DBDD-4898-BB92-5C061DA97EB6}" srcOrd="5" destOrd="0" parTransId="{F98399DA-15D4-44A8-A53A-D669F4601390}" sibTransId="{7A8BD7A5-1964-46E0-BD98-2011BEC62FD1}"/>
    <dgm:cxn modelId="{5118DDEF-E321-4055-B2EA-E056CFC97715}" srcId="{0EC15FD4-2234-4F65-8AD6-E17B21F5C298}" destId="{B9BAEB63-927E-4821-810F-6AFFC0E5B514}" srcOrd="2" destOrd="0" parTransId="{51017E98-7DF2-4766-9BB4-64CB12C60E55}" sibTransId="{556A175A-D3E7-4ED3-BB79-49054973FC50}"/>
    <dgm:cxn modelId="{60C375F4-CC94-4298-8C18-C47B821DC206}" type="presOf" srcId="{0500C6D7-9B5A-42E6-8A56-613DEC323BD8}" destId="{F459AF7A-761D-4FBA-BC7D-0CE76A71E9E4}" srcOrd="0" destOrd="0" presId="urn:microsoft.com/office/officeart/2005/8/layout/cycle3"/>
    <dgm:cxn modelId="{4EF9C42D-E57B-4E44-BC05-17FB8900C518}" type="presOf" srcId="{5E2DC782-CD46-4C66-8F1A-FF953F1A1E70}" destId="{236E3F86-E95A-4114-A66F-6C51B9D2E416}" srcOrd="0" destOrd="0" presId="urn:microsoft.com/office/officeart/2005/8/layout/cycle3"/>
    <dgm:cxn modelId="{C730C086-F053-4A4C-925C-342B9FEBC191}" type="presOf" srcId="{B9BAEB63-927E-4821-810F-6AFFC0E5B514}" destId="{31D201C8-0B55-4467-8C1F-0C89E4B095A3}" srcOrd="0" destOrd="0" presId="urn:microsoft.com/office/officeart/2005/8/layout/cycle3"/>
    <dgm:cxn modelId="{FA859752-1ADD-4116-9C9F-AA6AE3EBECD9}" type="presOf" srcId="{1E2FF3DB-311F-4CF9-8A4F-055A903FD60D}" destId="{EB2B5113-A332-4A5A-81F3-813E7A6BD449}" srcOrd="0" destOrd="0" presId="urn:microsoft.com/office/officeart/2005/8/layout/cycle3"/>
    <dgm:cxn modelId="{166C954B-6344-46D4-AE67-75D31A1BB7FD}" srcId="{0EC15FD4-2234-4F65-8AD6-E17B21F5C298}" destId="{5E1A6C49-B341-4531-A605-8A7E3DA2A6F3}" srcOrd="4" destOrd="0" parTransId="{C2982944-8F20-46BA-9B80-93C4970A020A}" sibTransId="{2DC68906-4862-4487-940F-68FA09190D40}"/>
    <dgm:cxn modelId="{AC537ACD-04A6-490F-BF3F-FADD279DCF90}" srcId="{0EC15FD4-2234-4F65-8AD6-E17B21F5C298}" destId="{0500C6D7-9B5A-42E6-8A56-613DEC323BD8}" srcOrd="3" destOrd="0" parTransId="{91B72123-DD92-4784-95A0-C002AF3BD74F}" sibTransId="{2C2E8B45-ABBD-4F52-AFB0-BE8A570C3C69}"/>
    <dgm:cxn modelId="{93D87110-4593-4EB6-A71B-5CC10E33190B}" srcId="{0EC15FD4-2234-4F65-8AD6-E17B21F5C298}" destId="{5E2DC782-CD46-4C66-8F1A-FF953F1A1E70}" srcOrd="1" destOrd="0" parTransId="{652FC898-560E-46F2-96F4-2D47ADC13413}" sibTransId="{62E47B00-E24A-4EB7-9B75-33BF48FC4CA9}"/>
    <dgm:cxn modelId="{E001F9B0-23BC-42D2-BD68-787EF4E6A719}" srcId="{0EC15FD4-2234-4F65-8AD6-E17B21F5C298}" destId="{1E2FF3DB-311F-4CF9-8A4F-055A903FD60D}" srcOrd="6" destOrd="0" parTransId="{103DEDCD-042D-4F49-B48C-E91BF3E9C4F4}" sibTransId="{493F6246-E208-4FDB-AF7A-4337A396ED68}"/>
    <dgm:cxn modelId="{4B00885F-87BC-4BA2-BF61-C3DE7AC2679D}" type="presOf" srcId="{5E1A6C49-B341-4531-A605-8A7E3DA2A6F3}" destId="{808B7C7B-B54C-4F58-A956-A51B3882838E}" srcOrd="0" destOrd="0" presId="urn:microsoft.com/office/officeart/2005/8/layout/cycle3"/>
    <dgm:cxn modelId="{F4DD0CEC-588A-482C-83A5-71EA308791FC}" type="presParOf" srcId="{45DA7C79-5226-416C-A431-9965AFA4EA18}" destId="{1EB58AB0-2FB7-4A17-BC64-7A280D2F611E}" srcOrd="0" destOrd="0" presId="urn:microsoft.com/office/officeart/2005/8/layout/cycle3"/>
    <dgm:cxn modelId="{38D8E4A0-4FF0-4636-96F5-880ECD3B880B}" type="presParOf" srcId="{1EB58AB0-2FB7-4A17-BC64-7A280D2F611E}" destId="{8DB5A898-8781-4874-8591-5F8E4DDD7814}" srcOrd="0" destOrd="0" presId="urn:microsoft.com/office/officeart/2005/8/layout/cycle3"/>
    <dgm:cxn modelId="{F5A12887-F494-4A28-8EDE-15169E7A7417}" type="presParOf" srcId="{1EB58AB0-2FB7-4A17-BC64-7A280D2F611E}" destId="{80C00A06-E02F-45A8-BBA4-58DD42408AA0}" srcOrd="1" destOrd="0" presId="urn:microsoft.com/office/officeart/2005/8/layout/cycle3"/>
    <dgm:cxn modelId="{AA86C52D-A48A-4482-8BDF-D116454A2E10}" type="presParOf" srcId="{1EB58AB0-2FB7-4A17-BC64-7A280D2F611E}" destId="{236E3F86-E95A-4114-A66F-6C51B9D2E416}" srcOrd="2" destOrd="0" presId="urn:microsoft.com/office/officeart/2005/8/layout/cycle3"/>
    <dgm:cxn modelId="{705BC06D-461E-42B6-8143-0708D62AFBAD}" type="presParOf" srcId="{1EB58AB0-2FB7-4A17-BC64-7A280D2F611E}" destId="{31D201C8-0B55-4467-8C1F-0C89E4B095A3}" srcOrd="3" destOrd="0" presId="urn:microsoft.com/office/officeart/2005/8/layout/cycle3"/>
    <dgm:cxn modelId="{0E89AAE9-9CC2-4672-96EF-8DA3017C4B3C}" type="presParOf" srcId="{1EB58AB0-2FB7-4A17-BC64-7A280D2F611E}" destId="{F459AF7A-761D-4FBA-BC7D-0CE76A71E9E4}" srcOrd="4" destOrd="0" presId="urn:microsoft.com/office/officeart/2005/8/layout/cycle3"/>
    <dgm:cxn modelId="{389C8737-FE0E-4471-9A37-92B6A8999668}" type="presParOf" srcId="{1EB58AB0-2FB7-4A17-BC64-7A280D2F611E}" destId="{808B7C7B-B54C-4F58-A956-A51B3882838E}" srcOrd="5" destOrd="0" presId="urn:microsoft.com/office/officeart/2005/8/layout/cycle3"/>
    <dgm:cxn modelId="{D0A5D32C-0DA6-41C7-BD2D-16AC9F10F25B}" type="presParOf" srcId="{1EB58AB0-2FB7-4A17-BC64-7A280D2F611E}" destId="{D5232DBA-0B5C-4525-B28B-A5900FCFEFDA}" srcOrd="6" destOrd="0" presId="urn:microsoft.com/office/officeart/2005/8/layout/cycle3"/>
    <dgm:cxn modelId="{88853B25-2C1A-4C57-8070-F29D0265C934}" type="presParOf" srcId="{1EB58AB0-2FB7-4A17-BC64-7A280D2F611E}" destId="{EB2B5113-A332-4A5A-81F3-813E7A6BD449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4884A-5244-44B2-812E-6B6175BB7E5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Add a Test</a:t>
          </a:r>
          <a:endParaRPr lang="en-US" sz="3600" dirty="0"/>
        </a:p>
      </dgm:t>
    </dgm:pt>
    <dgm:pt modelId="{22DF090C-A8B0-409D-817E-BFD14AA73F08}" type="parTrans" cxnId="{67051F62-92F2-4C9F-9B7E-9D5C6488CB87}">
      <dgm:prSet/>
      <dgm:spPr/>
      <dgm:t>
        <a:bodyPr/>
        <a:lstStyle/>
        <a:p>
          <a:endParaRPr lang="en-US"/>
        </a:p>
      </dgm:t>
    </dgm:pt>
    <dgm:pt modelId="{116D991F-6550-46D3-9B2C-F9EA9501350A}" type="sibTrans" cxnId="{67051F62-92F2-4C9F-9B7E-9D5C6488CB87}">
      <dgm:prSet/>
      <dgm:spPr/>
      <dgm:t>
        <a:bodyPr/>
        <a:lstStyle/>
        <a:p>
          <a:endParaRPr lang="en-US"/>
        </a:p>
      </dgm:t>
    </dgm:pt>
    <dgm:pt modelId="{0500C6D7-9B5A-42E6-8A56-613DEC323BD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2C2E8B45-ABBD-4F52-AFB0-BE8A570C3C69}" type="sibTrans" cxnId="{AC537ACD-04A6-490F-BF3F-FADD279DCF90}">
      <dgm:prSet/>
      <dgm:spPr/>
      <dgm:t>
        <a:bodyPr/>
        <a:lstStyle/>
        <a:p>
          <a:endParaRPr lang="en-US"/>
        </a:p>
      </dgm:t>
    </dgm:pt>
    <dgm:pt modelId="{91B72123-DD92-4784-95A0-C002AF3BD74F}" type="parTrans" cxnId="{AC537ACD-04A6-490F-BF3F-FADD279DCF90}">
      <dgm:prSet/>
      <dgm:spPr/>
      <dgm:t>
        <a:bodyPr/>
        <a:lstStyle/>
        <a:p>
          <a:endParaRPr lang="en-US"/>
        </a:p>
      </dgm:t>
    </dgm:pt>
    <dgm:pt modelId="{5E1A6C49-B341-4531-A605-8A7E3DA2A6F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  <a:endParaRPr lang="en-US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B9BAEB63-927E-4821-810F-6AFFC0E5B5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  <a:endParaRPr lang="en-US" dirty="0"/>
        </a:p>
      </dgm:t>
    </dgm:pt>
    <dgm:pt modelId="{556A175A-D3E7-4ED3-BB79-49054973FC50}" type="sibTrans" cxnId="{5118DDEF-E321-4055-B2EA-E056CFC97715}">
      <dgm:prSet/>
      <dgm:spPr/>
      <dgm:t>
        <a:bodyPr/>
        <a:lstStyle/>
        <a:p>
          <a:endParaRPr lang="en-US"/>
        </a:p>
      </dgm:t>
    </dgm:pt>
    <dgm:pt modelId="{51017E98-7DF2-4766-9BB4-64CB12C60E55}" type="parTrans" cxnId="{5118DDEF-E321-4055-B2EA-E056CFC97715}">
      <dgm:prSet/>
      <dgm:spPr/>
      <dgm:t>
        <a:bodyPr/>
        <a:lstStyle/>
        <a:p>
          <a:endParaRPr lang="en-US"/>
        </a:p>
      </dgm:t>
    </dgm:pt>
    <dgm:pt modelId="{5E2DC782-CD46-4C66-8F1A-FF953F1A1E7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Make </a:t>
          </a:r>
          <a:r>
            <a:rPr lang="en-US" dirty="0" smtClean="0"/>
            <a:t>it compile</a:t>
          </a:r>
          <a:endParaRPr lang="en-US" dirty="0"/>
        </a:p>
      </dgm:t>
    </dgm:pt>
    <dgm:pt modelId="{62E47B00-E24A-4EB7-9B75-33BF48FC4CA9}" type="sibTrans" cxnId="{93D87110-4593-4EB6-A71B-5CC10E33190B}">
      <dgm:prSet/>
      <dgm:spPr/>
      <dgm:t>
        <a:bodyPr/>
        <a:lstStyle/>
        <a:p>
          <a:endParaRPr lang="en-US"/>
        </a:p>
      </dgm:t>
    </dgm:pt>
    <dgm:pt modelId="{652FC898-560E-46F2-96F4-2D47ADC13413}" type="parTrans" cxnId="{93D87110-4593-4EB6-A71B-5CC10E33190B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8DB5A898-8781-4874-8591-5F8E4DDD7814}" type="pres">
      <dgm:prSet presAssocID="{0524884A-5244-44B2-812E-6B6175BB7E5C}" presName="nodeFirstNode" presStyleLbl="node1" presStyleIdx="0" presStyleCnt="7" custScaleX="160617" custScaleY="160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00A06-E02F-45A8-BBA4-58DD42408AA0}" type="pres">
      <dgm:prSet presAssocID="{116D991F-6550-46D3-9B2C-F9EA950135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36E3F86-E95A-4114-A66F-6C51B9D2E416}" type="pres">
      <dgm:prSet presAssocID="{5E2DC782-CD46-4C66-8F1A-FF953F1A1E7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201C8-0B55-4467-8C1F-0C89E4B095A3}" type="pres">
      <dgm:prSet presAssocID="{B9BAEB63-927E-4821-810F-6AFFC0E5B51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9AF7A-761D-4FBA-BC7D-0CE76A71E9E4}" type="pres">
      <dgm:prSet presAssocID="{0500C6D7-9B5A-42E6-8A56-613DEC323BD8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34505-41CF-6445-841D-D5689098678F}" type="presOf" srcId="{BC341A58-DBDD-4898-BB92-5C061DA97EB6}" destId="{D5232DBA-0B5C-4525-B28B-A5900FCFEFDA}" srcOrd="0" destOrd="0" presId="urn:microsoft.com/office/officeart/2005/8/layout/cycle3"/>
    <dgm:cxn modelId="{021659EC-C966-294F-8BAF-E9024C399C03}" type="presOf" srcId="{0500C6D7-9B5A-42E6-8A56-613DEC323BD8}" destId="{F459AF7A-761D-4FBA-BC7D-0CE76A71E9E4}" srcOrd="0" destOrd="0" presId="urn:microsoft.com/office/officeart/2005/8/layout/cycle3"/>
    <dgm:cxn modelId="{67051F62-92F2-4C9F-9B7E-9D5C6488CB87}" srcId="{0EC15FD4-2234-4F65-8AD6-E17B21F5C298}" destId="{0524884A-5244-44B2-812E-6B6175BB7E5C}" srcOrd="0" destOrd="0" parTransId="{22DF090C-A8B0-409D-817E-BFD14AA73F08}" sibTransId="{116D991F-6550-46D3-9B2C-F9EA9501350A}"/>
    <dgm:cxn modelId="{FB08AA63-784E-4958-BDCC-BF2849703161}" srcId="{0EC15FD4-2234-4F65-8AD6-E17B21F5C298}" destId="{BC341A58-DBDD-4898-BB92-5C061DA97EB6}" srcOrd="5" destOrd="0" parTransId="{F98399DA-15D4-44A8-A53A-D669F4601390}" sibTransId="{7A8BD7A5-1964-46E0-BD98-2011BEC62FD1}"/>
    <dgm:cxn modelId="{5118DDEF-E321-4055-B2EA-E056CFC97715}" srcId="{0EC15FD4-2234-4F65-8AD6-E17B21F5C298}" destId="{B9BAEB63-927E-4821-810F-6AFFC0E5B514}" srcOrd="2" destOrd="0" parTransId="{51017E98-7DF2-4766-9BB4-64CB12C60E55}" sibTransId="{556A175A-D3E7-4ED3-BB79-49054973FC50}"/>
    <dgm:cxn modelId="{AADA9E89-95F2-1847-8340-793420B2ADD3}" type="presOf" srcId="{5E2DC782-CD46-4C66-8F1A-FF953F1A1E70}" destId="{236E3F86-E95A-4114-A66F-6C51B9D2E416}" srcOrd="0" destOrd="0" presId="urn:microsoft.com/office/officeart/2005/8/layout/cycle3"/>
    <dgm:cxn modelId="{691A4E8C-0154-FE45-9F48-14AB99C70684}" type="presOf" srcId="{116D991F-6550-46D3-9B2C-F9EA9501350A}" destId="{80C00A06-E02F-45A8-BBA4-58DD42408AA0}" srcOrd="0" destOrd="0" presId="urn:microsoft.com/office/officeart/2005/8/layout/cycle3"/>
    <dgm:cxn modelId="{2FE36C8C-7185-6D44-A603-36FF003DDB73}" type="presOf" srcId="{0EC15FD4-2234-4F65-8AD6-E17B21F5C298}" destId="{45DA7C79-5226-416C-A431-9965AFA4EA18}" srcOrd="0" destOrd="0" presId="urn:microsoft.com/office/officeart/2005/8/layout/cycle3"/>
    <dgm:cxn modelId="{DC720053-4920-624E-AE4C-F3EDB8C07679}" type="presOf" srcId="{B9BAEB63-927E-4821-810F-6AFFC0E5B514}" destId="{31D201C8-0B55-4467-8C1F-0C89E4B095A3}" srcOrd="0" destOrd="0" presId="urn:microsoft.com/office/officeart/2005/8/layout/cycle3"/>
    <dgm:cxn modelId="{166C954B-6344-46D4-AE67-75D31A1BB7FD}" srcId="{0EC15FD4-2234-4F65-8AD6-E17B21F5C298}" destId="{5E1A6C49-B341-4531-A605-8A7E3DA2A6F3}" srcOrd="4" destOrd="0" parTransId="{C2982944-8F20-46BA-9B80-93C4970A020A}" sibTransId="{2DC68906-4862-4487-940F-68FA09190D40}"/>
    <dgm:cxn modelId="{47058198-F1BD-DE49-8E8F-23DD7666D74C}" type="presOf" srcId="{1E2FF3DB-311F-4CF9-8A4F-055A903FD60D}" destId="{EB2B5113-A332-4A5A-81F3-813E7A6BD449}" srcOrd="0" destOrd="0" presId="urn:microsoft.com/office/officeart/2005/8/layout/cycle3"/>
    <dgm:cxn modelId="{87F79072-29FC-FD4C-A178-D63A0E69C40F}" type="presOf" srcId="{0524884A-5244-44B2-812E-6B6175BB7E5C}" destId="{8DB5A898-8781-4874-8591-5F8E4DDD7814}" srcOrd="0" destOrd="0" presId="urn:microsoft.com/office/officeart/2005/8/layout/cycle3"/>
    <dgm:cxn modelId="{37935C1C-9C10-874A-AB30-2776F10EE6E2}" type="presOf" srcId="{5E1A6C49-B341-4531-A605-8A7E3DA2A6F3}" destId="{808B7C7B-B54C-4F58-A956-A51B3882838E}" srcOrd="0" destOrd="0" presId="urn:microsoft.com/office/officeart/2005/8/layout/cycle3"/>
    <dgm:cxn modelId="{AC537ACD-04A6-490F-BF3F-FADD279DCF90}" srcId="{0EC15FD4-2234-4F65-8AD6-E17B21F5C298}" destId="{0500C6D7-9B5A-42E6-8A56-613DEC323BD8}" srcOrd="3" destOrd="0" parTransId="{91B72123-DD92-4784-95A0-C002AF3BD74F}" sibTransId="{2C2E8B45-ABBD-4F52-AFB0-BE8A570C3C69}"/>
    <dgm:cxn modelId="{93D87110-4593-4EB6-A71B-5CC10E33190B}" srcId="{0EC15FD4-2234-4F65-8AD6-E17B21F5C298}" destId="{5E2DC782-CD46-4C66-8F1A-FF953F1A1E70}" srcOrd="1" destOrd="0" parTransId="{652FC898-560E-46F2-96F4-2D47ADC13413}" sibTransId="{62E47B00-E24A-4EB7-9B75-33BF48FC4CA9}"/>
    <dgm:cxn modelId="{E001F9B0-23BC-42D2-BD68-787EF4E6A719}" srcId="{0EC15FD4-2234-4F65-8AD6-E17B21F5C298}" destId="{1E2FF3DB-311F-4CF9-8A4F-055A903FD60D}" srcOrd="6" destOrd="0" parTransId="{103DEDCD-042D-4F49-B48C-E91BF3E9C4F4}" sibTransId="{493F6246-E208-4FDB-AF7A-4337A396ED68}"/>
    <dgm:cxn modelId="{E36F0DCA-889C-AB41-80A3-AF9F35CA41DE}" type="presParOf" srcId="{45DA7C79-5226-416C-A431-9965AFA4EA18}" destId="{1EB58AB0-2FB7-4A17-BC64-7A280D2F611E}" srcOrd="0" destOrd="0" presId="urn:microsoft.com/office/officeart/2005/8/layout/cycle3"/>
    <dgm:cxn modelId="{0AEA922D-285E-E645-937F-34A3E4D00265}" type="presParOf" srcId="{1EB58AB0-2FB7-4A17-BC64-7A280D2F611E}" destId="{8DB5A898-8781-4874-8591-5F8E4DDD7814}" srcOrd="0" destOrd="0" presId="urn:microsoft.com/office/officeart/2005/8/layout/cycle3"/>
    <dgm:cxn modelId="{2F4184DD-160D-DE4E-AEEB-63EE97EC4076}" type="presParOf" srcId="{1EB58AB0-2FB7-4A17-BC64-7A280D2F611E}" destId="{80C00A06-E02F-45A8-BBA4-58DD42408AA0}" srcOrd="1" destOrd="0" presId="urn:microsoft.com/office/officeart/2005/8/layout/cycle3"/>
    <dgm:cxn modelId="{822F4D0E-29EB-004D-8600-5E7BB0937D71}" type="presParOf" srcId="{1EB58AB0-2FB7-4A17-BC64-7A280D2F611E}" destId="{236E3F86-E95A-4114-A66F-6C51B9D2E416}" srcOrd="2" destOrd="0" presId="urn:microsoft.com/office/officeart/2005/8/layout/cycle3"/>
    <dgm:cxn modelId="{76E70970-F051-DC48-B8D9-6D886E564A18}" type="presParOf" srcId="{1EB58AB0-2FB7-4A17-BC64-7A280D2F611E}" destId="{31D201C8-0B55-4467-8C1F-0C89E4B095A3}" srcOrd="3" destOrd="0" presId="urn:microsoft.com/office/officeart/2005/8/layout/cycle3"/>
    <dgm:cxn modelId="{8B168ACC-6657-B745-A265-4B3C94B722C1}" type="presParOf" srcId="{1EB58AB0-2FB7-4A17-BC64-7A280D2F611E}" destId="{F459AF7A-761D-4FBA-BC7D-0CE76A71E9E4}" srcOrd="4" destOrd="0" presId="urn:microsoft.com/office/officeart/2005/8/layout/cycle3"/>
    <dgm:cxn modelId="{FBB62C01-B7CD-F744-892A-B83329B26CA8}" type="presParOf" srcId="{1EB58AB0-2FB7-4A17-BC64-7A280D2F611E}" destId="{808B7C7B-B54C-4F58-A956-A51B3882838E}" srcOrd="5" destOrd="0" presId="urn:microsoft.com/office/officeart/2005/8/layout/cycle3"/>
    <dgm:cxn modelId="{479D048B-A35D-1843-8224-4C093392E6C1}" type="presParOf" srcId="{1EB58AB0-2FB7-4A17-BC64-7A280D2F611E}" destId="{D5232DBA-0B5C-4525-B28B-A5900FCFEFDA}" srcOrd="6" destOrd="0" presId="urn:microsoft.com/office/officeart/2005/8/layout/cycle3"/>
    <dgm:cxn modelId="{87D3F905-D9B2-9D46-B08A-C71D7F6C126C}" type="presParOf" srcId="{1EB58AB0-2FB7-4A17-BC64-7A280D2F611E}" destId="{EB2B5113-A332-4A5A-81F3-813E7A6BD449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0C6D7-9B5A-42E6-8A56-613DEC323BD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2C2E8B45-ABBD-4F52-AFB0-BE8A570C3C69}" type="sibTrans" cxnId="{AC537ACD-04A6-490F-BF3F-FADD279DCF90}">
      <dgm:prSet/>
      <dgm:spPr/>
      <dgm:t>
        <a:bodyPr/>
        <a:lstStyle/>
        <a:p>
          <a:endParaRPr lang="en-US"/>
        </a:p>
      </dgm:t>
    </dgm:pt>
    <dgm:pt modelId="{91B72123-DD92-4784-95A0-C002AF3BD74F}" type="parTrans" cxnId="{AC537ACD-04A6-490F-BF3F-FADD279DCF90}">
      <dgm:prSet/>
      <dgm:spPr/>
      <dgm:t>
        <a:bodyPr/>
        <a:lstStyle/>
        <a:p>
          <a:endParaRPr lang="en-US"/>
        </a:p>
      </dgm:t>
    </dgm:pt>
    <dgm:pt modelId="{5E1A6C49-B341-4531-A605-8A7E3DA2A6F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  <a:endParaRPr lang="en-US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B9BAEB63-927E-4821-810F-6AFFC0E5B51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  <a:endParaRPr lang="en-US" dirty="0"/>
        </a:p>
      </dgm:t>
    </dgm:pt>
    <dgm:pt modelId="{556A175A-D3E7-4ED3-BB79-49054973FC50}" type="sibTrans" cxnId="{5118DDEF-E321-4055-B2EA-E056CFC97715}">
      <dgm:prSet/>
      <dgm:spPr/>
      <dgm:t>
        <a:bodyPr/>
        <a:lstStyle/>
        <a:p>
          <a:endParaRPr lang="en-US"/>
        </a:p>
      </dgm:t>
    </dgm:pt>
    <dgm:pt modelId="{51017E98-7DF2-4766-9BB4-64CB12C60E55}" type="parTrans" cxnId="{5118DDEF-E321-4055-B2EA-E056CFC97715}">
      <dgm:prSet/>
      <dgm:spPr/>
      <dgm:t>
        <a:bodyPr/>
        <a:lstStyle/>
        <a:p>
          <a:endParaRPr lang="en-US"/>
        </a:p>
      </dgm:t>
    </dgm:pt>
    <dgm:pt modelId="{5E2DC782-CD46-4C66-8F1A-FF953F1A1E7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smtClean="0"/>
            <a:t>Make </a:t>
          </a:r>
          <a:r>
            <a:rPr lang="en-US" sz="3600" dirty="0" smtClean="0"/>
            <a:t>it compile</a:t>
          </a:r>
          <a:endParaRPr lang="en-US" sz="3600" dirty="0"/>
        </a:p>
      </dgm:t>
    </dgm:pt>
    <dgm:pt modelId="{62E47B00-E24A-4EB7-9B75-33BF48FC4CA9}" type="sibTrans" cxnId="{93D87110-4593-4EB6-A71B-5CC10E33190B}">
      <dgm:prSet/>
      <dgm:spPr/>
      <dgm:t>
        <a:bodyPr/>
        <a:lstStyle/>
        <a:p>
          <a:endParaRPr lang="en-US"/>
        </a:p>
      </dgm:t>
    </dgm:pt>
    <dgm:pt modelId="{652FC898-560E-46F2-96F4-2D47ADC13413}" type="parTrans" cxnId="{93D87110-4593-4EB6-A71B-5CC10E33190B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E3610062-118E-9E4A-8C3E-AEE9DB64CFC1}" type="pres">
      <dgm:prSet presAssocID="{5E2DC782-CD46-4C66-8F1A-FF953F1A1E70}" presName="nodeFirstNode" presStyleLbl="node1" presStyleIdx="0" presStyleCnt="7" custScaleX="160734" custScaleY="16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3B890-2456-2D4D-B6B5-F08C0761F778}" type="pres">
      <dgm:prSet presAssocID="{62E47B00-E24A-4EB7-9B75-33BF48FC4CA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31D201C8-0B55-4467-8C1F-0C89E4B095A3}" type="pres">
      <dgm:prSet presAssocID="{B9BAEB63-927E-4821-810F-6AFFC0E5B514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9AF7A-761D-4FBA-BC7D-0CE76A71E9E4}" type="pres">
      <dgm:prSet presAssocID="{0500C6D7-9B5A-42E6-8A56-613DEC323BD8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6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466E6-F088-B344-BDCF-DC7C9D207451}" type="presOf" srcId="{356473D8-4FA1-AE49-B962-93D6799801EF}" destId="{1B6DA8A9-A2AD-FE45-B6EF-D953D834F300}" srcOrd="0" destOrd="0" presId="urn:microsoft.com/office/officeart/2005/8/layout/cycle3"/>
    <dgm:cxn modelId="{A0D5958A-01CE-C949-9ECC-E4E244D1B333}" type="presOf" srcId="{0EC15FD4-2234-4F65-8AD6-E17B21F5C298}" destId="{45DA7C79-5226-416C-A431-9965AFA4EA18}" srcOrd="0" destOrd="0" presId="urn:microsoft.com/office/officeart/2005/8/layout/cycle3"/>
    <dgm:cxn modelId="{335DFF2F-C2AF-404E-B784-C5DCA4DF2A19}" type="presOf" srcId="{0500C6D7-9B5A-42E6-8A56-613DEC323BD8}" destId="{F459AF7A-761D-4FBA-BC7D-0CE76A71E9E4}" srcOrd="0" destOrd="0" presId="urn:microsoft.com/office/officeart/2005/8/layout/cycle3"/>
    <dgm:cxn modelId="{FB08AA63-784E-4958-BDCC-BF2849703161}" srcId="{0EC15FD4-2234-4F65-8AD6-E17B21F5C298}" destId="{BC341A58-DBDD-4898-BB92-5C061DA97EB6}" srcOrd="4" destOrd="0" parTransId="{F98399DA-15D4-44A8-A53A-D669F4601390}" sibTransId="{7A8BD7A5-1964-46E0-BD98-2011BEC62FD1}"/>
    <dgm:cxn modelId="{BEED41A2-0999-A342-A9DA-5E077151BA7B}" srcId="{0EC15FD4-2234-4F65-8AD6-E17B21F5C298}" destId="{356473D8-4FA1-AE49-B962-93D6799801EF}" srcOrd="6" destOrd="0" parTransId="{CDFB1214-E1A3-6141-8B44-DD31739AD46A}" sibTransId="{B804108B-B144-C843-9457-5D462A627D35}"/>
    <dgm:cxn modelId="{5118DDEF-E321-4055-B2EA-E056CFC97715}" srcId="{0EC15FD4-2234-4F65-8AD6-E17B21F5C298}" destId="{B9BAEB63-927E-4821-810F-6AFFC0E5B514}" srcOrd="1" destOrd="0" parTransId="{51017E98-7DF2-4766-9BB4-64CB12C60E55}" sibTransId="{556A175A-D3E7-4ED3-BB79-49054973FC50}"/>
    <dgm:cxn modelId="{98FF7FFE-E1A8-FB4E-B1BB-6A0E85095C62}" type="presOf" srcId="{1E2FF3DB-311F-4CF9-8A4F-055A903FD60D}" destId="{EB2B5113-A332-4A5A-81F3-813E7A6BD449}" srcOrd="0" destOrd="0" presId="urn:microsoft.com/office/officeart/2005/8/layout/cycle3"/>
    <dgm:cxn modelId="{D91B6207-0BB3-1A40-99DC-5CA467C2DF3D}" type="presOf" srcId="{BC341A58-DBDD-4898-BB92-5C061DA97EB6}" destId="{D5232DBA-0B5C-4525-B28B-A5900FCFEFDA}" srcOrd="0" destOrd="0" presId="urn:microsoft.com/office/officeart/2005/8/layout/cycle3"/>
    <dgm:cxn modelId="{ED904BD5-A36C-DD4A-AD71-30FDBB310CAF}" type="presOf" srcId="{5E1A6C49-B341-4531-A605-8A7E3DA2A6F3}" destId="{808B7C7B-B54C-4F58-A956-A51B3882838E}" srcOrd="0" destOrd="0" presId="urn:microsoft.com/office/officeart/2005/8/layout/cycle3"/>
    <dgm:cxn modelId="{166C954B-6344-46D4-AE67-75D31A1BB7FD}" srcId="{0EC15FD4-2234-4F65-8AD6-E17B21F5C298}" destId="{5E1A6C49-B341-4531-A605-8A7E3DA2A6F3}" srcOrd="3" destOrd="0" parTransId="{C2982944-8F20-46BA-9B80-93C4970A020A}" sibTransId="{2DC68906-4862-4487-940F-68FA09190D40}"/>
    <dgm:cxn modelId="{AC537ACD-04A6-490F-BF3F-FADD279DCF90}" srcId="{0EC15FD4-2234-4F65-8AD6-E17B21F5C298}" destId="{0500C6D7-9B5A-42E6-8A56-613DEC323BD8}" srcOrd="2" destOrd="0" parTransId="{91B72123-DD92-4784-95A0-C002AF3BD74F}" sibTransId="{2C2E8B45-ABBD-4F52-AFB0-BE8A570C3C69}"/>
    <dgm:cxn modelId="{93D87110-4593-4EB6-A71B-5CC10E33190B}" srcId="{0EC15FD4-2234-4F65-8AD6-E17B21F5C298}" destId="{5E2DC782-CD46-4C66-8F1A-FF953F1A1E70}" srcOrd="0" destOrd="0" parTransId="{652FC898-560E-46F2-96F4-2D47ADC13413}" sibTransId="{62E47B00-E24A-4EB7-9B75-33BF48FC4CA9}"/>
    <dgm:cxn modelId="{0A4BA76E-F5E5-BE4C-BA8E-3756C1A9BD22}" type="presOf" srcId="{B9BAEB63-927E-4821-810F-6AFFC0E5B514}" destId="{31D201C8-0B55-4467-8C1F-0C89E4B095A3}" srcOrd="0" destOrd="0" presId="urn:microsoft.com/office/officeart/2005/8/layout/cycle3"/>
    <dgm:cxn modelId="{E001F9B0-23BC-42D2-BD68-787EF4E6A719}" srcId="{0EC15FD4-2234-4F65-8AD6-E17B21F5C298}" destId="{1E2FF3DB-311F-4CF9-8A4F-055A903FD60D}" srcOrd="5" destOrd="0" parTransId="{103DEDCD-042D-4F49-B48C-E91BF3E9C4F4}" sibTransId="{493F6246-E208-4FDB-AF7A-4337A396ED68}"/>
    <dgm:cxn modelId="{9682C57D-2CD5-564D-96BE-A9006C14B9B1}" type="presOf" srcId="{62E47B00-E24A-4EB7-9B75-33BF48FC4CA9}" destId="{1C13B890-2456-2D4D-B6B5-F08C0761F778}" srcOrd="0" destOrd="0" presId="urn:microsoft.com/office/officeart/2005/8/layout/cycle3"/>
    <dgm:cxn modelId="{6E647AF9-FBAE-C845-BBE4-C99576D0EC3B}" type="presOf" srcId="{5E2DC782-CD46-4C66-8F1A-FF953F1A1E70}" destId="{E3610062-118E-9E4A-8C3E-AEE9DB64CFC1}" srcOrd="0" destOrd="0" presId="urn:microsoft.com/office/officeart/2005/8/layout/cycle3"/>
    <dgm:cxn modelId="{BED10F05-CC6B-664D-80E5-D222DBDAF01C}" type="presParOf" srcId="{45DA7C79-5226-416C-A431-9965AFA4EA18}" destId="{1EB58AB0-2FB7-4A17-BC64-7A280D2F611E}" srcOrd="0" destOrd="0" presId="urn:microsoft.com/office/officeart/2005/8/layout/cycle3"/>
    <dgm:cxn modelId="{818D3645-14C3-9B46-9AEF-4852265BFF90}" type="presParOf" srcId="{1EB58AB0-2FB7-4A17-BC64-7A280D2F611E}" destId="{E3610062-118E-9E4A-8C3E-AEE9DB64CFC1}" srcOrd="0" destOrd="0" presId="urn:microsoft.com/office/officeart/2005/8/layout/cycle3"/>
    <dgm:cxn modelId="{758890C2-5A03-D144-86A5-87B8F8BEBC77}" type="presParOf" srcId="{1EB58AB0-2FB7-4A17-BC64-7A280D2F611E}" destId="{1C13B890-2456-2D4D-B6B5-F08C0761F778}" srcOrd="1" destOrd="0" presId="urn:microsoft.com/office/officeart/2005/8/layout/cycle3"/>
    <dgm:cxn modelId="{9F708133-04B0-2C4D-B3D4-4FF2CE048768}" type="presParOf" srcId="{1EB58AB0-2FB7-4A17-BC64-7A280D2F611E}" destId="{31D201C8-0B55-4467-8C1F-0C89E4B095A3}" srcOrd="2" destOrd="0" presId="urn:microsoft.com/office/officeart/2005/8/layout/cycle3"/>
    <dgm:cxn modelId="{9B9B7796-5047-BD43-8C8E-BCEB3E8AC7B3}" type="presParOf" srcId="{1EB58AB0-2FB7-4A17-BC64-7A280D2F611E}" destId="{F459AF7A-761D-4FBA-BC7D-0CE76A71E9E4}" srcOrd="3" destOrd="0" presId="urn:microsoft.com/office/officeart/2005/8/layout/cycle3"/>
    <dgm:cxn modelId="{D3D52B9A-76EF-2E43-8E69-0D9913A53889}" type="presParOf" srcId="{1EB58AB0-2FB7-4A17-BC64-7A280D2F611E}" destId="{808B7C7B-B54C-4F58-A956-A51B3882838E}" srcOrd="4" destOrd="0" presId="urn:microsoft.com/office/officeart/2005/8/layout/cycle3"/>
    <dgm:cxn modelId="{A409624C-BCCA-A949-9533-9F21AB06FD80}" type="presParOf" srcId="{1EB58AB0-2FB7-4A17-BC64-7A280D2F611E}" destId="{D5232DBA-0B5C-4525-B28B-A5900FCFEFDA}" srcOrd="5" destOrd="0" presId="urn:microsoft.com/office/officeart/2005/8/layout/cycle3"/>
    <dgm:cxn modelId="{967842D5-1181-7B4E-AFEF-4A24A1ABB3E9}" type="presParOf" srcId="{1EB58AB0-2FB7-4A17-BC64-7A280D2F611E}" destId="{EB2B5113-A332-4A5A-81F3-813E7A6BD449}" srcOrd="6" destOrd="0" presId="urn:microsoft.com/office/officeart/2005/8/layout/cycle3"/>
    <dgm:cxn modelId="{42040FFD-7707-B74A-873A-2E42FBB038C0}" type="presParOf" srcId="{1EB58AB0-2FB7-4A17-BC64-7A280D2F611E}" destId="{1B6DA8A9-A2AD-FE45-B6EF-D953D834F300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0C6D7-9B5A-42E6-8A56-613DEC323BD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2C2E8B45-ABBD-4F52-AFB0-BE8A570C3C69}" type="sibTrans" cxnId="{AC537ACD-04A6-490F-BF3F-FADD279DCF90}">
      <dgm:prSet/>
      <dgm:spPr/>
      <dgm:t>
        <a:bodyPr/>
        <a:lstStyle/>
        <a:p>
          <a:endParaRPr lang="en-US"/>
        </a:p>
      </dgm:t>
    </dgm:pt>
    <dgm:pt modelId="{91B72123-DD92-4784-95A0-C002AF3BD74F}" type="parTrans" cxnId="{AC537ACD-04A6-490F-BF3F-FADD279DCF90}">
      <dgm:prSet/>
      <dgm:spPr/>
      <dgm:t>
        <a:bodyPr/>
        <a:lstStyle/>
        <a:p>
          <a:endParaRPr lang="en-US"/>
        </a:p>
      </dgm:t>
    </dgm:pt>
    <dgm:pt modelId="{5E1A6C49-B341-4531-A605-8A7E3DA2A6F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  <a:endParaRPr lang="en-US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B9BAEB63-927E-4821-810F-6AFFC0E5B51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See test fail</a:t>
          </a:r>
          <a:endParaRPr lang="en-US" sz="3600" dirty="0"/>
        </a:p>
      </dgm:t>
    </dgm:pt>
    <dgm:pt modelId="{556A175A-D3E7-4ED3-BB79-49054973FC50}" type="sibTrans" cxnId="{5118DDEF-E321-4055-B2EA-E056CFC97715}">
      <dgm:prSet/>
      <dgm:spPr/>
      <dgm:t>
        <a:bodyPr/>
        <a:lstStyle/>
        <a:p>
          <a:endParaRPr lang="en-US"/>
        </a:p>
      </dgm:t>
    </dgm:pt>
    <dgm:pt modelId="{51017E98-7DF2-4766-9BB4-64CB12C60E55}" type="parTrans" cxnId="{5118DDEF-E321-4055-B2EA-E056CFC97715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BCEF6BFB-2EC1-514F-81C0-BFFCB1265CE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</a:p>
      </dgm:t>
    </dgm:pt>
    <dgm:pt modelId="{EC91B8EB-725F-5B4E-A913-8824C6C271B7}" type="parTrans" cxnId="{4C6F14E9-FBCE-0B42-9887-2627B98B3890}">
      <dgm:prSet/>
      <dgm:spPr/>
      <dgm:t>
        <a:bodyPr/>
        <a:lstStyle/>
        <a:p>
          <a:endParaRPr lang="en-US"/>
        </a:p>
      </dgm:t>
    </dgm:pt>
    <dgm:pt modelId="{9E776281-409B-F047-9A80-782C620D442D}" type="sibTrans" cxnId="{4C6F14E9-FBCE-0B42-9887-2627B98B3890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62919D1F-E19E-564B-93F4-690A876FE917}" type="pres">
      <dgm:prSet presAssocID="{B9BAEB63-927E-4821-810F-6AFFC0E5B514}" presName="nodeFirstNode" presStyleLbl="node1" presStyleIdx="0" presStyleCnt="7" custScaleX="160734" custScaleY="161336" custRadScaleRad="103744" custRadScaleInc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2D50E-2742-8B48-BE56-38C1FBD5821A}" type="pres">
      <dgm:prSet presAssocID="{556A175A-D3E7-4ED3-BB79-49054973FC50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459AF7A-761D-4FBA-BC7D-0CE76A71E9E4}" type="pres">
      <dgm:prSet presAssocID="{0500C6D7-9B5A-42E6-8A56-613DEC323BD8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5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BEBDC-D041-3D4A-807C-88F47CB407BB}" type="pres">
      <dgm:prSet presAssocID="{BCEF6BFB-2EC1-514F-81C0-BFFCB1265CEB}" presName="nodeFollowingNodes" presStyleLbl="node1" presStyleIdx="6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A097D-3D9A-3F44-918B-1F6F996FAC12}" type="presOf" srcId="{B9BAEB63-927E-4821-810F-6AFFC0E5B514}" destId="{62919D1F-E19E-564B-93F4-690A876FE917}" srcOrd="0" destOrd="0" presId="urn:microsoft.com/office/officeart/2005/8/layout/cycle3"/>
    <dgm:cxn modelId="{423A83DE-4D33-7445-9B3B-71368B452192}" type="presOf" srcId="{BC341A58-DBDD-4898-BB92-5C061DA97EB6}" destId="{D5232DBA-0B5C-4525-B28B-A5900FCFEFDA}" srcOrd="0" destOrd="0" presId="urn:microsoft.com/office/officeart/2005/8/layout/cycle3"/>
    <dgm:cxn modelId="{1C0F2D0A-ABC1-2C4F-911A-687E4FB0B825}" type="presOf" srcId="{556A175A-D3E7-4ED3-BB79-49054973FC50}" destId="{01E2D50E-2742-8B48-BE56-38C1FBD5821A}" srcOrd="0" destOrd="0" presId="urn:microsoft.com/office/officeart/2005/8/layout/cycle3"/>
    <dgm:cxn modelId="{24BA94C8-84BE-EA4A-8DC7-C2DE7AE16785}" type="presOf" srcId="{5E1A6C49-B341-4531-A605-8A7E3DA2A6F3}" destId="{808B7C7B-B54C-4F58-A956-A51B3882838E}" srcOrd="0" destOrd="0" presId="urn:microsoft.com/office/officeart/2005/8/layout/cycle3"/>
    <dgm:cxn modelId="{FB08AA63-784E-4958-BDCC-BF2849703161}" srcId="{0EC15FD4-2234-4F65-8AD6-E17B21F5C298}" destId="{BC341A58-DBDD-4898-BB92-5C061DA97EB6}" srcOrd="3" destOrd="0" parTransId="{F98399DA-15D4-44A8-A53A-D669F4601390}" sibTransId="{7A8BD7A5-1964-46E0-BD98-2011BEC62FD1}"/>
    <dgm:cxn modelId="{BEED41A2-0999-A342-A9DA-5E077151BA7B}" srcId="{0EC15FD4-2234-4F65-8AD6-E17B21F5C298}" destId="{356473D8-4FA1-AE49-B962-93D6799801EF}" srcOrd="5" destOrd="0" parTransId="{CDFB1214-E1A3-6141-8B44-DD31739AD46A}" sibTransId="{B804108B-B144-C843-9457-5D462A627D35}"/>
    <dgm:cxn modelId="{5118DDEF-E321-4055-B2EA-E056CFC97715}" srcId="{0EC15FD4-2234-4F65-8AD6-E17B21F5C298}" destId="{B9BAEB63-927E-4821-810F-6AFFC0E5B514}" srcOrd="0" destOrd="0" parTransId="{51017E98-7DF2-4766-9BB4-64CB12C60E55}" sibTransId="{556A175A-D3E7-4ED3-BB79-49054973FC50}"/>
    <dgm:cxn modelId="{4C6F14E9-FBCE-0B42-9887-2627B98B3890}" srcId="{0EC15FD4-2234-4F65-8AD6-E17B21F5C298}" destId="{BCEF6BFB-2EC1-514F-81C0-BFFCB1265CEB}" srcOrd="6" destOrd="0" parTransId="{EC91B8EB-725F-5B4E-A913-8824C6C271B7}" sibTransId="{9E776281-409B-F047-9A80-782C620D442D}"/>
    <dgm:cxn modelId="{C4BF01EB-537C-A949-B4A3-5CB9055E6AE1}" type="presOf" srcId="{0500C6D7-9B5A-42E6-8A56-613DEC323BD8}" destId="{F459AF7A-761D-4FBA-BC7D-0CE76A71E9E4}" srcOrd="0" destOrd="0" presId="urn:microsoft.com/office/officeart/2005/8/layout/cycle3"/>
    <dgm:cxn modelId="{166C954B-6344-46D4-AE67-75D31A1BB7FD}" srcId="{0EC15FD4-2234-4F65-8AD6-E17B21F5C298}" destId="{5E1A6C49-B341-4531-A605-8A7E3DA2A6F3}" srcOrd="2" destOrd="0" parTransId="{C2982944-8F20-46BA-9B80-93C4970A020A}" sibTransId="{2DC68906-4862-4487-940F-68FA09190D40}"/>
    <dgm:cxn modelId="{3BD54DED-4CAF-9F45-B0BF-372E2CB2641C}" type="presOf" srcId="{356473D8-4FA1-AE49-B962-93D6799801EF}" destId="{1B6DA8A9-A2AD-FE45-B6EF-D953D834F300}" srcOrd="0" destOrd="0" presId="urn:microsoft.com/office/officeart/2005/8/layout/cycle3"/>
    <dgm:cxn modelId="{5032D4D3-EF65-FB4D-AB16-9E8D57A5C0DE}" type="presOf" srcId="{0EC15FD4-2234-4F65-8AD6-E17B21F5C298}" destId="{45DA7C79-5226-416C-A431-9965AFA4EA18}" srcOrd="0" destOrd="0" presId="urn:microsoft.com/office/officeart/2005/8/layout/cycle3"/>
    <dgm:cxn modelId="{AC537ACD-04A6-490F-BF3F-FADD279DCF90}" srcId="{0EC15FD4-2234-4F65-8AD6-E17B21F5C298}" destId="{0500C6D7-9B5A-42E6-8A56-613DEC323BD8}" srcOrd="1" destOrd="0" parTransId="{91B72123-DD92-4784-95A0-C002AF3BD74F}" sibTransId="{2C2E8B45-ABBD-4F52-AFB0-BE8A570C3C69}"/>
    <dgm:cxn modelId="{676AF497-7B14-2847-A993-D21965D637F6}" type="presOf" srcId="{BCEF6BFB-2EC1-514F-81C0-BFFCB1265CEB}" destId="{AA0BEBDC-D041-3D4A-807C-88F47CB407BB}" srcOrd="0" destOrd="0" presId="urn:microsoft.com/office/officeart/2005/8/layout/cycle3"/>
    <dgm:cxn modelId="{19DB7A26-67CD-F847-9D18-BD68AC969B71}" type="presOf" srcId="{1E2FF3DB-311F-4CF9-8A4F-055A903FD60D}" destId="{EB2B5113-A332-4A5A-81F3-813E7A6BD449}" srcOrd="0" destOrd="0" presId="urn:microsoft.com/office/officeart/2005/8/layout/cycle3"/>
    <dgm:cxn modelId="{E001F9B0-23BC-42D2-BD68-787EF4E6A719}" srcId="{0EC15FD4-2234-4F65-8AD6-E17B21F5C298}" destId="{1E2FF3DB-311F-4CF9-8A4F-055A903FD60D}" srcOrd="4" destOrd="0" parTransId="{103DEDCD-042D-4F49-B48C-E91BF3E9C4F4}" sibTransId="{493F6246-E208-4FDB-AF7A-4337A396ED68}"/>
    <dgm:cxn modelId="{07F07CA3-10F1-984E-912C-0E62DB8AFCB4}" type="presParOf" srcId="{45DA7C79-5226-416C-A431-9965AFA4EA18}" destId="{1EB58AB0-2FB7-4A17-BC64-7A280D2F611E}" srcOrd="0" destOrd="0" presId="urn:microsoft.com/office/officeart/2005/8/layout/cycle3"/>
    <dgm:cxn modelId="{B9753DED-BD0D-2E4F-B291-5BC5FAF1E0FB}" type="presParOf" srcId="{1EB58AB0-2FB7-4A17-BC64-7A280D2F611E}" destId="{62919D1F-E19E-564B-93F4-690A876FE917}" srcOrd="0" destOrd="0" presId="urn:microsoft.com/office/officeart/2005/8/layout/cycle3"/>
    <dgm:cxn modelId="{E37CEA2C-C869-DC45-8FF6-2B9F9DB46D6B}" type="presParOf" srcId="{1EB58AB0-2FB7-4A17-BC64-7A280D2F611E}" destId="{01E2D50E-2742-8B48-BE56-38C1FBD5821A}" srcOrd="1" destOrd="0" presId="urn:microsoft.com/office/officeart/2005/8/layout/cycle3"/>
    <dgm:cxn modelId="{A9D63B0A-176E-6C4D-AAE8-7C46AF52D54C}" type="presParOf" srcId="{1EB58AB0-2FB7-4A17-BC64-7A280D2F611E}" destId="{F459AF7A-761D-4FBA-BC7D-0CE76A71E9E4}" srcOrd="2" destOrd="0" presId="urn:microsoft.com/office/officeart/2005/8/layout/cycle3"/>
    <dgm:cxn modelId="{3847526F-5D2C-154F-8D87-01EC2B852854}" type="presParOf" srcId="{1EB58AB0-2FB7-4A17-BC64-7A280D2F611E}" destId="{808B7C7B-B54C-4F58-A956-A51B3882838E}" srcOrd="3" destOrd="0" presId="urn:microsoft.com/office/officeart/2005/8/layout/cycle3"/>
    <dgm:cxn modelId="{D1883D54-360B-D244-9E76-E884E16B53F9}" type="presParOf" srcId="{1EB58AB0-2FB7-4A17-BC64-7A280D2F611E}" destId="{D5232DBA-0B5C-4525-B28B-A5900FCFEFDA}" srcOrd="4" destOrd="0" presId="urn:microsoft.com/office/officeart/2005/8/layout/cycle3"/>
    <dgm:cxn modelId="{66844459-FC8F-6545-8FBE-012608D6E9D7}" type="presParOf" srcId="{1EB58AB0-2FB7-4A17-BC64-7A280D2F611E}" destId="{EB2B5113-A332-4A5A-81F3-813E7A6BD449}" srcOrd="5" destOrd="0" presId="urn:microsoft.com/office/officeart/2005/8/layout/cycle3"/>
    <dgm:cxn modelId="{80341415-AB72-BB49-A9A6-7272E0C8FAE7}" type="presParOf" srcId="{1EB58AB0-2FB7-4A17-BC64-7A280D2F611E}" destId="{1B6DA8A9-A2AD-FE45-B6EF-D953D834F300}" srcOrd="6" destOrd="0" presId="urn:microsoft.com/office/officeart/2005/8/layout/cycle3"/>
    <dgm:cxn modelId="{ECE4E673-FBD0-8C48-A245-704262B60021}" type="presParOf" srcId="{1EB58AB0-2FB7-4A17-BC64-7A280D2F611E}" destId="{AA0BEBDC-D041-3D4A-807C-88F47CB407BB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0C6D7-9B5A-42E6-8A56-613DEC323BD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Implement</a:t>
          </a:r>
          <a:endParaRPr lang="en-US" sz="3600" dirty="0"/>
        </a:p>
      </dgm:t>
    </dgm:pt>
    <dgm:pt modelId="{2C2E8B45-ABBD-4F52-AFB0-BE8A570C3C69}" type="sibTrans" cxnId="{AC537ACD-04A6-490F-BF3F-FADD279DCF90}">
      <dgm:prSet/>
      <dgm:spPr/>
      <dgm:t>
        <a:bodyPr/>
        <a:lstStyle/>
        <a:p>
          <a:endParaRPr lang="en-US"/>
        </a:p>
      </dgm:t>
    </dgm:pt>
    <dgm:pt modelId="{91B72123-DD92-4784-95A0-C002AF3BD74F}" type="parTrans" cxnId="{AC537ACD-04A6-490F-BF3F-FADD279DCF90}">
      <dgm:prSet/>
      <dgm:spPr/>
      <dgm:t>
        <a:bodyPr/>
        <a:lstStyle/>
        <a:p>
          <a:endParaRPr lang="en-US"/>
        </a:p>
      </dgm:t>
    </dgm:pt>
    <dgm:pt modelId="{5E1A6C49-B341-4531-A605-8A7E3DA2A6F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  <a:endParaRPr lang="en-US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BCEF6BFB-2EC1-514F-81C0-BFFCB1265CE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</a:p>
      </dgm:t>
    </dgm:pt>
    <dgm:pt modelId="{EC91B8EB-725F-5B4E-A913-8824C6C271B7}" type="parTrans" cxnId="{4C6F14E9-FBCE-0B42-9887-2627B98B3890}">
      <dgm:prSet/>
      <dgm:spPr/>
      <dgm:t>
        <a:bodyPr/>
        <a:lstStyle/>
        <a:p>
          <a:endParaRPr lang="en-US"/>
        </a:p>
      </dgm:t>
    </dgm:pt>
    <dgm:pt modelId="{9E776281-409B-F047-9A80-782C620D442D}" type="sibTrans" cxnId="{4C6F14E9-FBCE-0B42-9887-2627B98B3890}">
      <dgm:prSet/>
      <dgm:spPr/>
      <dgm:t>
        <a:bodyPr/>
        <a:lstStyle/>
        <a:p>
          <a:endParaRPr lang="en-US"/>
        </a:p>
      </dgm:t>
    </dgm:pt>
    <dgm:pt modelId="{3C12E3E3-5990-974D-97BF-ADAE43CDAE86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</a:p>
      </dgm:t>
    </dgm:pt>
    <dgm:pt modelId="{BAD5FFC5-F368-E245-8471-DBFCA76D5286}" type="parTrans" cxnId="{3C0A2AF6-DFDF-664E-8DF9-1EEE4DCCB00F}">
      <dgm:prSet/>
      <dgm:spPr/>
      <dgm:t>
        <a:bodyPr/>
        <a:lstStyle/>
        <a:p>
          <a:endParaRPr lang="en-US"/>
        </a:p>
      </dgm:t>
    </dgm:pt>
    <dgm:pt modelId="{7D9F7430-13AA-1047-9C96-156BA645D843}" type="sibTrans" cxnId="{3C0A2AF6-DFDF-664E-8DF9-1EEE4DCCB00F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A11B4D2D-E9C3-554F-B7FC-D5C9360DD9FF}" type="pres">
      <dgm:prSet presAssocID="{0500C6D7-9B5A-42E6-8A56-613DEC323BD8}" presName="nodeFirstNode" presStyleLbl="node1" presStyleIdx="0" presStyleCnt="7" custScaleX="160734" custScaleY="16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A54C5-674A-E443-B0AD-6035DF82B46C}" type="pres">
      <dgm:prSet presAssocID="{2C2E8B45-ABBD-4F52-AFB0-BE8A570C3C6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4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BEBDC-D041-3D4A-807C-88F47CB407BB}" type="pres">
      <dgm:prSet presAssocID="{BCEF6BFB-2EC1-514F-81C0-BFFCB1265CEB}" presName="nodeFollowingNodes" presStyleLbl="node1" presStyleIdx="5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6B2EE-93D7-AB41-A876-65EC2A5FE6E1}" type="pres">
      <dgm:prSet presAssocID="{3C12E3E3-5990-974D-97BF-ADAE43CDAE86}" presName="nodeFollowingNodes" presStyleLbl="node1" presStyleIdx="6" presStyleCnt="7" custScaleX="100534" custScaleY="99932" custRadScaleRad="103744" custRadScaleInc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B63F70-12D9-254D-91B7-90DC1D90AE03}" type="presOf" srcId="{356473D8-4FA1-AE49-B962-93D6799801EF}" destId="{1B6DA8A9-A2AD-FE45-B6EF-D953D834F300}" srcOrd="0" destOrd="0" presId="urn:microsoft.com/office/officeart/2005/8/layout/cycle3"/>
    <dgm:cxn modelId="{4673F72D-B1D7-9647-A207-883C2459B681}" type="presOf" srcId="{BC341A58-DBDD-4898-BB92-5C061DA97EB6}" destId="{D5232DBA-0B5C-4525-B28B-A5900FCFEFDA}" srcOrd="0" destOrd="0" presId="urn:microsoft.com/office/officeart/2005/8/layout/cycle3"/>
    <dgm:cxn modelId="{B862F246-054E-8C46-B09F-B95F239DF973}" type="presOf" srcId="{0EC15FD4-2234-4F65-8AD6-E17B21F5C298}" destId="{45DA7C79-5226-416C-A431-9965AFA4EA18}" srcOrd="0" destOrd="0" presId="urn:microsoft.com/office/officeart/2005/8/layout/cycle3"/>
    <dgm:cxn modelId="{6C716CFC-D84C-2A45-A2F1-28928C223445}" type="presOf" srcId="{0500C6D7-9B5A-42E6-8A56-613DEC323BD8}" destId="{A11B4D2D-E9C3-554F-B7FC-D5C9360DD9FF}" srcOrd="0" destOrd="0" presId="urn:microsoft.com/office/officeart/2005/8/layout/cycle3"/>
    <dgm:cxn modelId="{979C8354-9E1B-4B40-B6EF-ED5713B6670D}" type="presOf" srcId="{BCEF6BFB-2EC1-514F-81C0-BFFCB1265CEB}" destId="{AA0BEBDC-D041-3D4A-807C-88F47CB407BB}" srcOrd="0" destOrd="0" presId="urn:microsoft.com/office/officeart/2005/8/layout/cycle3"/>
    <dgm:cxn modelId="{F2B72A39-9188-0D49-9331-FFE0067AD813}" type="presOf" srcId="{1E2FF3DB-311F-4CF9-8A4F-055A903FD60D}" destId="{EB2B5113-A332-4A5A-81F3-813E7A6BD449}" srcOrd="0" destOrd="0" presId="urn:microsoft.com/office/officeart/2005/8/layout/cycle3"/>
    <dgm:cxn modelId="{FB08AA63-784E-4958-BDCC-BF2849703161}" srcId="{0EC15FD4-2234-4F65-8AD6-E17B21F5C298}" destId="{BC341A58-DBDD-4898-BB92-5C061DA97EB6}" srcOrd="2" destOrd="0" parTransId="{F98399DA-15D4-44A8-A53A-D669F4601390}" sibTransId="{7A8BD7A5-1964-46E0-BD98-2011BEC62FD1}"/>
    <dgm:cxn modelId="{BEED41A2-0999-A342-A9DA-5E077151BA7B}" srcId="{0EC15FD4-2234-4F65-8AD6-E17B21F5C298}" destId="{356473D8-4FA1-AE49-B962-93D6799801EF}" srcOrd="4" destOrd="0" parTransId="{CDFB1214-E1A3-6141-8B44-DD31739AD46A}" sibTransId="{B804108B-B144-C843-9457-5D462A627D35}"/>
    <dgm:cxn modelId="{3C0A2AF6-DFDF-664E-8DF9-1EEE4DCCB00F}" srcId="{0EC15FD4-2234-4F65-8AD6-E17B21F5C298}" destId="{3C12E3E3-5990-974D-97BF-ADAE43CDAE86}" srcOrd="6" destOrd="0" parTransId="{BAD5FFC5-F368-E245-8471-DBFCA76D5286}" sibTransId="{7D9F7430-13AA-1047-9C96-156BA645D843}"/>
    <dgm:cxn modelId="{E65FFA07-39D3-AC4C-B595-F50FBA915FA8}" type="presOf" srcId="{2C2E8B45-ABBD-4F52-AFB0-BE8A570C3C69}" destId="{0E1A54C5-674A-E443-B0AD-6035DF82B46C}" srcOrd="0" destOrd="0" presId="urn:microsoft.com/office/officeart/2005/8/layout/cycle3"/>
    <dgm:cxn modelId="{1C1016E9-BF6D-D543-83FE-1237FF46C6B9}" type="presOf" srcId="{3C12E3E3-5990-974D-97BF-ADAE43CDAE86}" destId="{7EA6B2EE-93D7-AB41-A876-65EC2A5FE6E1}" srcOrd="0" destOrd="0" presId="urn:microsoft.com/office/officeart/2005/8/layout/cycle3"/>
    <dgm:cxn modelId="{4C6F14E9-FBCE-0B42-9887-2627B98B3890}" srcId="{0EC15FD4-2234-4F65-8AD6-E17B21F5C298}" destId="{BCEF6BFB-2EC1-514F-81C0-BFFCB1265CEB}" srcOrd="5" destOrd="0" parTransId="{EC91B8EB-725F-5B4E-A913-8824C6C271B7}" sibTransId="{9E776281-409B-F047-9A80-782C620D442D}"/>
    <dgm:cxn modelId="{04FEE71A-121C-0146-A9AC-269730CED85E}" type="presOf" srcId="{5E1A6C49-B341-4531-A605-8A7E3DA2A6F3}" destId="{808B7C7B-B54C-4F58-A956-A51B3882838E}" srcOrd="0" destOrd="0" presId="urn:microsoft.com/office/officeart/2005/8/layout/cycle3"/>
    <dgm:cxn modelId="{166C954B-6344-46D4-AE67-75D31A1BB7FD}" srcId="{0EC15FD4-2234-4F65-8AD6-E17B21F5C298}" destId="{5E1A6C49-B341-4531-A605-8A7E3DA2A6F3}" srcOrd="1" destOrd="0" parTransId="{C2982944-8F20-46BA-9B80-93C4970A020A}" sibTransId="{2DC68906-4862-4487-940F-68FA09190D40}"/>
    <dgm:cxn modelId="{AC537ACD-04A6-490F-BF3F-FADD279DCF90}" srcId="{0EC15FD4-2234-4F65-8AD6-E17B21F5C298}" destId="{0500C6D7-9B5A-42E6-8A56-613DEC323BD8}" srcOrd="0" destOrd="0" parTransId="{91B72123-DD92-4784-95A0-C002AF3BD74F}" sibTransId="{2C2E8B45-ABBD-4F52-AFB0-BE8A570C3C69}"/>
    <dgm:cxn modelId="{E001F9B0-23BC-42D2-BD68-787EF4E6A719}" srcId="{0EC15FD4-2234-4F65-8AD6-E17B21F5C298}" destId="{1E2FF3DB-311F-4CF9-8A4F-055A903FD60D}" srcOrd="3" destOrd="0" parTransId="{103DEDCD-042D-4F49-B48C-E91BF3E9C4F4}" sibTransId="{493F6246-E208-4FDB-AF7A-4337A396ED68}"/>
    <dgm:cxn modelId="{3CFF06A1-A3FF-E249-BECE-A7D43C936156}" type="presParOf" srcId="{45DA7C79-5226-416C-A431-9965AFA4EA18}" destId="{1EB58AB0-2FB7-4A17-BC64-7A280D2F611E}" srcOrd="0" destOrd="0" presId="urn:microsoft.com/office/officeart/2005/8/layout/cycle3"/>
    <dgm:cxn modelId="{98FAE7FA-3661-814A-A9AD-A7E8604EDEFF}" type="presParOf" srcId="{1EB58AB0-2FB7-4A17-BC64-7A280D2F611E}" destId="{A11B4D2D-E9C3-554F-B7FC-D5C9360DD9FF}" srcOrd="0" destOrd="0" presId="urn:microsoft.com/office/officeart/2005/8/layout/cycle3"/>
    <dgm:cxn modelId="{03918547-B42B-4C4B-95F0-78299D247199}" type="presParOf" srcId="{1EB58AB0-2FB7-4A17-BC64-7A280D2F611E}" destId="{0E1A54C5-674A-E443-B0AD-6035DF82B46C}" srcOrd="1" destOrd="0" presId="urn:microsoft.com/office/officeart/2005/8/layout/cycle3"/>
    <dgm:cxn modelId="{77737A70-9A4F-504C-BA59-384A80D17825}" type="presParOf" srcId="{1EB58AB0-2FB7-4A17-BC64-7A280D2F611E}" destId="{808B7C7B-B54C-4F58-A956-A51B3882838E}" srcOrd="2" destOrd="0" presId="urn:microsoft.com/office/officeart/2005/8/layout/cycle3"/>
    <dgm:cxn modelId="{799E04E2-E050-0840-B6E5-8F1930151FF6}" type="presParOf" srcId="{1EB58AB0-2FB7-4A17-BC64-7A280D2F611E}" destId="{D5232DBA-0B5C-4525-B28B-A5900FCFEFDA}" srcOrd="3" destOrd="0" presId="urn:microsoft.com/office/officeart/2005/8/layout/cycle3"/>
    <dgm:cxn modelId="{FBC6F0CD-25E0-5E47-A070-EEC2AB3E87C1}" type="presParOf" srcId="{1EB58AB0-2FB7-4A17-BC64-7A280D2F611E}" destId="{EB2B5113-A332-4A5A-81F3-813E7A6BD449}" srcOrd="4" destOrd="0" presId="urn:microsoft.com/office/officeart/2005/8/layout/cycle3"/>
    <dgm:cxn modelId="{34DD098D-52CB-A444-A020-44F840C91E72}" type="presParOf" srcId="{1EB58AB0-2FB7-4A17-BC64-7A280D2F611E}" destId="{1B6DA8A9-A2AD-FE45-B6EF-D953D834F300}" srcOrd="5" destOrd="0" presId="urn:microsoft.com/office/officeart/2005/8/layout/cycle3"/>
    <dgm:cxn modelId="{A72B126F-E365-7142-A7F4-91CC65D82488}" type="presParOf" srcId="{1EB58AB0-2FB7-4A17-BC64-7A280D2F611E}" destId="{AA0BEBDC-D041-3D4A-807C-88F47CB407BB}" srcOrd="6" destOrd="0" presId="urn:microsoft.com/office/officeart/2005/8/layout/cycle3"/>
    <dgm:cxn modelId="{97845638-4FA1-4E42-9180-5060B61AF318}" type="presParOf" srcId="{1EB58AB0-2FB7-4A17-BC64-7A280D2F611E}" destId="{7EA6B2EE-93D7-AB41-A876-65EC2A5FE6E1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A6C49-B341-4531-A605-8A7E3DA2A6F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See test pass</a:t>
          </a:r>
          <a:endParaRPr lang="en-US" sz="3600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BCEF6BFB-2EC1-514F-81C0-BFFCB1265CE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</a:p>
      </dgm:t>
    </dgm:pt>
    <dgm:pt modelId="{EC91B8EB-725F-5B4E-A913-8824C6C271B7}" type="parTrans" cxnId="{4C6F14E9-FBCE-0B42-9887-2627B98B3890}">
      <dgm:prSet/>
      <dgm:spPr/>
      <dgm:t>
        <a:bodyPr/>
        <a:lstStyle/>
        <a:p>
          <a:endParaRPr lang="en-US"/>
        </a:p>
      </dgm:t>
    </dgm:pt>
    <dgm:pt modelId="{9E776281-409B-F047-9A80-782C620D442D}" type="sibTrans" cxnId="{4C6F14E9-FBCE-0B42-9887-2627B98B3890}">
      <dgm:prSet/>
      <dgm:spPr/>
      <dgm:t>
        <a:bodyPr/>
        <a:lstStyle/>
        <a:p>
          <a:endParaRPr lang="en-US"/>
        </a:p>
      </dgm:t>
    </dgm:pt>
    <dgm:pt modelId="{ED79D5EA-22BC-1740-AD49-AB10A062ABF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</a:p>
      </dgm:t>
    </dgm:pt>
    <dgm:pt modelId="{E1ED78F5-573D-4749-8486-9040136BBD9F}" type="parTrans" cxnId="{3F05F5DA-029A-724E-8888-A83617833B43}">
      <dgm:prSet/>
      <dgm:spPr/>
      <dgm:t>
        <a:bodyPr/>
        <a:lstStyle/>
        <a:p>
          <a:endParaRPr lang="en-US"/>
        </a:p>
      </dgm:t>
    </dgm:pt>
    <dgm:pt modelId="{550717BF-FB6D-FE44-A85C-B7018AC61030}" type="sibTrans" cxnId="{3F05F5DA-029A-724E-8888-A83617833B43}">
      <dgm:prSet/>
      <dgm:spPr/>
      <dgm:t>
        <a:bodyPr/>
        <a:lstStyle/>
        <a:p>
          <a:endParaRPr lang="en-US"/>
        </a:p>
      </dgm:t>
    </dgm:pt>
    <dgm:pt modelId="{F28D0B81-02F9-0A40-BBD9-342E949AFED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</a:p>
      </dgm:t>
    </dgm:pt>
    <dgm:pt modelId="{84C40009-4977-5D4E-93AF-156F8013EC8C}" type="parTrans" cxnId="{4BF4E953-A489-D346-BA2D-6FCBF4CE1164}">
      <dgm:prSet/>
      <dgm:spPr/>
      <dgm:t>
        <a:bodyPr/>
        <a:lstStyle/>
        <a:p>
          <a:endParaRPr lang="en-US"/>
        </a:p>
      </dgm:t>
    </dgm:pt>
    <dgm:pt modelId="{EC16FE94-904E-6546-814D-76F5D3CD4BD0}" type="sibTrans" cxnId="{4BF4E953-A489-D346-BA2D-6FCBF4CE1164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A4DB9E9B-E2A9-BE4D-87F8-ABC746D8A7C5}" type="pres">
      <dgm:prSet presAssocID="{5E1A6C49-B341-4531-A605-8A7E3DA2A6F3}" presName="nodeFirstNode" presStyleLbl="node1" presStyleIdx="0" presStyleCnt="7" custScaleX="160734" custScaleY="16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446D6-2FA4-F540-A063-16F6C4BC48A6}" type="pres">
      <dgm:prSet presAssocID="{2DC68906-4862-4487-940F-68FA09190D40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D5232DBA-0B5C-4525-B28B-A5900FCFEFDA}" type="pres">
      <dgm:prSet presAssocID="{BC341A58-DBDD-4898-BB92-5C061DA97EB6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3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BEBDC-D041-3D4A-807C-88F47CB407BB}" type="pres">
      <dgm:prSet presAssocID="{BCEF6BFB-2EC1-514F-81C0-BFFCB1265CEB}" presName="nodeFollowingNodes" presStyleLbl="node1" presStyleIdx="4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354DB-004F-0C44-8AAD-66C92322F078}" type="pres">
      <dgm:prSet presAssocID="{ED79D5EA-22BC-1740-AD49-AB10A062ABFD}" presName="nodeFollowingNodes" presStyleLbl="node1" presStyleIdx="5" presStyleCnt="7" custScaleX="100534" custScaleY="99932" custRadScaleRad="103744" custRadScaleInc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35F7E-B001-7B4D-AE2A-6BA6774A6631}" type="pres">
      <dgm:prSet presAssocID="{F28D0B81-02F9-0A40-BBD9-342E949AFEDC}" presName="nodeFollowingNodes" presStyleLbl="node1" presStyleIdx="6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A21677-8082-C14A-B1FF-8AFE814FD023}" type="presOf" srcId="{2DC68906-4862-4487-940F-68FA09190D40}" destId="{B3F446D6-2FA4-F540-A063-16F6C4BC48A6}" srcOrd="0" destOrd="0" presId="urn:microsoft.com/office/officeart/2005/8/layout/cycle3"/>
    <dgm:cxn modelId="{71D120EB-BB63-8E47-B56E-D8CBD6D29A64}" type="presOf" srcId="{BCEF6BFB-2EC1-514F-81C0-BFFCB1265CEB}" destId="{AA0BEBDC-D041-3D4A-807C-88F47CB407BB}" srcOrd="0" destOrd="0" presId="urn:microsoft.com/office/officeart/2005/8/layout/cycle3"/>
    <dgm:cxn modelId="{15EEB56D-8D71-FD42-B6B4-8576D0637390}" type="presOf" srcId="{BC341A58-DBDD-4898-BB92-5C061DA97EB6}" destId="{D5232DBA-0B5C-4525-B28B-A5900FCFEFDA}" srcOrd="0" destOrd="0" presId="urn:microsoft.com/office/officeart/2005/8/layout/cycle3"/>
    <dgm:cxn modelId="{4C6F14E9-FBCE-0B42-9887-2627B98B3890}" srcId="{0EC15FD4-2234-4F65-8AD6-E17B21F5C298}" destId="{BCEF6BFB-2EC1-514F-81C0-BFFCB1265CEB}" srcOrd="4" destOrd="0" parTransId="{EC91B8EB-725F-5B4E-A913-8824C6C271B7}" sibTransId="{9E776281-409B-F047-9A80-782C620D442D}"/>
    <dgm:cxn modelId="{4BF4E953-A489-D346-BA2D-6FCBF4CE1164}" srcId="{0EC15FD4-2234-4F65-8AD6-E17B21F5C298}" destId="{F28D0B81-02F9-0A40-BBD9-342E949AFEDC}" srcOrd="6" destOrd="0" parTransId="{84C40009-4977-5D4E-93AF-156F8013EC8C}" sibTransId="{EC16FE94-904E-6546-814D-76F5D3CD4BD0}"/>
    <dgm:cxn modelId="{398A0860-6BDD-A94D-85B7-B29FCC0CA65A}" type="presOf" srcId="{5E1A6C49-B341-4531-A605-8A7E3DA2A6F3}" destId="{A4DB9E9B-E2A9-BE4D-87F8-ABC746D8A7C5}" srcOrd="0" destOrd="0" presId="urn:microsoft.com/office/officeart/2005/8/layout/cycle3"/>
    <dgm:cxn modelId="{E001F9B0-23BC-42D2-BD68-787EF4E6A719}" srcId="{0EC15FD4-2234-4F65-8AD6-E17B21F5C298}" destId="{1E2FF3DB-311F-4CF9-8A4F-055A903FD60D}" srcOrd="2" destOrd="0" parTransId="{103DEDCD-042D-4F49-B48C-E91BF3E9C4F4}" sibTransId="{493F6246-E208-4FDB-AF7A-4337A396ED68}"/>
    <dgm:cxn modelId="{237F8306-558F-7F4F-9E08-28521E1DFBDA}" type="presOf" srcId="{0EC15FD4-2234-4F65-8AD6-E17B21F5C298}" destId="{45DA7C79-5226-416C-A431-9965AFA4EA18}" srcOrd="0" destOrd="0" presId="urn:microsoft.com/office/officeart/2005/8/layout/cycle3"/>
    <dgm:cxn modelId="{18ADB609-2B3D-3D42-AA06-DDFA2E20FF73}" type="presOf" srcId="{F28D0B81-02F9-0A40-BBD9-342E949AFEDC}" destId="{6B835F7E-B001-7B4D-AE2A-6BA6774A6631}" srcOrd="0" destOrd="0" presId="urn:microsoft.com/office/officeart/2005/8/layout/cycle3"/>
    <dgm:cxn modelId="{B3DF2D4E-AA5C-FE42-8643-562281F4BBEA}" type="presOf" srcId="{1E2FF3DB-311F-4CF9-8A4F-055A903FD60D}" destId="{EB2B5113-A332-4A5A-81F3-813E7A6BD449}" srcOrd="0" destOrd="0" presId="urn:microsoft.com/office/officeart/2005/8/layout/cycle3"/>
    <dgm:cxn modelId="{166C954B-6344-46D4-AE67-75D31A1BB7FD}" srcId="{0EC15FD4-2234-4F65-8AD6-E17B21F5C298}" destId="{5E1A6C49-B341-4531-A605-8A7E3DA2A6F3}" srcOrd="0" destOrd="0" parTransId="{C2982944-8F20-46BA-9B80-93C4970A020A}" sibTransId="{2DC68906-4862-4487-940F-68FA09190D40}"/>
    <dgm:cxn modelId="{3F05F5DA-029A-724E-8888-A83617833B43}" srcId="{0EC15FD4-2234-4F65-8AD6-E17B21F5C298}" destId="{ED79D5EA-22BC-1740-AD49-AB10A062ABFD}" srcOrd="5" destOrd="0" parTransId="{E1ED78F5-573D-4749-8486-9040136BBD9F}" sibTransId="{550717BF-FB6D-FE44-A85C-B7018AC61030}"/>
    <dgm:cxn modelId="{2F212355-0451-6544-9E10-B137700D9FFF}" type="presOf" srcId="{356473D8-4FA1-AE49-B962-93D6799801EF}" destId="{1B6DA8A9-A2AD-FE45-B6EF-D953D834F300}" srcOrd="0" destOrd="0" presId="urn:microsoft.com/office/officeart/2005/8/layout/cycle3"/>
    <dgm:cxn modelId="{10DE18BE-EB65-4440-B4FD-097A872C2814}" type="presOf" srcId="{ED79D5EA-22BC-1740-AD49-AB10A062ABFD}" destId="{866354DB-004F-0C44-8AAD-66C92322F078}" srcOrd="0" destOrd="0" presId="urn:microsoft.com/office/officeart/2005/8/layout/cycle3"/>
    <dgm:cxn modelId="{FB08AA63-784E-4958-BDCC-BF2849703161}" srcId="{0EC15FD4-2234-4F65-8AD6-E17B21F5C298}" destId="{BC341A58-DBDD-4898-BB92-5C061DA97EB6}" srcOrd="1" destOrd="0" parTransId="{F98399DA-15D4-44A8-A53A-D669F4601390}" sibTransId="{7A8BD7A5-1964-46E0-BD98-2011BEC62FD1}"/>
    <dgm:cxn modelId="{BEED41A2-0999-A342-A9DA-5E077151BA7B}" srcId="{0EC15FD4-2234-4F65-8AD6-E17B21F5C298}" destId="{356473D8-4FA1-AE49-B962-93D6799801EF}" srcOrd="3" destOrd="0" parTransId="{CDFB1214-E1A3-6141-8B44-DD31739AD46A}" sibTransId="{B804108B-B144-C843-9457-5D462A627D35}"/>
    <dgm:cxn modelId="{9A2ADB46-7EF2-B642-9DA3-60BB9D9A5428}" type="presParOf" srcId="{45DA7C79-5226-416C-A431-9965AFA4EA18}" destId="{1EB58AB0-2FB7-4A17-BC64-7A280D2F611E}" srcOrd="0" destOrd="0" presId="urn:microsoft.com/office/officeart/2005/8/layout/cycle3"/>
    <dgm:cxn modelId="{4CF7E3AE-EFDE-3748-8D93-E61CFADE0E03}" type="presParOf" srcId="{1EB58AB0-2FB7-4A17-BC64-7A280D2F611E}" destId="{A4DB9E9B-E2A9-BE4D-87F8-ABC746D8A7C5}" srcOrd="0" destOrd="0" presId="urn:microsoft.com/office/officeart/2005/8/layout/cycle3"/>
    <dgm:cxn modelId="{799DB497-85E6-714B-8C58-4BAF85CDA82E}" type="presParOf" srcId="{1EB58AB0-2FB7-4A17-BC64-7A280D2F611E}" destId="{B3F446D6-2FA4-F540-A063-16F6C4BC48A6}" srcOrd="1" destOrd="0" presId="urn:microsoft.com/office/officeart/2005/8/layout/cycle3"/>
    <dgm:cxn modelId="{04508DBE-1CD3-1447-9452-FB418E25F7B0}" type="presParOf" srcId="{1EB58AB0-2FB7-4A17-BC64-7A280D2F611E}" destId="{D5232DBA-0B5C-4525-B28B-A5900FCFEFDA}" srcOrd="2" destOrd="0" presId="urn:microsoft.com/office/officeart/2005/8/layout/cycle3"/>
    <dgm:cxn modelId="{BFF14EE8-F19F-C042-B58F-B8DE762DF41A}" type="presParOf" srcId="{1EB58AB0-2FB7-4A17-BC64-7A280D2F611E}" destId="{EB2B5113-A332-4A5A-81F3-813E7A6BD449}" srcOrd="3" destOrd="0" presId="urn:microsoft.com/office/officeart/2005/8/layout/cycle3"/>
    <dgm:cxn modelId="{DC9352E0-226E-004A-A2A7-2CCC78221935}" type="presParOf" srcId="{1EB58AB0-2FB7-4A17-BC64-7A280D2F611E}" destId="{1B6DA8A9-A2AD-FE45-B6EF-D953D834F300}" srcOrd="4" destOrd="0" presId="urn:microsoft.com/office/officeart/2005/8/layout/cycle3"/>
    <dgm:cxn modelId="{40331500-1EE8-3649-BBA2-14366C6D6ED9}" type="presParOf" srcId="{1EB58AB0-2FB7-4A17-BC64-7A280D2F611E}" destId="{AA0BEBDC-D041-3D4A-807C-88F47CB407BB}" srcOrd="5" destOrd="0" presId="urn:microsoft.com/office/officeart/2005/8/layout/cycle3"/>
    <dgm:cxn modelId="{E7F57368-8CE6-7A42-BD3F-0DC2C4210767}" type="presParOf" srcId="{1EB58AB0-2FB7-4A17-BC64-7A280D2F611E}" destId="{866354DB-004F-0C44-8AAD-66C92322F078}" srcOrd="6" destOrd="0" presId="urn:microsoft.com/office/officeart/2005/8/layout/cycle3"/>
    <dgm:cxn modelId="{2660731E-6EF9-C648-A4C6-0720EFDB83EE}" type="presParOf" srcId="{1EB58AB0-2FB7-4A17-BC64-7A280D2F611E}" destId="{6B835F7E-B001-7B4D-AE2A-6BA6774A6631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A6C49-B341-4531-A605-8A7E3DA2A6F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dirty="0" smtClean="0"/>
            <a:t>See test pass</a:t>
          </a:r>
          <a:endParaRPr lang="en-US" sz="1900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BC341A58-DBDD-4898-BB92-5C061DA97EB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Refactor</a:t>
          </a:r>
        </a:p>
      </dgm:t>
    </dgm:pt>
    <dgm:pt modelId="{7A8BD7A5-1964-46E0-BD98-2011BEC62FD1}" type="sibTrans" cxnId="{FB08AA63-784E-4958-BDCC-BF2849703161}">
      <dgm:prSet/>
      <dgm:spPr/>
      <dgm:t>
        <a:bodyPr/>
        <a:lstStyle/>
        <a:p>
          <a:endParaRPr lang="en-US"/>
        </a:p>
      </dgm:t>
    </dgm:pt>
    <dgm:pt modelId="{F98399DA-15D4-44A8-A53A-D669F4601390}" type="parTrans" cxnId="{FB08AA63-784E-4958-BDCC-BF2849703161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BCEF6BFB-2EC1-514F-81C0-BFFCB1265CE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</a:p>
      </dgm:t>
    </dgm:pt>
    <dgm:pt modelId="{EC91B8EB-725F-5B4E-A913-8824C6C271B7}" type="parTrans" cxnId="{4C6F14E9-FBCE-0B42-9887-2627B98B3890}">
      <dgm:prSet/>
      <dgm:spPr/>
      <dgm:t>
        <a:bodyPr/>
        <a:lstStyle/>
        <a:p>
          <a:endParaRPr lang="en-US"/>
        </a:p>
      </dgm:t>
    </dgm:pt>
    <dgm:pt modelId="{9E776281-409B-F047-9A80-782C620D442D}" type="sibTrans" cxnId="{4C6F14E9-FBCE-0B42-9887-2627B98B3890}">
      <dgm:prSet/>
      <dgm:spPr/>
      <dgm:t>
        <a:bodyPr/>
        <a:lstStyle/>
        <a:p>
          <a:endParaRPr lang="en-US"/>
        </a:p>
      </dgm:t>
    </dgm:pt>
    <dgm:pt modelId="{ED79D5EA-22BC-1740-AD49-AB10A062ABF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</a:p>
      </dgm:t>
    </dgm:pt>
    <dgm:pt modelId="{E1ED78F5-573D-4749-8486-9040136BBD9F}" type="parTrans" cxnId="{3F05F5DA-029A-724E-8888-A83617833B43}">
      <dgm:prSet/>
      <dgm:spPr/>
      <dgm:t>
        <a:bodyPr/>
        <a:lstStyle/>
        <a:p>
          <a:endParaRPr lang="en-US"/>
        </a:p>
      </dgm:t>
    </dgm:pt>
    <dgm:pt modelId="{550717BF-FB6D-FE44-A85C-B7018AC61030}" type="sibTrans" cxnId="{3F05F5DA-029A-724E-8888-A83617833B43}">
      <dgm:prSet/>
      <dgm:spPr/>
      <dgm:t>
        <a:bodyPr/>
        <a:lstStyle/>
        <a:p>
          <a:endParaRPr lang="en-US"/>
        </a:p>
      </dgm:t>
    </dgm:pt>
    <dgm:pt modelId="{F28D0B81-02F9-0A40-BBD9-342E949AFED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</a:p>
      </dgm:t>
    </dgm:pt>
    <dgm:pt modelId="{84C40009-4977-5D4E-93AF-156F8013EC8C}" type="parTrans" cxnId="{4BF4E953-A489-D346-BA2D-6FCBF4CE1164}">
      <dgm:prSet/>
      <dgm:spPr/>
      <dgm:t>
        <a:bodyPr/>
        <a:lstStyle/>
        <a:p>
          <a:endParaRPr lang="en-US"/>
        </a:p>
      </dgm:t>
    </dgm:pt>
    <dgm:pt modelId="{EC16FE94-904E-6546-814D-76F5D3CD4BD0}" type="sibTrans" cxnId="{4BF4E953-A489-D346-BA2D-6FCBF4CE1164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07B7E000-CDBE-BF48-84C5-F1CC2B98ADFF}" type="pres">
      <dgm:prSet presAssocID="{BC341A58-DBDD-4898-BB92-5C061DA97EB6}" presName="nodeFirstNode" presStyleLbl="node1" presStyleIdx="0" presStyleCnt="7" custScaleX="160734" custScaleY="16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375F-D07C-AA44-8478-2E0834E33344}" type="pres">
      <dgm:prSet presAssocID="{7A8BD7A5-1964-46E0-BD98-2011BEC62FD1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B2B5113-A332-4A5A-81F3-813E7A6BD449}" type="pres">
      <dgm:prSet presAssocID="{1E2FF3DB-311F-4CF9-8A4F-055A903FD60D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2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BEBDC-D041-3D4A-807C-88F47CB407BB}" type="pres">
      <dgm:prSet presAssocID="{BCEF6BFB-2EC1-514F-81C0-BFFCB1265CEB}" presName="nodeFollowingNodes" presStyleLbl="node1" presStyleIdx="3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354DB-004F-0C44-8AAD-66C92322F078}" type="pres">
      <dgm:prSet presAssocID="{ED79D5EA-22BC-1740-AD49-AB10A062ABFD}" presName="nodeFollowingNodes" presStyleLbl="node1" presStyleIdx="4" presStyleCnt="7" custScaleX="100534" custScaleY="99932" custRadScaleRad="103744" custRadScaleInc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35F7E-B001-7B4D-AE2A-6BA6774A6631}" type="pres">
      <dgm:prSet presAssocID="{F28D0B81-02F9-0A40-BBD9-342E949AFEDC}" presName="nodeFollowingNodes" presStyleLbl="node1" presStyleIdx="5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93688B-3DEC-884E-95B6-AAC184FA411B}" type="presOf" srcId="{1E2FF3DB-311F-4CF9-8A4F-055A903FD60D}" destId="{EB2B5113-A332-4A5A-81F3-813E7A6BD449}" srcOrd="0" destOrd="0" presId="urn:microsoft.com/office/officeart/2005/8/layout/cycle3"/>
    <dgm:cxn modelId="{A6F4FFB5-8918-E940-BD6B-9837965C0931}" type="presOf" srcId="{BC341A58-DBDD-4898-BB92-5C061DA97EB6}" destId="{07B7E000-CDBE-BF48-84C5-F1CC2B98ADFF}" srcOrd="0" destOrd="0" presId="urn:microsoft.com/office/officeart/2005/8/layout/cycle3"/>
    <dgm:cxn modelId="{D9A4C2BC-D1AA-254E-8326-A706094D3E6B}" type="presOf" srcId="{7A8BD7A5-1964-46E0-BD98-2011BEC62FD1}" destId="{26E3375F-D07C-AA44-8478-2E0834E33344}" srcOrd="0" destOrd="0" presId="urn:microsoft.com/office/officeart/2005/8/layout/cycle3"/>
    <dgm:cxn modelId="{C96A1375-7D99-A446-A5B6-90DA1FAF7790}" type="presOf" srcId="{356473D8-4FA1-AE49-B962-93D6799801EF}" destId="{1B6DA8A9-A2AD-FE45-B6EF-D953D834F300}" srcOrd="0" destOrd="0" presId="urn:microsoft.com/office/officeart/2005/8/layout/cycle3"/>
    <dgm:cxn modelId="{045EF448-A0F2-4946-B981-220608955853}" type="presOf" srcId="{F28D0B81-02F9-0A40-BBD9-342E949AFEDC}" destId="{6B835F7E-B001-7B4D-AE2A-6BA6774A6631}" srcOrd="0" destOrd="0" presId="urn:microsoft.com/office/officeart/2005/8/layout/cycle3"/>
    <dgm:cxn modelId="{3F05F5DA-029A-724E-8888-A83617833B43}" srcId="{0EC15FD4-2234-4F65-8AD6-E17B21F5C298}" destId="{ED79D5EA-22BC-1740-AD49-AB10A062ABFD}" srcOrd="4" destOrd="0" parTransId="{E1ED78F5-573D-4749-8486-9040136BBD9F}" sibTransId="{550717BF-FB6D-FE44-A85C-B7018AC61030}"/>
    <dgm:cxn modelId="{E5FCDCFA-1951-D94B-90F5-CCFA34586958}" type="presOf" srcId="{BCEF6BFB-2EC1-514F-81C0-BFFCB1265CEB}" destId="{AA0BEBDC-D041-3D4A-807C-88F47CB407BB}" srcOrd="0" destOrd="0" presId="urn:microsoft.com/office/officeart/2005/8/layout/cycle3"/>
    <dgm:cxn modelId="{FB08AA63-784E-4958-BDCC-BF2849703161}" srcId="{0EC15FD4-2234-4F65-8AD6-E17B21F5C298}" destId="{BC341A58-DBDD-4898-BB92-5C061DA97EB6}" srcOrd="0" destOrd="0" parTransId="{F98399DA-15D4-44A8-A53A-D669F4601390}" sibTransId="{7A8BD7A5-1964-46E0-BD98-2011BEC62FD1}"/>
    <dgm:cxn modelId="{BEED41A2-0999-A342-A9DA-5E077151BA7B}" srcId="{0EC15FD4-2234-4F65-8AD6-E17B21F5C298}" destId="{356473D8-4FA1-AE49-B962-93D6799801EF}" srcOrd="2" destOrd="0" parTransId="{CDFB1214-E1A3-6141-8B44-DD31739AD46A}" sibTransId="{B804108B-B144-C843-9457-5D462A627D35}"/>
    <dgm:cxn modelId="{2AC17C5E-50C1-5147-B926-E64D7CD414F7}" type="presOf" srcId="{0EC15FD4-2234-4F65-8AD6-E17B21F5C298}" destId="{45DA7C79-5226-416C-A431-9965AFA4EA18}" srcOrd="0" destOrd="0" presId="urn:microsoft.com/office/officeart/2005/8/layout/cycle3"/>
    <dgm:cxn modelId="{4C6F14E9-FBCE-0B42-9887-2627B98B3890}" srcId="{0EC15FD4-2234-4F65-8AD6-E17B21F5C298}" destId="{BCEF6BFB-2EC1-514F-81C0-BFFCB1265CEB}" srcOrd="3" destOrd="0" parTransId="{EC91B8EB-725F-5B4E-A913-8824C6C271B7}" sibTransId="{9E776281-409B-F047-9A80-782C620D442D}"/>
    <dgm:cxn modelId="{166C954B-6344-46D4-AE67-75D31A1BB7FD}" srcId="{0EC15FD4-2234-4F65-8AD6-E17B21F5C298}" destId="{5E1A6C49-B341-4531-A605-8A7E3DA2A6F3}" srcOrd="6" destOrd="0" parTransId="{C2982944-8F20-46BA-9B80-93C4970A020A}" sibTransId="{2DC68906-4862-4487-940F-68FA09190D40}"/>
    <dgm:cxn modelId="{4BF4E953-A489-D346-BA2D-6FCBF4CE1164}" srcId="{0EC15FD4-2234-4F65-8AD6-E17B21F5C298}" destId="{F28D0B81-02F9-0A40-BBD9-342E949AFEDC}" srcOrd="5" destOrd="0" parTransId="{84C40009-4977-5D4E-93AF-156F8013EC8C}" sibTransId="{EC16FE94-904E-6546-814D-76F5D3CD4BD0}"/>
    <dgm:cxn modelId="{9DFDC06C-39A4-E643-A141-FDA4D04DBC8C}" type="presOf" srcId="{5E1A6C49-B341-4531-A605-8A7E3DA2A6F3}" destId="{808B7C7B-B54C-4F58-A956-A51B3882838E}" srcOrd="0" destOrd="0" presId="urn:microsoft.com/office/officeart/2005/8/layout/cycle3"/>
    <dgm:cxn modelId="{E001F9B0-23BC-42D2-BD68-787EF4E6A719}" srcId="{0EC15FD4-2234-4F65-8AD6-E17B21F5C298}" destId="{1E2FF3DB-311F-4CF9-8A4F-055A903FD60D}" srcOrd="1" destOrd="0" parTransId="{103DEDCD-042D-4F49-B48C-E91BF3E9C4F4}" sibTransId="{493F6246-E208-4FDB-AF7A-4337A396ED68}"/>
    <dgm:cxn modelId="{AE17211F-4459-4145-B2DC-A92CE396DD57}" type="presOf" srcId="{ED79D5EA-22BC-1740-AD49-AB10A062ABFD}" destId="{866354DB-004F-0C44-8AAD-66C92322F078}" srcOrd="0" destOrd="0" presId="urn:microsoft.com/office/officeart/2005/8/layout/cycle3"/>
    <dgm:cxn modelId="{AAAB0BD8-3BCC-E542-92E7-BCD0B73FF1A5}" type="presParOf" srcId="{45DA7C79-5226-416C-A431-9965AFA4EA18}" destId="{1EB58AB0-2FB7-4A17-BC64-7A280D2F611E}" srcOrd="0" destOrd="0" presId="urn:microsoft.com/office/officeart/2005/8/layout/cycle3"/>
    <dgm:cxn modelId="{7E1E8264-3A85-AC49-844F-A61C4E3CEE0D}" type="presParOf" srcId="{1EB58AB0-2FB7-4A17-BC64-7A280D2F611E}" destId="{07B7E000-CDBE-BF48-84C5-F1CC2B98ADFF}" srcOrd="0" destOrd="0" presId="urn:microsoft.com/office/officeart/2005/8/layout/cycle3"/>
    <dgm:cxn modelId="{CE82D220-667A-6147-A647-DCAD412C5F69}" type="presParOf" srcId="{1EB58AB0-2FB7-4A17-BC64-7A280D2F611E}" destId="{26E3375F-D07C-AA44-8478-2E0834E33344}" srcOrd="1" destOrd="0" presId="urn:microsoft.com/office/officeart/2005/8/layout/cycle3"/>
    <dgm:cxn modelId="{AE25638C-EF48-E849-8BC2-034B922F6B09}" type="presParOf" srcId="{1EB58AB0-2FB7-4A17-BC64-7A280D2F611E}" destId="{EB2B5113-A332-4A5A-81F3-813E7A6BD449}" srcOrd="2" destOrd="0" presId="urn:microsoft.com/office/officeart/2005/8/layout/cycle3"/>
    <dgm:cxn modelId="{A9159935-FCFD-1D47-8CA7-FB9D7044CDE4}" type="presParOf" srcId="{1EB58AB0-2FB7-4A17-BC64-7A280D2F611E}" destId="{1B6DA8A9-A2AD-FE45-B6EF-D953D834F300}" srcOrd="3" destOrd="0" presId="urn:microsoft.com/office/officeart/2005/8/layout/cycle3"/>
    <dgm:cxn modelId="{C12691A0-F4D0-8B40-A33E-CD0A7BDB914D}" type="presParOf" srcId="{1EB58AB0-2FB7-4A17-BC64-7A280D2F611E}" destId="{AA0BEBDC-D041-3D4A-807C-88F47CB407BB}" srcOrd="4" destOrd="0" presId="urn:microsoft.com/office/officeart/2005/8/layout/cycle3"/>
    <dgm:cxn modelId="{CB429189-7B20-134C-BB92-B9B10F9FB8DE}" type="presParOf" srcId="{1EB58AB0-2FB7-4A17-BC64-7A280D2F611E}" destId="{866354DB-004F-0C44-8AAD-66C92322F078}" srcOrd="5" destOrd="0" presId="urn:microsoft.com/office/officeart/2005/8/layout/cycle3"/>
    <dgm:cxn modelId="{65468826-F489-7E46-B397-95E111426290}" type="presParOf" srcId="{1EB58AB0-2FB7-4A17-BC64-7A280D2F611E}" destId="{6B835F7E-B001-7B4D-AE2A-6BA6774A6631}" srcOrd="6" destOrd="0" presId="urn:microsoft.com/office/officeart/2005/8/layout/cycle3"/>
    <dgm:cxn modelId="{77316533-4FD2-5143-9F53-A64FB8B2DB55}" type="presParOf" srcId="{1EB58AB0-2FB7-4A17-BC64-7A280D2F611E}" destId="{808B7C7B-B54C-4F58-A956-A51B3882838E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C15FD4-2234-4F65-8AD6-E17B21F5C298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A6C49-B341-4531-A605-8A7E3DA2A6F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dirty="0" smtClean="0"/>
            <a:t>See test pass</a:t>
          </a:r>
          <a:endParaRPr lang="en-US" sz="1900" dirty="0"/>
        </a:p>
      </dgm:t>
    </dgm:pt>
    <dgm:pt modelId="{2DC68906-4862-4487-940F-68FA09190D40}" type="sibTrans" cxnId="{166C954B-6344-46D4-AE67-75D31A1BB7FD}">
      <dgm:prSet/>
      <dgm:spPr/>
      <dgm:t>
        <a:bodyPr/>
        <a:lstStyle/>
        <a:p>
          <a:endParaRPr lang="en-US"/>
        </a:p>
      </dgm:t>
    </dgm:pt>
    <dgm:pt modelId="{C2982944-8F20-46BA-9B80-93C4970A020A}" type="parTrans" cxnId="{166C954B-6344-46D4-AE67-75D31A1BB7FD}">
      <dgm:prSet/>
      <dgm:spPr/>
      <dgm:t>
        <a:bodyPr/>
        <a:lstStyle/>
        <a:p>
          <a:endParaRPr lang="en-US"/>
        </a:p>
      </dgm:t>
    </dgm:pt>
    <dgm:pt modelId="{1E2FF3DB-311F-4CF9-8A4F-055A903FD60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/>
            <a:t>See test pass</a:t>
          </a:r>
        </a:p>
      </dgm:t>
    </dgm:pt>
    <dgm:pt modelId="{493F6246-E208-4FDB-AF7A-4337A396ED68}" type="sibTrans" cxnId="{E001F9B0-23BC-42D2-BD68-787EF4E6A719}">
      <dgm:prSet/>
      <dgm:spPr/>
      <dgm:t>
        <a:bodyPr/>
        <a:lstStyle/>
        <a:p>
          <a:endParaRPr lang="en-US"/>
        </a:p>
      </dgm:t>
    </dgm:pt>
    <dgm:pt modelId="{103DEDCD-042D-4F49-B48C-E91BF3E9C4F4}" type="parTrans" cxnId="{E001F9B0-23BC-42D2-BD68-787EF4E6A719}">
      <dgm:prSet/>
      <dgm:spPr/>
      <dgm:t>
        <a:bodyPr/>
        <a:lstStyle/>
        <a:p>
          <a:endParaRPr lang="en-US"/>
        </a:p>
      </dgm:t>
    </dgm:pt>
    <dgm:pt modelId="{356473D8-4FA1-AE49-B962-93D6799801E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Add a Test</a:t>
          </a:r>
        </a:p>
      </dgm:t>
    </dgm:pt>
    <dgm:pt modelId="{CDFB1214-E1A3-6141-8B44-DD31739AD46A}" type="parTrans" cxnId="{BEED41A2-0999-A342-A9DA-5E077151BA7B}">
      <dgm:prSet/>
      <dgm:spPr/>
      <dgm:t>
        <a:bodyPr/>
        <a:lstStyle/>
        <a:p>
          <a:endParaRPr lang="en-US"/>
        </a:p>
      </dgm:t>
    </dgm:pt>
    <dgm:pt modelId="{B804108B-B144-C843-9457-5D462A627D35}" type="sibTrans" cxnId="{BEED41A2-0999-A342-A9DA-5E077151BA7B}">
      <dgm:prSet/>
      <dgm:spPr/>
      <dgm:t>
        <a:bodyPr/>
        <a:lstStyle/>
        <a:p>
          <a:endParaRPr lang="en-US"/>
        </a:p>
      </dgm:t>
    </dgm:pt>
    <dgm:pt modelId="{BCEF6BFB-2EC1-514F-81C0-BFFCB1265CE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it compile</a:t>
          </a:r>
        </a:p>
      </dgm:t>
    </dgm:pt>
    <dgm:pt modelId="{EC91B8EB-725F-5B4E-A913-8824C6C271B7}" type="parTrans" cxnId="{4C6F14E9-FBCE-0B42-9887-2627B98B3890}">
      <dgm:prSet/>
      <dgm:spPr/>
      <dgm:t>
        <a:bodyPr/>
        <a:lstStyle/>
        <a:p>
          <a:endParaRPr lang="en-US"/>
        </a:p>
      </dgm:t>
    </dgm:pt>
    <dgm:pt modelId="{9E776281-409B-F047-9A80-782C620D442D}" type="sibTrans" cxnId="{4C6F14E9-FBCE-0B42-9887-2627B98B3890}">
      <dgm:prSet/>
      <dgm:spPr/>
      <dgm:t>
        <a:bodyPr/>
        <a:lstStyle/>
        <a:p>
          <a:endParaRPr lang="en-US"/>
        </a:p>
      </dgm:t>
    </dgm:pt>
    <dgm:pt modelId="{ED79D5EA-22BC-1740-AD49-AB10A062ABF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See test fail</a:t>
          </a:r>
        </a:p>
      </dgm:t>
    </dgm:pt>
    <dgm:pt modelId="{E1ED78F5-573D-4749-8486-9040136BBD9F}" type="parTrans" cxnId="{3F05F5DA-029A-724E-8888-A83617833B43}">
      <dgm:prSet/>
      <dgm:spPr/>
      <dgm:t>
        <a:bodyPr/>
        <a:lstStyle/>
        <a:p>
          <a:endParaRPr lang="en-US"/>
        </a:p>
      </dgm:t>
    </dgm:pt>
    <dgm:pt modelId="{550717BF-FB6D-FE44-A85C-B7018AC61030}" type="sibTrans" cxnId="{3F05F5DA-029A-724E-8888-A83617833B43}">
      <dgm:prSet/>
      <dgm:spPr/>
      <dgm:t>
        <a:bodyPr/>
        <a:lstStyle/>
        <a:p>
          <a:endParaRPr lang="en-US"/>
        </a:p>
      </dgm:t>
    </dgm:pt>
    <dgm:pt modelId="{F28D0B81-02F9-0A40-BBD9-342E949AFEDC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</a:t>
          </a:r>
        </a:p>
      </dgm:t>
    </dgm:pt>
    <dgm:pt modelId="{84C40009-4977-5D4E-93AF-156F8013EC8C}" type="parTrans" cxnId="{4BF4E953-A489-D346-BA2D-6FCBF4CE1164}">
      <dgm:prSet/>
      <dgm:spPr/>
      <dgm:t>
        <a:bodyPr/>
        <a:lstStyle/>
        <a:p>
          <a:endParaRPr lang="en-US"/>
        </a:p>
      </dgm:t>
    </dgm:pt>
    <dgm:pt modelId="{EC16FE94-904E-6546-814D-76F5D3CD4BD0}" type="sibTrans" cxnId="{4BF4E953-A489-D346-BA2D-6FCBF4CE1164}">
      <dgm:prSet/>
      <dgm:spPr/>
      <dgm:t>
        <a:bodyPr/>
        <a:lstStyle/>
        <a:p>
          <a:endParaRPr lang="en-US"/>
        </a:p>
      </dgm:t>
    </dgm:pt>
    <dgm:pt modelId="{911DEB41-B470-E546-8C4A-99F20D64A541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900" dirty="0" smtClean="0"/>
            <a:t>Refactor</a:t>
          </a:r>
          <a:endParaRPr lang="en-US" sz="1900" dirty="0"/>
        </a:p>
      </dgm:t>
    </dgm:pt>
    <dgm:pt modelId="{1820D36A-2ED3-C44D-8B9B-ACC4D7AFBD5F}" type="parTrans" cxnId="{5FE7C7A3-D2D9-F740-95BC-994C5D20F9E6}">
      <dgm:prSet/>
      <dgm:spPr/>
      <dgm:t>
        <a:bodyPr/>
        <a:lstStyle/>
        <a:p>
          <a:endParaRPr lang="en-US"/>
        </a:p>
      </dgm:t>
    </dgm:pt>
    <dgm:pt modelId="{B8681B9D-A94E-9C41-895D-5778DCAC4B23}" type="sibTrans" cxnId="{5FE7C7A3-D2D9-F740-95BC-994C5D20F9E6}">
      <dgm:prSet/>
      <dgm:spPr/>
      <dgm:t>
        <a:bodyPr/>
        <a:lstStyle/>
        <a:p>
          <a:endParaRPr lang="en-US"/>
        </a:p>
      </dgm:t>
    </dgm:pt>
    <dgm:pt modelId="{45DA7C79-5226-416C-A431-9965AFA4EA18}" type="pres">
      <dgm:prSet presAssocID="{0EC15FD4-2234-4F65-8AD6-E17B21F5C29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58AB0-2FB7-4A17-BC64-7A280D2F611E}" type="pres">
      <dgm:prSet presAssocID="{0EC15FD4-2234-4F65-8AD6-E17B21F5C298}" presName="cycle" presStyleCnt="0"/>
      <dgm:spPr/>
    </dgm:pt>
    <dgm:pt modelId="{CA6BB481-6BA5-E944-9A9D-9C26D574D697}" type="pres">
      <dgm:prSet presAssocID="{1E2FF3DB-311F-4CF9-8A4F-055A903FD60D}" presName="nodeFirstNode" presStyleLbl="node1" presStyleIdx="0" presStyleCnt="7" custScaleX="160734" custScaleY="161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34244-F3F0-9947-8FA3-8E9F980A466A}" type="pres">
      <dgm:prSet presAssocID="{493F6246-E208-4FDB-AF7A-4337A396ED6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B6DA8A9-A2AD-FE45-B6EF-D953D834F300}" type="pres">
      <dgm:prSet presAssocID="{356473D8-4FA1-AE49-B962-93D6799801EF}" presName="nodeFollowingNodes" presStyleLbl="node1" presStyleIdx="1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BEBDC-D041-3D4A-807C-88F47CB407BB}" type="pres">
      <dgm:prSet presAssocID="{BCEF6BFB-2EC1-514F-81C0-BFFCB1265CEB}" presName="nodeFollowingNodes" presStyleLbl="node1" presStyleIdx="2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354DB-004F-0C44-8AAD-66C92322F078}" type="pres">
      <dgm:prSet presAssocID="{ED79D5EA-22BC-1740-AD49-AB10A062ABFD}" presName="nodeFollowingNodes" presStyleLbl="node1" presStyleIdx="3" presStyleCnt="7" custScaleX="100534" custScaleY="99932" custRadScaleRad="103744" custRadScaleInc="-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35F7E-B001-7B4D-AE2A-6BA6774A6631}" type="pres">
      <dgm:prSet presAssocID="{F28D0B81-02F9-0A40-BBD9-342E949AFEDC}" presName="nodeFollowingNodes" presStyleLbl="node1" presStyleIdx="4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B7C7B-B54C-4F58-A956-A51B3882838E}" type="pres">
      <dgm:prSet presAssocID="{5E1A6C49-B341-4531-A605-8A7E3DA2A6F3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A3F71-2A4A-234F-82E8-DF09D8A6408F}" type="pres">
      <dgm:prSet presAssocID="{911DEB41-B470-E546-8C4A-99F20D64A541}" presName="nodeFollowingNodes" presStyleLbl="node1" presStyleIdx="6" presStyleCnt="7" custScaleX="100534" custScaleY="9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C9C3F-1876-244D-8FE0-408E6FA77095}" type="presOf" srcId="{1E2FF3DB-311F-4CF9-8A4F-055A903FD60D}" destId="{CA6BB481-6BA5-E944-9A9D-9C26D574D697}" srcOrd="0" destOrd="0" presId="urn:microsoft.com/office/officeart/2005/8/layout/cycle3"/>
    <dgm:cxn modelId="{5FE7C7A3-D2D9-F740-95BC-994C5D20F9E6}" srcId="{0EC15FD4-2234-4F65-8AD6-E17B21F5C298}" destId="{911DEB41-B470-E546-8C4A-99F20D64A541}" srcOrd="6" destOrd="0" parTransId="{1820D36A-2ED3-C44D-8B9B-ACC4D7AFBD5F}" sibTransId="{B8681B9D-A94E-9C41-895D-5778DCAC4B23}"/>
    <dgm:cxn modelId="{3F05F5DA-029A-724E-8888-A83617833B43}" srcId="{0EC15FD4-2234-4F65-8AD6-E17B21F5C298}" destId="{ED79D5EA-22BC-1740-AD49-AB10A062ABFD}" srcOrd="3" destOrd="0" parTransId="{E1ED78F5-573D-4749-8486-9040136BBD9F}" sibTransId="{550717BF-FB6D-FE44-A85C-B7018AC61030}"/>
    <dgm:cxn modelId="{BEED41A2-0999-A342-A9DA-5E077151BA7B}" srcId="{0EC15FD4-2234-4F65-8AD6-E17B21F5C298}" destId="{356473D8-4FA1-AE49-B962-93D6799801EF}" srcOrd="1" destOrd="0" parTransId="{CDFB1214-E1A3-6141-8B44-DD31739AD46A}" sibTransId="{B804108B-B144-C843-9457-5D462A627D35}"/>
    <dgm:cxn modelId="{6B258CF1-A158-024F-91E3-A7A5FBF387DE}" type="presOf" srcId="{ED79D5EA-22BC-1740-AD49-AB10A062ABFD}" destId="{866354DB-004F-0C44-8AAD-66C92322F078}" srcOrd="0" destOrd="0" presId="urn:microsoft.com/office/officeart/2005/8/layout/cycle3"/>
    <dgm:cxn modelId="{8A35E1A6-5620-CA41-A156-4EA321F088E6}" type="presOf" srcId="{911DEB41-B470-E546-8C4A-99F20D64A541}" destId="{794A3F71-2A4A-234F-82E8-DF09D8A6408F}" srcOrd="0" destOrd="0" presId="urn:microsoft.com/office/officeart/2005/8/layout/cycle3"/>
    <dgm:cxn modelId="{B7C6B5A0-9BBE-0440-84E5-6D37735E442D}" type="presOf" srcId="{F28D0B81-02F9-0A40-BBD9-342E949AFEDC}" destId="{6B835F7E-B001-7B4D-AE2A-6BA6774A6631}" srcOrd="0" destOrd="0" presId="urn:microsoft.com/office/officeart/2005/8/layout/cycle3"/>
    <dgm:cxn modelId="{4C6F14E9-FBCE-0B42-9887-2627B98B3890}" srcId="{0EC15FD4-2234-4F65-8AD6-E17B21F5C298}" destId="{BCEF6BFB-2EC1-514F-81C0-BFFCB1265CEB}" srcOrd="2" destOrd="0" parTransId="{EC91B8EB-725F-5B4E-A913-8824C6C271B7}" sibTransId="{9E776281-409B-F047-9A80-782C620D442D}"/>
    <dgm:cxn modelId="{166C954B-6344-46D4-AE67-75D31A1BB7FD}" srcId="{0EC15FD4-2234-4F65-8AD6-E17B21F5C298}" destId="{5E1A6C49-B341-4531-A605-8A7E3DA2A6F3}" srcOrd="5" destOrd="0" parTransId="{C2982944-8F20-46BA-9B80-93C4970A020A}" sibTransId="{2DC68906-4862-4487-940F-68FA09190D40}"/>
    <dgm:cxn modelId="{ECDA6E6D-9ED0-204B-A744-2162646DD3B2}" type="presOf" srcId="{0EC15FD4-2234-4F65-8AD6-E17B21F5C298}" destId="{45DA7C79-5226-416C-A431-9965AFA4EA18}" srcOrd="0" destOrd="0" presId="urn:microsoft.com/office/officeart/2005/8/layout/cycle3"/>
    <dgm:cxn modelId="{4BF4E953-A489-D346-BA2D-6FCBF4CE1164}" srcId="{0EC15FD4-2234-4F65-8AD6-E17B21F5C298}" destId="{F28D0B81-02F9-0A40-BBD9-342E949AFEDC}" srcOrd="4" destOrd="0" parTransId="{84C40009-4977-5D4E-93AF-156F8013EC8C}" sibTransId="{EC16FE94-904E-6546-814D-76F5D3CD4BD0}"/>
    <dgm:cxn modelId="{E001F9B0-23BC-42D2-BD68-787EF4E6A719}" srcId="{0EC15FD4-2234-4F65-8AD6-E17B21F5C298}" destId="{1E2FF3DB-311F-4CF9-8A4F-055A903FD60D}" srcOrd="0" destOrd="0" parTransId="{103DEDCD-042D-4F49-B48C-E91BF3E9C4F4}" sibTransId="{493F6246-E208-4FDB-AF7A-4337A396ED68}"/>
    <dgm:cxn modelId="{645CB9F0-FB89-C74D-BD45-0D7B7F6A396B}" type="presOf" srcId="{356473D8-4FA1-AE49-B962-93D6799801EF}" destId="{1B6DA8A9-A2AD-FE45-B6EF-D953D834F300}" srcOrd="0" destOrd="0" presId="urn:microsoft.com/office/officeart/2005/8/layout/cycle3"/>
    <dgm:cxn modelId="{B1A4F557-B9C3-824A-A9BB-08804D388776}" type="presOf" srcId="{5E1A6C49-B341-4531-A605-8A7E3DA2A6F3}" destId="{808B7C7B-B54C-4F58-A956-A51B3882838E}" srcOrd="0" destOrd="0" presId="urn:microsoft.com/office/officeart/2005/8/layout/cycle3"/>
    <dgm:cxn modelId="{AB6DBE40-605C-1347-B9FB-777CD7241E0C}" type="presOf" srcId="{BCEF6BFB-2EC1-514F-81C0-BFFCB1265CEB}" destId="{AA0BEBDC-D041-3D4A-807C-88F47CB407BB}" srcOrd="0" destOrd="0" presId="urn:microsoft.com/office/officeart/2005/8/layout/cycle3"/>
    <dgm:cxn modelId="{F902590B-F534-4E4D-AD14-21614547F92B}" type="presOf" srcId="{493F6246-E208-4FDB-AF7A-4337A396ED68}" destId="{B4934244-F3F0-9947-8FA3-8E9F980A466A}" srcOrd="0" destOrd="0" presId="urn:microsoft.com/office/officeart/2005/8/layout/cycle3"/>
    <dgm:cxn modelId="{E977029B-CC41-2741-9506-21AFAC5BA598}" type="presParOf" srcId="{45DA7C79-5226-416C-A431-9965AFA4EA18}" destId="{1EB58AB0-2FB7-4A17-BC64-7A280D2F611E}" srcOrd="0" destOrd="0" presId="urn:microsoft.com/office/officeart/2005/8/layout/cycle3"/>
    <dgm:cxn modelId="{D8E1AEDB-FE21-014C-98E7-1BDC44EB86D9}" type="presParOf" srcId="{1EB58AB0-2FB7-4A17-BC64-7A280D2F611E}" destId="{CA6BB481-6BA5-E944-9A9D-9C26D574D697}" srcOrd="0" destOrd="0" presId="urn:microsoft.com/office/officeart/2005/8/layout/cycle3"/>
    <dgm:cxn modelId="{0A6E6D35-C8C5-1D42-A8CF-E351EB86EF25}" type="presParOf" srcId="{1EB58AB0-2FB7-4A17-BC64-7A280D2F611E}" destId="{B4934244-F3F0-9947-8FA3-8E9F980A466A}" srcOrd="1" destOrd="0" presId="urn:microsoft.com/office/officeart/2005/8/layout/cycle3"/>
    <dgm:cxn modelId="{FB053885-C479-EA45-B574-71E7DF6B6634}" type="presParOf" srcId="{1EB58AB0-2FB7-4A17-BC64-7A280D2F611E}" destId="{1B6DA8A9-A2AD-FE45-B6EF-D953D834F300}" srcOrd="2" destOrd="0" presId="urn:microsoft.com/office/officeart/2005/8/layout/cycle3"/>
    <dgm:cxn modelId="{8327C7A8-A543-D340-A2CA-0D14B81C43F7}" type="presParOf" srcId="{1EB58AB0-2FB7-4A17-BC64-7A280D2F611E}" destId="{AA0BEBDC-D041-3D4A-807C-88F47CB407BB}" srcOrd="3" destOrd="0" presId="urn:microsoft.com/office/officeart/2005/8/layout/cycle3"/>
    <dgm:cxn modelId="{1343B127-9122-134B-9404-AA6692994199}" type="presParOf" srcId="{1EB58AB0-2FB7-4A17-BC64-7A280D2F611E}" destId="{866354DB-004F-0C44-8AAD-66C92322F078}" srcOrd="4" destOrd="0" presId="urn:microsoft.com/office/officeart/2005/8/layout/cycle3"/>
    <dgm:cxn modelId="{6F3BD033-3E76-264E-96AB-C9E499D8C7EA}" type="presParOf" srcId="{1EB58AB0-2FB7-4A17-BC64-7A280D2F611E}" destId="{6B835F7E-B001-7B4D-AE2A-6BA6774A6631}" srcOrd="5" destOrd="0" presId="urn:microsoft.com/office/officeart/2005/8/layout/cycle3"/>
    <dgm:cxn modelId="{933D75C9-B5D7-FC48-A03E-9CA33616E02D}" type="presParOf" srcId="{1EB58AB0-2FB7-4A17-BC64-7A280D2F611E}" destId="{808B7C7B-B54C-4F58-A956-A51B3882838E}" srcOrd="6" destOrd="0" presId="urn:microsoft.com/office/officeart/2005/8/layout/cycle3"/>
    <dgm:cxn modelId="{22AC102D-3866-6646-8705-4BBE75F4ADAE}" type="presParOf" srcId="{1EB58AB0-2FB7-4A17-BC64-7A280D2F611E}" destId="{794A3F71-2A4A-234F-82E8-DF09D8A6408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0A06-E02F-45A8-BBA4-58DD42408AA0}">
      <dsp:nvSpPr>
        <dsp:cNvPr id="0" name=""/>
        <dsp:cNvSpPr/>
      </dsp:nvSpPr>
      <dsp:spPr>
        <a:xfrm>
          <a:off x="1698834" y="-31429"/>
          <a:ext cx="4831931" cy="4831931"/>
        </a:xfrm>
        <a:prstGeom prst="circularArrow">
          <a:avLst>
            <a:gd name="adj1" fmla="val 5544"/>
            <a:gd name="adj2" fmla="val 330680"/>
            <a:gd name="adj3" fmla="val 14502067"/>
            <a:gd name="adj4" fmla="val 1695807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5A898-8781-4874-8591-5F8E4DDD7814}">
      <dsp:nvSpPr>
        <dsp:cNvPr id="0" name=""/>
        <dsp:cNvSpPr/>
      </dsp:nvSpPr>
      <dsp:spPr>
        <a:xfrm>
          <a:off x="3355330" y="949"/>
          <a:ext cx="1518939" cy="75946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  <a:endParaRPr lang="en-US" sz="1900" kern="1200" dirty="0"/>
        </a:p>
      </dsp:txBody>
      <dsp:txXfrm>
        <a:off x="3392404" y="38023"/>
        <a:ext cx="1444791" cy="685321"/>
      </dsp:txXfrm>
    </dsp:sp>
    <dsp:sp modelId="{236E3F86-E95A-4114-A66F-6C51B9D2E416}">
      <dsp:nvSpPr>
        <dsp:cNvPr id="0" name=""/>
        <dsp:cNvSpPr/>
      </dsp:nvSpPr>
      <dsp:spPr>
        <a:xfrm>
          <a:off x="4966313" y="776758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  <a:endParaRPr lang="en-US" sz="1900" kern="1200" dirty="0"/>
        </a:p>
      </dsp:txBody>
      <dsp:txXfrm>
        <a:off x="5003387" y="813832"/>
        <a:ext cx="1444791" cy="685321"/>
      </dsp:txXfrm>
    </dsp:sp>
    <dsp:sp modelId="{31D201C8-0B55-4467-8C1F-0C89E4B095A3}">
      <dsp:nvSpPr>
        <dsp:cNvPr id="0" name=""/>
        <dsp:cNvSpPr/>
      </dsp:nvSpPr>
      <dsp:spPr>
        <a:xfrm>
          <a:off x="5364193" y="2519984"/>
          <a:ext cx="1518939" cy="75946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  <a:endParaRPr lang="en-US" sz="1900" kern="1200" dirty="0"/>
        </a:p>
      </dsp:txBody>
      <dsp:txXfrm>
        <a:off x="5401267" y="2557058"/>
        <a:ext cx="1444791" cy="685321"/>
      </dsp:txXfrm>
    </dsp:sp>
    <dsp:sp modelId="{F459AF7A-761D-4FBA-BC7D-0CE76A71E9E4}">
      <dsp:nvSpPr>
        <dsp:cNvPr id="0" name=""/>
        <dsp:cNvSpPr/>
      </dsp:nvSpPr>
      <dsp:spPr>
        <a:xfrm>
          <a:off x="4249358" y="3917943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  <a:endParaRPr lang="en-US" sz="1900" kern="1200" dirty="0"/>
        </a:p>
      </dsp:txBody>
      <dsp:txXfrm>
        <a:off x="4286432" y="3955017"/>
        <a:ext cx="1444791" cy="685321"/>
      </dsp:txXfrm>
    </dsp:sp>
    <dsp:sp modelId="{808B7C7B-B54C-4F58-A956-A51B3882838E}">
      <dsp:nvSpPr>
        <dsp:cNvPr id="0" name=""/>
        <dsp:cNvSpPr/>
      </dsp:nvSpPr>
      <dsp:spPr>
        <a:xfrm>
          <a:off x="2461301" y="3917943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2498375" y="3955017"/>
        <a:ext cx="1444791" cy="685321"/>
      </dsp:txXfrm>
    </dsp:sp>
    <dsp:sp modelId="{D5232DBA-0B5C-4525-B28B-A5900FCFEFDA}">
      <dsp:nvSpPr>
        <dsp:cNvPr id="0" name=""/>
        <dsp:cNvSpPr/>
      </dsp:nvSpPr>
      <dsp:spPr>
        <a:xfrm>
          <a:off x="1346466" y="2519984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1383540" y="2557058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1744346" y="776758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1781420" y="813832"/>
        <a:ext cx="1444791" cy="685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0A06-E02F-45A8-BBA4-58DD42408AA0}">
      <dsp:nvSpPr>
        <dsp:cNvPr id="0" name=""/>
        <dsp:cNvSpPr/>
      </dsp:nvSpPr>
      <dsp:spPr>
        <a:xfrm>
          <a:off x="1698834" y="-158311"/>
          <a:ext cx="4831931" cy="4831931"/>
        </a:xfrm>
        <a:prstGeom prst="circularArrow">
          <a:avLst>
            <a:gd name="adj1" fmla="val 5544"/>
            <a:gd name="adj2" fmla="val 330680"/>
            <a:gd name="adj3" fmla="val 13591822"/>
            <a:gd name="adj4" fmla="val 1749905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5A898-8781-4874-8591-5F8E4DDD7814}">
      <dsp:nvSpPr>
        <dsp:cNvPr id="0" name=""/>
        <dsp:cNvSpPr/>
      </dsp:nvSpPr>
      <dsp:spPr>
        <a:xfrm>
          <a:off x="2894962" y="-114142"/>
          <a:ext cx="2439675" cy="121983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Add a Test</a:t>
          </a:r>
          <a:endParaRPr lang="en-US" sz="3600" kern="1200" dirty="0"/>
        </a:p>
      </dsp:txBody>
      <dsp:txXfrm>
        <a:off x="2954510" y="-54594"/>
        <a:ext cx="2320579" cy="1100741"/>
      </dsp:txXfrm>
    </dsp:sp>
    <dsp:sp modelId="{236E3F86-E95A-4114-A66F-6C51B9D2E416}">
      <dsp:nvSpPr>
        <dsp:cNvPr id="0" name=""/>
        <dsp:cNvSpPr/>
      </dsp:nvSpPr>
      <dsp:spPr>
        <a:xfrm>
          <a:off x="4966313" y="891850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Make </a:t>
          </a:r>
          <a:r>
            <a:rPr lang="en-US" sz="1900" kern="1200" dirty="0" smtClean="0"/>
            <a:t>it compile</a:t>
          </a:r>
          <a:endParaRPr lang="en-US" sz="1900" kern="1200" dirty="0"/>
        </a:p>
      </dsp:txBody>
      <dsp:txXfrm>
        <a:off x="5003387" y="928924"/>
        <a:ext cx="1444791" cy="685321"/>
      </dsp:txXfrm>
    </dsp:sp>
    <dsp:sp modelId="{31D201C8-0B55-4467-8C1F-0C89E4B095A3}">
      <dsp:nvSpPr>
        <dsp:cNvPr id="0" name=""/>
        <dsp:cNvSpPr/>
      </dsp:nvSpPr>
      <dsp:spPr>
        <a:xfrm>
          <a:off x="5364193" y="2635076"/>
          <a:ext cx="1518939" cy="75946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  <a:endParaRPr lang="en-US" sz="1900" kern="1200" dirty="0"/>
        </a:p>
      </dsp:txBody>
      <dsp:txXfrm>
        <a:off x="5401267" y="2672150"/>
        <a:ext cx="1444791" cy="685321"/>
      </dsp:txXfrm>
    </dsp:sp>
    <dsp:sp modelId="{F459AF7A-761D-4FBA-BC7D-0CE76A71E9E4}">
      <dsp:nvSpPr>
        <dsp:cNvPr id="0" name=""/>
        <dsp:cNvSpPr/>
      </dsp:nvSpPr>
      <dsp:spPr>
        <a:xfrm>
          <a:off x="4249358" y="4033035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  <a:endParaRPr lang="en-US" sz="1900" kern="1200" dirty="0"/>
        </a:p>
      </dsp:txBody>
      <dsp:txXfrm>
        <a:off x="4286432" y="4070109"/>
        <a:ext cx="1444791" cy="685321"/>
      </dsp:txXfrm>
    </dsp:sp>
    <dsp:sp modelId="{808B7C7B-B54C-4F58-A956-A51B3882838E}">
      <dsp:nvSpPr>
        <dsp:cNvPr id="0" name=""/>
        <dsp:cNvSpPr/>
      </dsp:nvSpPr>
      <dsp:spPr>
        <a:xfrm>
          <a:off x="2461301" y="4033035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2498375" y="4070109"/>
        <a:ext cx="1444791" cy="685321"/>
      </dsp:txXfrm>
    </dsp:sp>
    <dsp:sp modelId="{D5232DBA-0B5C-4525-B28B-A5900FCFEFDA}">
      <dsp:nvSpPr>
        <dsp:cNvPr id="0" name=""/>
        <dsp:cNvSpPr/>
      </dsp:nvSpPr>
      <dsp:spPr>
        <a:xfrm>
          <a:off x="1346466" y="2635076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1383540" y="2672150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1744346" y="89185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1781420" y="928924"/>
        <a:ext cx="1444791" cy="6853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3B890-2456-2D4D-B6B5-F08C0761F778}">
      <dsp:nvSpPr>
        <dsp:cNvPr id="0" name=""/>
        <dsp:cNvSpPr/>
      </dsp:nvSpPr>
      <dsp:spPr>
        <a:xfrm>
          <a:off x="1698834" y="-157561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10062-118E-9E4A-8C3E-AEE9DB64CFC1}">
      <dsp:nvSpPr>
        <dsp:cNvPr id="0" name=""/>
        <dsp:cNvSpPr/>
      </dsp:nvSpPr>
      <dsp:spPr>
        <a:xfrm>
          <a:off x="2894073" y="-115507"/>
          <a:ext cx="2441452" cy="1225298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Make </a:t>
          </a:r>
          <a:r>
            <a:rPr lang="en-US" sz="3600" kern="1200" dirty="0" smtClean="0"/>
            <a:t>it compile</a:t>
          </a:r>
          <a:endParaRPr lang="en-US" sz="3600" kern="1200" dirty="0"/>
        </a:p>
      </dsp:txBody>
      <dsp:txXfrm>
        <a:off x="2953887" y="-55693"/>
        <a:ext cx="2321824" cy="1105670"/>
      </dsp:txXfrm>
    </dsp:sp>
    <dsp:sp modelId="{31D201C8-0B55-4467-8C1F-0C89E4B095A3}">
      <dsp:nvSpPr>
        <dsp:cNvPr id="0" name=""/>
        <dsp:cNvSpPr/>
      </dsp:nvSpPr>
      <dsp:spPr>
        <a:xfrm>
          <a:off x="4966313" y="893215"/>
          <a:ext cx="1518939" cy="759469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  <a:endParaRPr lang="en-US" sz="1900" kern="1200" dirty="0"/>
        </a:p>
      </dsp:txBody>
      <dsp:txXfrm>
        <a:off x="5003387" y="930289"/>
        <a:ext cx="1444791" cy="685321"/>
      </dsp:txXfrm>
    </dsp:sp>
    <dsp:sp modelId="{F459AF7A-761D-4FBA-BC7D-0CE76A71E9E4}">
      <dsp:nvSpPr>
        <dsp:cNvPr id="0" name=""/>
        <dsp:cNvSpPr/>
      </dsp:nvSpPr>
      <dsp:spPr>
        <a:xfrm>
          <a:off x="5364193" y="2636441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  <a:endParaRPr lang="en-US" sz="1900" kern="1200" dirty="0"/>
        </a:p>
      </dsp:txBody>
      <dsp:txXfrm>
        <a:off x="5401267" y="2673515"/>
        <a:ext cx="1444791" cy="685321"/>
      </dsp:txXfrm>
    </dsp:sp>
    <dsp:sp modelId="{808B7C7B-B54C-4F58-A956-A51B3882838E}">
      <dsp:nvSpPr>
        <dsp:cNvPr id="0" name=""/>
        <dsp:cNvSpPr/>
      </dsp:nvSpPr>
      <dsp:spPr>
        <a:xfrm>
          <a:off x="4249358" y="403440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4286432" y="4071474"/>
        <a:ext cx="1444791" cy="685321"/>
      </dsp:txXfrm>
    </dsp:sp>
    <dsp:sp modelId="{D5232DBA-0B5C-4525-B28B-A5900FCFEFDA}">
      <dsp:nvSpPr>
        <dsp:cNvPr id="0" name=""/>
        <dsp:cNvSpPr/>
      </dsp:nvSpPr>
      <dsp:spPr>
        <a:xfrm>
          <a:off x="2461301" y="4034400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2498375" y="4071474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1346466" y="2636441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1383540" y="2673515"/>
        <a:ext cx="1444791" cy="685321"/>
      </dsp:txXfrm>
    </dsp:sp>
    <dsp:sp modelId="{1B6DA8A9-A2AD-FE45-B6EF-D953D834F300}">
      <dsp:nvSpPr>
        <dsp:cNvPr id="0" name=""/>
        <dsp:cNvSpPr/>
      </dsp:nvSpPr>
      <dsp:spPr>
        <a:xfrm>
          <a:off x="1740291" y="893473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1777340" y="930522"/>
        <a:ext cx="1452952" cy="684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2D50E-2742-8B48-BE56-38C1FBD5821A}">
      <dsp:nvSpPr>
        <dsp:cNvPr id="0" name=""/>
        <dsp:cNvSpPr/>
      </dsp:nvSpPr>
      <dsp:spPr>
        <a:xfrm>
          <a:off x="1696312" y="-157561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19D1F-E19E-564B-93F4-690A876FE917}">
      <dsp:nvSpPr>
        <dsp:cNvPr id="0" name=""/>
        <dsp:cNvSpPr/>
      </dsp:nvSpPr>
      <dsp:spPr>
        <a:xfrm>
          <a:off x="2891551" y="-115507"/>
          <a:ext cx="2441452" cy="1225298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See test fail</a:t>
          </a:r>
          <a:endParaRPr lang="en-US" sz="3600" kern="1200" dirty="0"/>
        </a:p>
      </dsp:txBody>
      <dsp:txXfrm>
        <a:off x="2951365" y="-55693"/>
        <a:ext cx="2321824" cy="1105670"/>
      </dsp:txXfrm>
    </dsp:sp>
    <dsp:sp modelId="{F459AF7A-761D-4FBA-BC7D-0CE76A71E9E4}">
      <dsp:nvSpPr>
        <dsp:cNvPr id="0" name=""/>
        <dsp:cNvSpPr/>
      </dsp:nvSpPr>
      <dsp:spPr>
        <a:xfrm>
          <a:off x="4968341" y="893215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  <a:endParaRPr lang="en-US" sz="1900" kern="1200" dirty="0"/>
        </a:p>
      </dsp:txBody>
      <dsp:txXfrm>
        <a:off x="5005415" y="930289"/>
        <a:ext cx="1444791" cy="685321"/>
      </dsp:txXfrm>
    </dsp:sp>
    <dsp:sp modelId="{808B7C7B-B54C-4F58-A956-A51B3882838E}">
      <dsp:nvSpPr>
        <dsp:cNvPr id="0" name=""/>
        <dsp:cNvSpPr/>
      </dsp:nvSpPr>
      <dsp:spPr>
        <a:xfrm>
          <a:off x="5366221" y="2636441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5403295" y="2673515"/>
        <a:ext cx="1444791" cy="685321"/>
      </dsp:txXfrm>
    </dsp:sp>
    <dsp:sp modelId="{D5232DBA-0B5C-4525-B28B-A5900FCFEFDA}">
      <dsp:nvSpPr>
        <dsp:cNvPr id="0" name=""/>
        <dsp:cNvSpPr/>
      </dsp:nvSpPr>
      <dsp:spPr>
        <a:xfrm>
          <a:off x="4251386" y="4034400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4288460" y="4071474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2463329" y="403440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2500403" y="4071474"/>
        <a:ext cx="1444791" cy="685321"/>
      </dsp:txXfrm>
    </dsp:sp>
    <dsp:sp modelId="{1B6DA8A9-A2AD-FE45-B6EF-D953D834F300}">
      <dsp:nvSpPr>
        <dsp:cNvPr id="0" name=""/>
        <dsp:cNvSpPr/>
      </dsp:nvSpPr>
      <dsp:spPr>
        <a:xfrm>
          <a:off x="1344438" y="2636699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1381487" y="2673748"/>
        <a:ext cx="1452952" cy="684855"/>
      </dsp:txXfrm>
    </dsp:sp>
    <dsp:sp modelId="{AA0BEBDC-D041-3D4A-807C-88F47CB407BB}">
      <dsp:nvSpPr>
        <dsp:cNvPr id="0" name=""/>
        <dsp:cNvSpPr/>
      </dsp:nvSpPr>
      <dsp:spPr>
        <a:xfrm>
          <a:off x="1742318" y="893473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</a:p>
      </dsp:txBody>
      <dsp:txXfrm>
        <a:off x="1779367" y="930522"/>
        <a:ext cx="1452952" cy="68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A54C5-674A-E443-B0AD-6035DF82B46C}">
      <dsp:nvSpPr>
        <dsp:cNvPr id="0" name=""/>
        <dsp:cNvSpPr/>
      </dsp:nvSpPr>
      <dsp:spPr>
        <a:xfrm>
          <a:off x="1700862" y="-157561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B4D2D-E9C3-554F-B7FC-D5C9360DD9FF}">
      <dsp:nvSpPr>
        <dsp:cNvPr id="0" name=""/>
        <dsp:cNvSpPr/>
      </dsp:nvSpPr>
      <dsp:spPr>
        <a:xfrm>
          <a:off x="2896101" y="-115507"/>
          <a:ext cx="2441452" cy="1225298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Implement</a:t>
          </a:r>
          <a:endParaRPr lang="en-US" sz="3600" kern="1200" dirty="0"/>
        </a:p>
      </dsp:txBody>
      <dsp:txXfrm>
        <a:off x="2955915" y="-55693"/>
        <a:ext cx="2321824" cy="1105670"/>
      </dsp:txXfrm>
    </dsp:sp>
    <dsp:sp modelId="{808B7C7B-B54C-4F58-A956-A51B3882838E}">
      <dsp:nvSpPr>
        <dsp:cNvPr id="0" name=""/>
        <dsp:cNvSpPr/>
      </dsp:nvSpPr>
      <dsp:spPr>
        <a:xfrm>
          <a:off x="4968341" y="893215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5005415" y="930289"/>
        <a:ext cx="1444791" cy="685321"/>
      </dsp:txXfrm>
    </dsp:sp>
    <dsp:sp modelId="{D5232DBA-0B5C-4525-B28B-A5900FCFEFDA}">
      <dsp:nvSpPr>
        <dsp:cNvPr id="0" name=""/>
        <dsp:cNvSpPr/>
      </dsp:nvSpPr>
      <dsp:spPr>
        <a:xfrm>
          <a:off x="5366221" y="2636441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5403295" y="2673515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4251386" y="403440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4288460" y="4071474"/>
        <a:ext cx="1444791" cy="685321"/>
      </dsp:txXfrm>
    </dsp:sp>
    <dsp:sp modelId="{1B6DA8A9-A2AD-FE45-B6EF-D953D834F300}">
      <dsp:nvSpPr>
        <dsp:cNvPr id="0" name=""/>
        <dsp:cNvSpPr/>
      </dsp:nvSpPr>
      <dsp:spPr>
        <a:xfrm>
          <a:off x="2459273" y="4034658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2496322" y="4071707"/>
        <a:ext cx="1452952" cy="684855"/>
      </dsp:txXfrm>
    </dsp:sp>
    <dsp:sp modelId="{AA0BEBDC-D041-3D4A-807C-88F47CB407BB}">
      <dsp:nvSpPr>
        <dsp:cNvPr id="0" name=""/>
        <dsp:cNvSpPr/>
      </dsp:nvSpPr>
      <dsp:spPr>
        <a:xfrm>
          <a:off x="1344438" y="2636699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</a:p>
      </dsp:txBody>
      <dsp:txXfrm>
        <a:off x="1381487" y="2673748"/>
        <a:ext cx="1452952" cy="684855"/>
      </dsp:txXfrm>
    </dsp:sp>
    <dsp:sp modelId="{7EA6B2EE-93D7-AB41-A876-65EC2A5FE6E1}">
      <dsp:nvSpPr>
        <dsp:cNvPr id="0" name=""/>
        <dsp:cNvSpPr/>
      </dsp:nvSpPr>
      <dsp:spPr>
        <a:xfrm>
          <a:off x="1679170" y="848933"/>
          <a:ext cx="1527050" cy="758953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</a:p>
      </dsp:txBody>
      <dsp:txXfrm>
        <a:off x="1716219" y="885982"/>
        <a:ext cx="1452952" cy="6848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46D6-2FA4-F540-A063-16F6C4BC48A6}">
      <dsp:nvSpPr>
        <dsp:cNvPr id="0" name=""/>
        <dsp:cNvSpPr/>
      </dsp:nvSpPr>
      <dsp:spPr>
        <a:xfrm>
          <a:off x="1700862" y="-157432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9E9B-E2A9-BE4D-87F8-ABC746D8A7C5}">
      <dsp:nvSpPr>
        <dsp:cNvPr id="0" name=""/>
        <dsp:cNvSpPr/>
      </dsp:nvSpPr>
      <dsp:spPr>
        <a:xfrm>
          <a:off x="2896101" y="-115378"/>
          <a:ext cx="2441452" cy="1225298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See test pass</a:t>
          </a:r>
          <a:endParaRPr lang="en-US" sz="3600" kern="1200" dirty="0"/>
        </a:p>
      </dsp:txBody>
      <dsp:txXfrm>
        <a:off x="2955915" y="-55564"/>
        <a:ext cx="2321824" cy="1105670"/>
      </dsp:txXfrm>
    </dsp:sp>
    <dsp:sp modelId="{D5232DBA-0B5C-4525-B28B-A5900FCFEFDA}">
      <dsp:nvSpPr>
        <dsp:cNvPr id="0" name=""/>
        <dsp:cNvSpPr/>
      </dsp:nvSpPr>
      <dsp:spPr>
        <a:xfrm>
          <a:off x="4968341" y="893344"/>
          <a:ext cx="1518939" cy="759469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</a:p>
      </dsp:txBody>
      <dsp:txXfrm>
        <a:off x="5005415" y="930418"/>
        <a:ext cx="1444791" cy="685321"/>
      </dsp:txXfrm>
    </dsp:sp>
    <dsp:sp modelId="{EB2B5113-A332-4A5A-81F3-813E7A6BD449}">
      <dsp:nvSpPr>
        <dsp:cNvPr id="0" name=""/>
        <dsp:cNvSpPr/>
      </dsp:nvSpPr>
      <dsp:spPr>
        <a:xfrm>
          <a:off x="5366221" y="263657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5403295" y="2673644"/>
        <a:ext cx="1444791" cy="685321"/>
      </dsp:txXfrm>
    </dsp:sp>
    <dsp:sp modelId="{1B6DA8A9-A2AD-FE45-B6EF-D953D834F300}">
      <dsp:nvSpPr>
        <dsp:cNvPr id="0" name=""/>
        <dsp:cNvSpPr/>
      </dsp:nvSpPr>
      <dsp:spPr>
        <a:xfrm>
          <a:off x="4247330" y="4034788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4284379" y="4071837"/>
        <a:ext cx="1452952" cy="684855"/>
      </dsp:txXfrm>
    </dsp:sp>
    <dsp:sp modelId="{AA0BEBDC-D041-3D4A-807C-88F47CB407BB}">
      <dsp:nvSpPr>
        <dsp:cNvPr id="0" name=""/>
        <dsp:cNvSpPr/>
      </dsp:nvSpPr>
      <dsp:spPr>
        <a:xfrm>
          <a:off x="2459273" y="4034788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</a:p>
      </dsp:txBody>
      <dsp:txXfrm>
        <a:off x="2496322" y="4071837"/>
        <a:ext cx="1452952" cy="684855"/>
      </dsp:txXfrm>
    </dsp:sp>
    <dsp:sp modelId="{866354DB-004F-0C44-8AAD-66C92322F078}">
      <dsp:nvSpPr>
        <dsp:cNvPr id="0" name=""/>
        <dsp:cNvSpPr/>
      </dsp:nvSpPr>
      <dsp:spPr>
        <a:xfrm>
          <a:off x="1270244" y="2658430"/>
          <a:ext cx="1527050" cy="758953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</a:p>
      </dsp:txBody>
      <dsp:txXfrm>
        <a:off x="1307293" y="2695479"/>
        <a:ext cx="1452952" cy="684855"/>
      </dsp:txXfrm>
    </dsp:sp>
    <dsp:sp modelId="{6B835F7E-B001-7B4D-AE2A-6BA6774A6631}">
      <dsp:nvSpPr>
        <dsp:cNvPr id="0" name=""/>
        <dsp:cNvSpPr/>
      </dsp:nvSpPr>
      <dsp:spPr>
        <a:xfrm>
          <a:off x="1742318" y="893602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</a:p>
      </dsp:txBody>
      <dsp:txXfrm>
        <a:off x="1779367" y="930651"/>
        <a:ext cx="1452952" cy="6848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3375F-D07C-AA44-8478-2E0834E33344}">
      <dsp:nvSpPr>
        <dsp:cNvPr id="0" name=""/>
        <dsp:cNvSpPr/>
      </dsp:nvSpPr>
      <dsp:spPr>
        <a:xfrm>
          <a:off x="1698834" y="-157432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7E000-CDBE-BF48-84C5-F1CC2B98ADFF}">
      <dsp:nvSpPr>
        <dsp:cNvPr id="0" name=""/>
        <dsp:cNvSpPr/>
      </dsp:nvSpPr>
      <dsp:spPr>
        <a:xfrm>
          <a:off x="2894073" y="-115378"/>
          <a:ext cx="2441452" cy="1225298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Refactor</a:t>
          </a:r>
        </a:p>
      </dsp:txBody>
      <dsp:txXfrm>
        <a:off x="2953887" y="-55564"/>
        <a:ext cx="2321824" cy="1105670"/>
      </dsp:txXfrm>
    </dsp:sp>
    <dsp:sp modelId="{EB2B5113-A332-4A5A-81F3-813E7A6BD449}">
      <dsp:nvSpPr>
        <dsp:cNvPr id="0" name=""/>
        <dsp:cNvSpPr/>
      </dsp:nvSpPr>
      <dsp:spPr>
        <a:xfrm>
          <a:off x="4966313" y="893344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</a:p>
      </dsp:txBody>
      <dsp:txXfrm>
        <a:off x="5003387" y="930418"/>
        <a:ext cx="1444791" cy="685321"/>
      </dsp:txXfrm>
    </dsp:sp>
    <dsp:sp modelId="{1B6DA8A9-A2AD-FE45-B6EF-D953D834F300}">
      <dsp:nvSpPr>
        <dsp:cNvPr id="0" name=""/>
        <dsp:cNvSpPr/>
      </dsp:nvSpPr>
      <dsp:spPr>
        <a:xfrm>
          <a:off x="5360138" y="2636829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5397187" y="2673878"/>
        <a:ext cx="1452952" cy="684855"/>
      </dsp:txXfrm>
    </dsp:sp>
    <dsp:sp modelId="{AA0BEBDC-D041-3D4A-807C-88F47CB407BB}">
      <dsp:nvSpPr>
        <dsp:cNvPr id="0" name=""/>
        <dsp:cNvSpPr/>
      </dsp:nvSpPr>
      <dsp:spPr>
        <a:xfrm>
          <a:off x="4245302" y="4034788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</a:p>
      </dsp:txBody>
      <dsp:txXfrm>
        <a:off x="4282351" y="4071837"/>
        <a:ext cx="1452952" cy="684855"/>
      </dsp:txXfrm>
    </dsp:sp>
    <dsp:sp modelId="{866354DB-004F-0C44-8AAD-66C92322F078}">
      <dsp:nvSpPr>
        <dsp:cNvPr id="0" name=""/>
        <dsp:cNvSpPr/>
      </dsp:nvSpPr>
      <dsp:spPr>
        <a:xfrm>
          <a:off x="2427875" y="4034788"/>
          <a:ext cx="1527050" cy="758953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</a:p>
      </dsp:txBody>
      <dsp:txXfrm>
        <a:off x="2464924" y="4071837"/>
        <a:ext cx="1452952" cy="684855"/>
      </dsp:txXfrm>
    </dsp:sp>
    <dsp:sp modelId="{6B835F7E-B001-7B4D-AE2A-6BA6774A6631}">
      <dsp:nvSpPr>
        <dsp:cNvPr id="0" name=""/>
        <dsp:cNvSpPr/>
      </dsp:nvSpPr>
      <dsp:spPr>
        <a:xfrm>
          <a:off x="1342411" y="2636829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</a:p>
      </dsp:txBody>
      <dsp:txXfrm>
        <a:off x="1379460" y="2673878"/>
        <a:ext cx="1452952" cy="684855"/>
      </dsp:txXfrm>
    </dsp:sp>
    <dsp:sp modelId="{808B7C7B-B54C-4F58-A956-A51B3882838E}">
      <dsp:nvSpPr>
        <dsp:cNvPr id="0" name=""/>
        <dsp:cNvSpPr/>
      </dsp:nvSpPr>
      <dsp:spPr>
        <a:xfrm>
          <a:off x="1744346" y="893344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1781420" y="930418"/>
        <a:ext cx="1444791" cy="685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34244-F3F0-9947-8FA3-8E9F980A466A}">
      <dsp:nvSpPr>
        <dsp:cNvPr id="0" name=""/>
        <dsp:cNvSpPr/>
      </dsp:nvSpPr>
      <dsp:spPr>
        <a:xfrm>
          <a:off x="1696806" y="-157432"/>
          <a:ext cx="4831931" cy="4831931"/>
        </a:xfrm>
        <a:prstGeom prst="circularArrow">
          <a:avLst>
            <a:gd name="adj1" fmla="val 5544"/>
            <a:gd name="adj2" fmla="val 330680"/>
            <a:gd name="adj3" fmla="val 13589945"/>
            <a:gd name="adj4" fmla="val 1750022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BB481-6BA5-E944-9A9D-9C26D574D697}">
      <dsp:nvSpPr>
        <dsp:cNvPr id="0" name=""/>
        <dsp:cNvSpPr/>
      </dsp:nvSpPr>
      <dsp:spPr>
        <a:xfrm>
          <a:off x="2892045" y="-115378"/>
          <a:ext cx="2441452" cy="1225298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See test pass</a:t>
          </a:r>
        </a:p>
      </dsp:txBody>
      <dsp:txXfrm>
        <a:off x="2951859" y="-55564"/>
        <a:ext cx="2321824" cy="1105670"/>
      </dsp:txXfrm>
    </dsp:sp>
    <dsp:sp modelId="{1B6DA8A9-A2AD-FE45-B6EF-D953D834F300}">
      <dsp:nvSpPr>
        <dsp:cNvPr id="0" name=""/>
        <dsp:cNvSpPr/>
      </dsp:nvSpPr>
      <dsp:spPr>
        <a:xfrm>
          <a:off x="4960230" y="893602"/>
          <a:ext cx="1527050" cy="758953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 Test</a:t>
          </a:r>
        </a:p>
      </dsp:txBody>
      <dsp:txXfrm>
        <a:off x="4997279" y="930651"/>
        <a:ext cx="1452952" cy="684855"/>
      </dsp:txXfrm>
    </dsp:sp>
    <dsp:sp modelId="{AA0BEBDC-D041-3D4A-807C-88F47CB407BB}">
      <dsp:nvSpPr>
        <dsp:cNvPr id="0" name=""/>
        <dsp:cNvSpPr/>
      </dsp:nvSpPr>
      <dsp:spPr>
        <a:xfrm>
          <a:off x="5358110" y="2636829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it compile</a:t>
          </a:r>
        </a:p>
      </dsp:txBody>
      <dsp:txXfrm>
        <a:off x="5395159" y="2673878"/>
        <a:ext cx="1452952" cy="684855"/>
      </dsp:txXfrm>
    </dsp:sp>
    <dsp:sp modelId="{866354DB-004F-0C44-8AAD-66C92322F078}">
      <dsp:nvSpPr>
        <dsp:cNvPr id="0" name=""/>
        <dsp:cNvSpPr/>
      </dsp:nvSpPr>
      <dsp:spPr>
        <a:xfrm>
          <a:off x="4280844" y="4034788"/>
          <a:ext cx="1527050" cy="758953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fail</a:t>
          </a:r>
        </a:p>
      </dsp:txBody>
      <dsp:txXfrm>
        <a:off x="4317893" y="4071837"/>
        <a:ext cx="1452952" cy="684855"/>
      </dsp:txXfrm>
    </dsp:sp>
    <dsp:sp modelId="{6B835F7E-B001-7B4D-AE2A-6BA6774A6631}">
      <dsp:nvSpPr>
        <dsp:cNvPr id="0" name=""/>
        <dsp:cNvSpPr/>
      </dsp:nvSpPr>
      <dsp:spPr>
        <a:xfrm>
          <a:off x="2455218" y="4034788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</a:t>
          </a:r>
        </a:p>
      </dsp:txBody>
      <dsp:txXfrm>
        <a:off x="2492267" y="4071837"/>
        <a:ext cx="1452952" cy="684855"/>
      </dsp:txXfrm>
    </dsp:sp>
    <dsp:sp modelId="{808B7C7B-B54C-4F58-A956-A51B3882838E}">
      <dsp:nvSpPr>
        <dsp:cNvPr id="0" name=""/>
        <dsp:cNvSpPr/>
      </dsp:nvSpPr>
      <dsp:spPr>
        <a:xfrm>
          <a:off x="1344438" y="2636570"/>
          <a:ext cx="1518939" cy="759469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See test pass</a:t>
          </a:r>
          <a:endParaRPr lang="en-US" sz="1900" kern="1200" dirty="0"/>
        </a:p>
      </dsp:txBody>
      <dsp:txXfrm>
        <a:off x="1381512" y="2673644"/>
        <a:ext cx="1444791" cy="685321"/>
      </dsp:txXfrm>
    </dsp:sp>
    <dsp:sp modelId="{794A3F71-2A4A-234F-82E8-DF09D8A6408F}">
      <dsp:nvSpPr>
        <dsp:cNvPr id="0" name=""/>
        <dsp:cNvSpPr/>
      </dsp:nvSpPr>
      <dsp:spPr>
        <a:xfrm>
          <a:off x="1738263" y="893602"/>
          <a:ext cx="1527050" cy="758953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Refactor</a:t>
          </a:r>
          <a:endParaRPr lang="en-US" sz="1900" kern="1200" dirty="0"/>
        </a:p>
      </dsp:txBody>
      <dsp:txXfrm>
        <a:off x="1775312" y="930651"/>
        <a:ext cx="1452952" cy="684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FA1CB-CB15-4C4A-902B-3DAE959B22E5}" type="datetimeFigureOut">
              <a:rPr lang="en-US" smtClean="0"/>
              <a:pPr/>
              <a:t>9/17/11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7EEE3-3A66-4BC5-B866-6542435D4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heard of it?</a:t>
            </a:r>
          </a:p>
          <a:p>
            <a:r>
              <a:rPr lang="en-US" dirty="0" smtClean="0"/>
              <a:t>Who’s done it?</a:t>
            </a:r>
          </a:p>
          <a:p>
            <a:r>
              <a:rPr lang="en-US" dirty="0" smtClean="0"/>
              <a:t>What do you currently know about</a:t>
            </a:r>
            <a:r>
              <a:rPr lang="en-US" baseline="0" dirty="0" smtClean="0"/>
              <a:t> 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EEE3-3A66-4BC5-B866-6542435D46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2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methodical approach</a:t>
            </a:r>
          </a:p>
          <a:p>
            <a:r>
              <a:rPr lang="en-US" dirty="0" smtClean="0"/>
              <a:t>	- everyone has their own haphazard way to work</a:t>
            </a:r>
          </a:p>
          <a:p>
            <a:r>
              <a:rPr lang="en-US" dirty="0" smtClean="0"/>
              <a:t>Test page reinvents the wheel</a:t>
            </a:r>
          </a:p>
          <a:p>
            <a:r>
              <a:rPr lang="en-US" dirty="0" smtClean="0"/>
              <a:t>	- rebuild asserts – start from scratch every time – no proper testing framework</a:t>
            </a:r>
          </a:p>
          <a:p>
            <a:r>
              <a:rPr lang="en-US" dirty="0" smtClean="0"/>
              <a:t>	- only know of a failure when the ASP interpreter throws an error</a:t>
            </a:r>
          </a:p>
          <a:p>
            <a:r>
              <a:rPr lang="en-US" dirty="0" smtClean="0"/>
              <a:t>Only tests component in isolation</a:t>
            </a:r>
          </a:p>
          <a:p>
            <a:r>
              <a:rPr lang="en-US" dirty="0" smtClean="0"/>
              <a:t>	- no regression – doesn’t account for problems that may be caused elsewhere</a:t>
            </a:r>
          </a:p>
          <a:p>
            <a:r>
              <a:rPr lang="en-US" dirty="0" smtClean="0"/>
              <a:t>	- somewhat lessened due to the limited capabilities of a VBScript class (no inheritance,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automated</a:t>
            </a:r>
          </a:p>
          <a:p>
            <a:r>
              <a:rPr lang="en-US" dirty="0" smtClean="0"/>
              <a:t>	- will not be run as frequently, thoroughly or even in the same manner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EEE3-3A66-4BC5-B866-6542435D46F8}" type="slidenum">
              <a:rPr lang="en-US" smtClean="0"/>
              <a:pPr/>
              <a:t>6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do TDD without doing full blown XP</a:t>
            </a:r>
          </a:p>
          <a:p>
            <a:endParaRPr lang="en-US" dirty="0" smtClean="0"/>
          </a:p>
          <a:p>
            <a:r>
              <a:rPr lang="en-US" dirty="0" smtClean="0"/>
              <a:t>Tests make Collective Code Ownership possible</a:t>
            </a:r>
          </a:p>
          <a:p>
            <a:endParaRPr lang="en-US" dirty="0" smtClean="0"/>
          </a:p>
          <a:p>
            <a:r>
              <a:rPr lang="en-US" dirty="0" smtClean="0"/>
              <a:t>Pairing helps to follow the rules of TDD</a:t>
            </a:r>
          </a:p>
          <a:p>
            <a:r>
              <a:rPr lang="en-US" dirty="0" smtClean="0"/>
              <a:t>	- your partner will prevent you from cutting corners</a:t>
            </a:r>
          </a:p>
          <a:p>
            <a:r>
              <a:rPr lang="en-US" dirty="0" smtClean="0"/>
              <a:t>	- your partner will push you back to TDD basics when things get weird</a:t>
            </a:r>
          </a:p>
          <a:p>
            <a:r>
              <a:rPr lang="en-US" dirty="0" smtClean="0"/>
              <a:t>Other benefits of PP</a:t>
            </a:r>
          </a:p>
          <a:p>
            <a:r>
              <a:rPr lang="en-US" dirty="0" smtClean="0"/>
              <a:t>	- two sets of eyes</a:t>
            </a:r>
          </a:p>
          <a:p>
            <a:r>
              <a:rPr lang="en-US" dirty="0" smtClean="0"/>
              <a:t>	- one focusing on syntax, one on the higher level interactions</a:t>
            </a:r>
          </a:p>
          <a:p>
            <a:r>
              <a:rPr lang="en-US" dirty="0" smtClean="0"/>
              <a:t>	- Continuous code review</a:t>
            </a:r>
          </a:p>
          <a:p>
            <a:r>
              <a:rPr lang="en-US" dirty="0" smtClean="0"/>
              <a:t>	- two people who know the code for support and further development</a:t>
            </a:r>
          </a:p>
          <a:p>
            <a:endParaRPr lang="en-US" dirty="0" smtClean="0"/>
          </a:p>
          <a:p>
            <a:r>
              <a:rPr lang="en-US" dirty="0" smtClean="0"/>
              <a:t>Next slide – the basic rules!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EEE3-3A66-4BC5-B866-6542435D46F8}" type="slidenum">
              <a:rPr lang="en-US" smtClean="0"/>
              <a:pPr/>
              <a:t>7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XP mantra “It isn’t a feature without a test.”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EEE3-3A66-4BC5-B866-6542435D46F8}" type="slidenum">
              <a:rPr lang="en-US" smtClean="0"/>
              <a:pPr/>
              <a:t>8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“Red &gt; Green &gt;</a:t>
            </a:r>
            <a:r>
              <a:rPr lang="en-US" baseline="0" dirty="0" smtClean="0"/>
              <a:t> Refactor”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7EEE3-3A66-4BC5-B866-6542435D46F8}" type="slidenum">
              <a:rPr lang="en-US" smtClean="0"/>
              <a:pPr/>
              <a:t>11</a:t>
            </a:fld>
            <a:endParaRPr lang="en-US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09600"/>
            <a:ext cx="5486400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19600"/>
            <a:ext cx="6096000" cy="685800"/>
          </a:xfrm>
        </p:spPr>
        <p:txBody>
          <a:bodyPr/>
          <a:lstStyle>
            <a:lvl1pPr>
              <a:defRPr sz="40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628900"/>
            <a:ext cx="9144000" cy="16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7200"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25% /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24384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0" y="2057400"/>
            <a:ext cx="56388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1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19600"/>
            <a:ext cx="6096000" cy="685800"/>
          </a:xfrm>
        </p:spPr>
        <p:txBody>
          <a:bodyPr/>
          <a:lstStyle>
            <a:lvl1pPr>
              <a:defRPr sz="40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628900"/>
            <a:ext cx="9144000" cy="16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7200"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619"/>
            <a:ext cx="8229600" cy="2544762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685296"/>
          </a:xfrm>
          <a:prstGeom prst="rect">
            <a:avLst/>
          </a:prstGeom>
          <a:blipFill rotWithShape="1">
            <a:blip r:embed="rId17"/>
            <a:srcRect/>
            <a:tile tx="0" ty="0" sx="100000" sy="100000" flip="none" algn="tl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6190488"/>
            <a:ext cx="9144002" cy="694944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685296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0"/>
                </a:schemeClr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460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C855-6DFF-43C4-B54A-85EBD6A72E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LogicBoostRGB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70" y="6324600"/>
            <a:ext cx="1420494" cy="3712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662" r:id="rId1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logs.asp.net/mhawley/archive/2004/04/15/114005.asp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smtClean="0"/>
              <a:t>Presented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Kevin Jones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33085"/>
              </p:ext>
            </p:extLst>
          </p:nvPr>
        </p:nvGraphicFramePr>
        <p:xfrm>
          <a:off x="216877" y="2388888"/>
          <a:ext cx="8710246" cy="20802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55123"/>
                <a:gridCol w="4355123"/>
              </a:tblGrid>
              <a:tr h="2079794">
                <a:tc>
                  <a:txBody>
                    <a:bodyPr/>
                    <a:lstStyle/>
                    <a:p>
                      <a:pPr algn="ctr"/>
                      <a:r>
                        <a:rPr lang="en-US" sz="4200" b="0" dirty="0" err="1" smtClean="0"/>
                        <a:t>NUnit</a:t>
                      </a:r>
                      <a:endParaRPr lang="en-US" sz="4200" b="0" dirty="0" smtClean="0"/>
                    </a:p>
                    <a:p>
                      <a:pPr algn="ctr"/>
                      <a:r>
                        <a:rPr lang="en-US" sz="4200" b="0" dirty="0" err="1" smtClean="0"/>
                        <a:t>JUnit</a:t>
                      </a:r>
                      <a:endParaRPr lang="en-US" sz="4200" b="0" dirty="0" smtClean="0"/>
                    </a:p>
                    <a:p>
                      <a:pPr algn="ctr"/>
                      <a:r>
                        <a:rPr lang="en-US" sz="4200" b="0" dirty="0" smtClean="0"/>
                        <a:t>Test::Unit</a:t>
                      </a:r>
                      <a:endParaRPr lang="en-US" sz="4200" b="0" dirty="0"/>
                    </a:p>
                  </a:txBody>
                  <a:tcPr marL="159984" marR="159984" marT="79992" marB="799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200" b="0" dirty="0" err="1" smtClean="0"/>
                        <a:t>Resharper</a:t>
                      </a:r>
                      <a:endParaRPr lang="en-US" sz="4200" b="0" dirty="0" smtClean="0"/>
                    </a:p>
                    <a:p>
                      <a:pPr algn="ctr"/>
                      <a:r>
                        <a:rPr lang="en-US" sz="4200" b="0" dirty="0" err="1" smtClean="0"/>
                        <a:t>IntelliJ</a:t>
                      </a:r>
                      <a:endParaRPr lang="en-US" sz="4200" b="0" dirty="0" smtClean="0"/>
                    </a:p>
                    <a:p>
                      <a:pPr algn="ctr"/>
                      <a:r>
                        <a:rPr lang="en-US" sz="4200" b="0" dirty="0" err="1" smtClean="0"/>
                        <a:t>RubyMine</a:t>
                      </a:r>
                      <a:endParaRPr lang="en-US" sz="4200" b="0" dirty="0"/>
                    </a:p>
                  </a:txBody>
                  <a:tcPr marL="159984" marR="159984" marT="79992" marB="79992" anchor="ctr"/>
                </a:tc>
              </a:tr>
            </a:tbl>
          </a:graphicData>
        </a:graphic>
      </p:graphicFrame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TDD Cycle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478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202086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Give it a name that communicates its intent</a:t>
            </a:r>
          </a:p>
          <a:p>
            <a:r>
              <a:rPr lang="en-US" dirty="0" smtClean="0"/>
              <a:t>Make it meaningful</a:t>
            </a:r>
          </a:p>
          <a:p>
            <a:r>
              <a:rPr lang="en-US" dirty="0" smtClean="0"/>
              <a:t>Start with something simple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8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64991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If your language requires it</a:t>
            </a:r>
          </a:p>
          <a:p>
            <a:r>
              <a:rPr lang="en-US" dirty="0" smtClean="0"/>
              <a:t>Different opinions if a compilation failure counts</a:t>
            </a:r>
          </a:p>
          <a:p>
            <a:r>
              <a:rPr lang="en-US" dirty="0" smtClean="0"/>
              <a:t>May not be necessary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3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011175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It should fail for the reason you expect</a:t>
            </a:r>
          </a:p>
          <a:p>
            <a:r>
              <a:rPr lang="en-US" dirty="0" smtClean="0"/>
              <a:t>The failure should be clear</a:t>
            </a:r>
          </a:p>
          <a:p>
            <a:r>
              <a:rPr lang="en-US" dirty="0" smtClean="0"/>
              <a:t>Avoid complex dependencies</a:t>
            </a:r>
          </a:p>
          <a:p>
            <a:pPr lvl="1"/>
            <a:r>
              <a:rPr lang="en-US" dirty="0" smtClean="0"/>
              <a:t>A file with specific data in a specific directory.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4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810244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Write code to make the test pass</a:t>
            </a:r>
          </a:p>
          <a:p>
            <a:r>
              <a:rPr lang="en-US" dirty="0" smtClean="0"/>
              <a:t>Do the simplest thing. TDD is a cycle.</a:t>
            </a:r>
          </a:p>
          <a:p>
            <a:r>
              <a:rPr lang="en-US" dirty="0" smtClean="0"/>
              <a:t>Pair programming? Ping Pong!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764612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See the test pass.</a:t>
            </a:r>
          </a:p>
          <a:p>
            <a:r>
              <a:rPr lang="en-US" dirty="0" smtClean="0"/>
              <a:t>Should pass for the expected reason.</a:t>
            </a:r>
          </a:p>
          <a:p>
            <a:r>
              <a:rPr lang="en-US" dirty="0" smtClean="0"/>
              <a:t>Should consistently pass.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847397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21920" y="1950720"/>
            <a:ext cx="9022080" cy="4145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your code</a:t>
            </a:r>
          </a:p>
          <a:p>
            <a:pPr lvl="1"/>
            <a:r>
              <a:rPr lang="en-US" dirty="0" smtClean="0"/>
              <a:t>Remove code that doesn’t get used</a:t>
            </a:r>
          </a:p>
          <a:p>
            <a:pPr lvl="1"/>
            <a:r>
              <a:rPr lang="en-US" dirty="0" smtClean="0"/>
              <a:t>Ensure everything is properly named</a:t>
            </a:r>
          </a:p>
          <a:p>
            <a:pPr lvl="1"/>
            <a:r>
              <a:rPr lang="en-US" dirty="0" smtClean="0"/>
              <a:t>Ensure everything is properly formatted</a:t>
            </a:r>
          </a:p>
          <a:p>
            <a:r>
              <a:rPr lang="en-US" i="1" dirty="0" smtClean="0"/>
              <a:t>Is it code you are proud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15350"/>
              </p:ext>
            </p:extLst>
          </p:nvPr>
        </p:nvGraphicFramePr>
        <p:xfrm>
          <a:off x="457200" y="5334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After refactoring, make sure everything still passes.</a:t>
            </a:r>
          </a:p>
          <a:p>
            <a:endParaRPr lang="en-US" dirty="0" smtClean="0"/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Improve the test</a:t>
            </a:r>
          </a:p>
          <a:p>
            <a:pPr lvl="1"/>
            <a:r>
              <a:rPr lang="en-US" dirty="0" smtClean="0"/>
              <a:t>Write a new test</a:t>
            </a:r>
          </a:p>
          <a:p>
            <a:pPr lvl="1"/>
            <a:r>
              <a:rPr lang="en-US" dirty="0" smtClean="0"/>
              <a:t>Check in source code?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114800" cy="4068763"/>
          </a:xfrm>
        </p:spPr>
        <p:txBody>
          <a:bodyPr/>
          <a:lstStyle/>
          <a:p>
            <a:r>
              <a:rPr lang="en-US" dirty="0" smtClean="0"/>
              <a:t>Senior Consultant and Team Lead</a:t>
            </a:r>
          </a:p>
          <a:p>
            <a:r>
              <a:rPr lang="en-US" dirty="0" smtClean="0"/>
              <a:t>Microsoft ASP.NET MVP</a:t>
            </a:r>
          </a:p>
          <a:p>
            <a:r>
              <a:rPr lang="en-US" dirty="0" smtClean="0"/>
              <a:t>Lean Evangelist</a:t>
            </a:r>
          </a:p>
          <a:p>
            <a:r>
              <a:rPr lang="en-US" dirty="0" smtClean="0"/>
              <a:t>Active Community Member</a:t>
            </a:r>
          </a:p>
          <a:p>
            <a:r>
              <a:rPr lang="en-US" dirty="0" smtClean="0"/>
              <a:t>Blog: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vcsjones.com</a:t>
            </a:r>
            <a:endParaRPr lang="en-US" sz="2400" dirty="0" smtClean="0"/>
          </a:p>
          <a:p>
            <a:r>
              <a:rPr lang="en-US" sz="2400" dirty="0" smtClean="0"/>
              <a:t>Twitter: @vcsjones</a:t>
            </a:r>
            <a:endParaRPr lang="en-US" dirty="0"/>
          </a:p>
        </p:txBody>
      </p:sp>
      <p:pic>
        <p:nvPicPr>
          <p:cNvPr id="6" name="Content Placeholder 5" descr="100_108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t="1842" b="184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Cost to fix a defect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298075"/>
              </p:ext>
            </p:extLst>
          </p:nvPr>
        </p:nvGraphicFramePr>
        <p:xfrm>
          <a:off x="457200" y="2057400"/>
          <a:ext cx="8229600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5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Helps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87.5% Reported Better Understanding of Requirements</a:t>
            </a:r>
          </a:p>
          <a:p>
            <a:r>
              <a:rPr lang="en-US" dirty="0" smtClean="0"/>
              <a:t>95.8% Reported reduced time in debugger</a:t>
            </a:r>
          </a:p>
          <a:p>
            <a:r>
              <a:rPr lang="en-US" dirty="0" smtClean="0"/>
              <a:t>78% Reported reported better productivity</a:t>
            </a:r>
          </a:p>
          <a:p>
            <a:r>
              <a:rPr lang="en-US" dirty="0" smtClean="0"/>
              <a:t>92% Reported Increase in Code Quality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sz="1800" dirty="0"/>
              <a:t>Matt Hawley - </a:t>
            </a:r>
            <a:r>
              <a:rPr lang="en-US" sz="1800" dirty="0">
                <a:hlinkClick r:id="rId2"/>
              </a:rPr>
              <a:t>http://weblogs.asp.net/mhawley/archive/2004/04/15/114005.</a:t>
            </a:r>
            <a:r>
              <a:rPr lang="en-US" sz="1800" dirty="0" smtClean="0">
                <a:hlinkClick r:id="rId2"/>
              </a:rPr>
              <a:t>aspx</a:t>
            </a:r>
            <a:r>
              <a:rPr lang="en-US" sz="1800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16% Increase In Development Time</a:t>
            </a:r>
          </a:p>
          <a:p>
            <a:r>
              <a:rPr lang="en-US" dirty="0" smtClean="0"/>
              <a:t>40% Reported Difficulty following discipline.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Learning:</a:t>
            </a:r>
          </a:p>
          <a:p>
            <a:pPr lvl="1"/>
            <a:r>
              <a:rPr lang="en-US" dirty="0" smtClean="0"/>
              <a:t>Test Driven Development By Example</a:t>
            </a:r>
          </a:p>
          <a:p>
            <a:pPr lvl="2"/>
            <a:r>
              <a:rPr lang="en-US" dirty="0" smtClean="0"/>
              <a:t>Kent Beck</a:t>
            </a:r>
          </a:p>
          <a:p>
            <a:pPr lvl="1"/>
            <a:r>
              <a:rPr lang="en-US" dirty="0" smtClean="0"/>
              <a:t>Working Effectively with Legacy Code</a:t>
            </a:r>
          </a:p>
          <a:p>
            <a:pPr lvl="2"/>
            <a:r>
              <a:rPr lang="en-US" dirty="0" smtClean="0"/>
              <a:t>Michael Feathers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7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</a:t>
            </a:r>
            <a:r>
              <a:rPr lang="en-US" dirty="0" smtClean="0"/>
              <a:t>o Expect</a:t>
            </a:r>
            <a:endParaRPr lang="en-US" dirty="0"/>
          </a:p>
        </p:txBody>
      </p:sp>
      <p:pic>
        <p:nvPicPr>
          <p:cNvPr id="6" name="Content Placeholder 5" descr="bulb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07195"/>
            <a:ext cx="2438400" cy="38554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</a:p>
          <a:p>
            <a:r>
              <a:rPr lang="en-US" dirty="0" smtClean="0"/>
              <a:t>Why is “Test First” better?</a:t>
            </a:r>
          </a:p>
          <a:p>
            <a:r>
              <a:rPr lang="en-US" dirty="0" smtClean="0"/>
              <a:t>Why do we choose to use it?</a:t>
            </a:r>
          </a:p>
          <a:p>
            <a:r>
              <a:rPr lang="en-US" dirty="0" smtClean="0"/>
              <a:t>What benefits do we get?</a:t>
            </a:r>
          </a:p>
          <a:p>
            <a:r>
              <a:rPr lang="en-US" dirty="0" smtClean="0"/>
              <a:t>How is it different?</a:t>
            </a:r>
          </a:p>
          <a:p>
            <a:r>
              <a:rPr lang="en-US" dirty="0" smtClean="0"/>
              <a:t>What works well with it?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test?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code that exercises another to ensure correctness and functionality.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class</a:t>
            </a:r>
          </a:p>
          <a:p>
            <a:r>
              <a:rPr lang="en-US" dirty="0" smtClean="0"/>
              <a:t>Implement all requirements up-front</a:t>
            </a:r>
          </a:p>
          <a:p>
            <a:r>
              <a:rPr lang="en-US" dirty="0" smtClean="0"/>
              <a:t>Write Tests</a:t>
            </a:r>
          </a:p>
          <a:p>
            <a:r>
              <a:rPr lang="en-US" dirty="0" smtClean="0"/>
              <a:t>Fix implementation to match tests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-OR-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/>
              <a:t>Code tests around existing implementation rather than correctness.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</a:t>
            </a:r>
            <a:r>
              <a:rPr lang="en-US" dirty="0" smtClean="0"/>
              <a:t>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methodical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Tests are built around existing functionality</a:t>
            </a:r>
          </a:p>
          <a:p>
            <a:pPr lvl="1"/>
            <a:r>
              <a:rPr lang="en-US" dirty="0" smtClean="0"/>
              <a:t>Tests are built for the existing code, not correctness.</a:t>
            </a:r>
          </a:p>
          <a:p>
            <a:pPr lvl="1"/>
            <a:r>
              <a:rPr lang="en-US" dirty="0" smtClean="0"/>
              <a:t>Tests are built around current design, rather than the design emerging from the tests.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smtClean="0"/>
              <a:t>Agile </a:t>
            </a:r>
            <a:r>
              <a:rPr lang="en-US" dirty="0"/>
              <a:t>and TDD relate?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has several methodologies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Some, such as XP, make TDD a core focus on the methodology, whereas Kanban does not.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 rules?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write production code to make a failing unit test pass. </a:t>
            </a:r>
          </a:p>
          <a:p>
            <a:r>
              <a:rPr lang="en-US" dirty="0"/>
              <a:t>Only write enough of a unit test that is sufficient to fail (and compilation failures count) </a:t>
            </a:r>
          </a:p>
          <a:p>
            <a:r>
              <a:rPr lang="en-US" dirty="0"/>
              <a:t>Never write any more production code than is sufficient to pass the one failing unit test.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(Taken from Bob Martin’s </a:t>
            </a:r>
            <a:r>
              <a:rPr lang="en-US" dirty="0" smtClean="0"/>
              <a:t>definition)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Bring a methodical approach to your coding</a:t>
            </a:r>
          </a:p>
          <a:p>
            <a:r>
              <a:rPr lang="en-US" sz="2800" dirty="0"/>
              <a:t>Work through complexity</a:t>
            </a:r>
          </a:p>
          <a:p>
            <a:pPr lvl="1"/>
            <a:r>
              <a:rPr lang="en-US" sz="2400" dirty="0"/>
              <a:t>How do you eat an elephant?</a:t>
            </a:r>
          </a:p>
          <a:p>
            <a:r>
              <a:rPr lang="en-US" sz="2800" dirty="0"/>
              <a:t>Positive reinforcement builds confidence</a:t>
            </a:r>
          </a:p>
          <a:p>
            <a:r>
              <a:rPr lang="en-US" sz="2800" dirty="0"/>
              <a:t>Easily work with unfamiliar code</a:t>
            </a:r>
          </a:p>
          <a:p>
            <a:r>
              <a:rPr lang="en-US" sz="2800" dirty="0"/>
              <a:t>Know when you are done</a:t>
            </a:r>
          </a:p>
          <a:p>
            <a:r>
              <a:rPr lang="en-US" sz="2800" dirty="0"/>
              <a:t>Works well with other best practices </a:t>
            </a:r>
          </a:p>
          <a:p>
            <a:r>
              <a:rPr lang="en-US" sz="2800" dirty="0"/>
              <a:t>Powerful side effect is a full regression suite of </a:t>
            </a:r>
            <a:r>
              <a:rPr lang="en-US" sz="2800" dirty="0" smtClean="0"/>
              <a:t>tests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Copyright </a:t>
            </a:r>
            <a:r>
              <a:rPr lang="en-US" dirty="0" err="1" smtClean="0"/>
              <a:t>LogicBoost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icBoost PowerPoin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2009-11-16T18:53:04Z</outs:dateTime>
      <outs:isPinned>true</outs:isPinned>
    </outs:relatedDate>
    <outs:relatedDate>
      <outs:type>2</outs:type>
      <outs:displayName>Created</outs:displayName>
      <outs:dateTime>2009-11-16T15:06:36Z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Kevin Jones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Jones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12C52005-6F9F-4FEB-9A25-82BCE65BA9B6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LogicBoost PowerPoint Theme.thmx</Template>
  <TotalTime>721</TotalTime>
  <Words>844</Words>
  <Application>Microsoft Macintosh PowerPoint</Application>
  <PresentationFormat>On-screen Show (4:3)</PresentationFormat>
  <Paragraphs>215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LogicBoost PowerPoint Theme</vt:lpstr>
      <vt:lpstr>Test Driven Development</vt:lpstr>
      <vt:lpstr>Kevin Jones</vt:lpstr>
      <vt:lpstr>What To Expect</vt:lpstr>
      <vt:lpstr>What is a test?</vt:lpstr>
      <vt:lpstr>Traditional Development</vt:lpstr>
      <vt:lpstr>Disadvantages to This Approach</vt:lpstr>
      <vt:lpstr>How do Agile and TDD relate?</vt:lpstr>
      <vt:lpstr>What are the basic rules?</vt:lpstr>
      <vt:lpstr>Benefits of TDD</vt:lpstr>
      <vt:lpstr>Testing Tools</vt:lpstr>
      <vt:lpstr>The TDD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Relative Cost to fix a defect</vt:lpstr>
      <vt:lpstr>How It Helps</vt:lpstr>
      <vt:lpstr>Troubles</vt:lpstr>
      <vt:lpstr>What Now?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and Agile Techniques with Microsoft. NET</dc:title>
  <dc:creator>Kevin Jones</dc:creator>
  <cp:lastModifiedBy>Kevin Jones</cp:lastModifiedBy>
  <cp:revision>79</cp:revision>
  <dcterms:created xsi:type="dcterms:W3CDTF">2009-11-16T15:06:36Z</dcterms:created>
  <dcterms:modified xsi:type="dcterms:W3CDTF">2011-09-17T16:13:45Z</dcterms:modified>
</cp:coreProperties>
</file>