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FB9B3-ACD1-4F02-92CA-7B54C817C56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620234-05F1-4E1D-8BD0-DC8ADCFA2DC4}">
      <dgm:prSet phldrT="[Text]"/>
      <dgm:spPr/>
      <dgm:t>
        <a:bodyPr/>
        <a:lstStyle/>
        <a:p>
          <a:r>
            <a:rPr lang="en-US" dirty="0" smtClean="0"/>
            <a:t>Window</a:t>
          </a:r>
          <a:endParaRPr lang="en-US" dirty="0"/>
        </a:p>
      </dgm:t>
    </dgm:pt>
    <dgm:pt modelId="{01414374-FB95-4F63-8D91-57ADFB0264BD}" type="parTrans" cxnId="{BAAE5474-EF3C-4BDC-9D3B-42BC12FC5C3F}">
      <dgm:prSet/>
      <dgm:spPr/>
      <dgm:t>
        <a:bodyPr/>
        <a:lstStyle/>
        <a:p>
          <a:endParaRPr lang="en-US"/>
        </a:p>
      </dgm:t>
    </dgm:pt>
    <dgm:pt modelId="{F2D8A2A6-05E1-4839-825B-15306634F257}" type="sibTrans" cxnId="{BAAE5474-EF3C-4BDC-9D3B-42BC12FC5C3F}">
      <dgm:prSet/>
      <dgm:spPr/>
      <dgm:t>
        <a:bodyPr/>
        <a:lstStyle/>
        <a:p>
          <a:endParaRPr lang="en-US"/>
        </a:p>
      </dgm:t>
    </dgm:pt>
    <dgm:pt modelId="{9DB20FE4-0B29-4DC0-8B47-72E75ADDB723}">
      <dgm:prSet phldrT="[Text]"/>
      <dgm:spPr/>
      <dgm:t>
        <a:bodyPr/>
        <a:lstStyle/>
        <a:p>
          <a:r>
            <a:rPr lang="en-US" dirty="0" smtClean="0"/>
            <a:t>Grid</a:t>
          </a:r>
          <a:endParaRPr lang="en-US" dirty="0"/>
        </a:p>
      </dgm:t>
    </dgm:pt>
    <dgm:pt modelId="{C21D693F-B057-445D-8FFB-8B787B615080}" type="parTrans" cxnId="{DAFC70B2-8A91-4F5E-AF6A-CB2F824DAEBF}">
      <dgm:prSet/>
      <dgm:spPr/>
      <dgm:t>
        <a:bodyPr/>
        <a:lstStyle/>
        <a:p>
          <a:endParaRPr lang="en-US"/>
        </a:p>
      </dgm:t>
    </dgm:pt>
    <dgm:pt modelId="{12E1E3E4-45FB-4772-A5CA-D2D3D49AA41D}" type="sibTrans" cxnId="{DAFC70B2-8A91-4F5E-AF6A-CB2F824DAEBF}">
      <dgm:prSet/>
      <dgm:spPr/>
      <dgm:t>
        <a:bodyPr/>
        <a:lstStyle/>
        <a:p>
          <a:endParaRPr lang="en-US"/>
        </a:p>
      </dgm:t>
    </dgm:pt>
    <dgm:pt modelId="{FEFEAF1A-F5A0-4CBD-8007-44117854E784}">
      <dgm:prSet phldrT="[Text]"/>
      <dgm:spPr/>
      <dgm:t>
        <a:bodyPr/>
        <a:lstStyle/>
        <a:p>
          <a:r>
            <a:rPr lang="en-US" dirty="0" smtClean="0"/>
            <a:t>StackPanel #1</a:t>
          </a:r>
          <a:endParaRPr lang="en-US" dirty="0"/>
        </a:p>
      </dgm:t>
    </dgm:pt>
    <dgm:pt modelId="{FAF4FCF8-94B7-47A9-BCA0-FC0E5F2F3353}" type="parTrans" cxnId="{3C302AF0-B75D-4C61-BC83-29EED8D0D15B}">
      <dgm:prSet/>
      <dgm:spPr/>
      <dgm:t>
        <a:bodyPr/>
        <a:lstStyle/>
        <a:p>
          <a:endParaRPr lang="en-US"/>
        </a:p>
      </dgm:t>
    </dgm:pt>
    <dgm:pt modelId="{EFEBA9C3-F8A4-4396-9EEF-49D568A24704}" type="sibTrans" cxnId="{3C302AF0-B75D-4C61-BC83-29EED8D0D15B}">
      <dgm:prSet/>
      <dgm:spPr/>
      <dgm:t>
        <a:bodyPr/>
        <a:lstStyle/>
        <a:p>
          <a:endParaRPr lang="en-US"/>
        </a:p>
      </dgm:t>
    </dgm:pt>
    <dgm:pt modelId="{8660F212-9C34-4521-9856-C0E699A1EA8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Button #1</a:t>
          </a:r>
          <a:endParaRPr lang="en-US" dirty="0"/>
        </a:p>
      </dgm:t>
    </dgm:pt>
    <dgm:pt modelId="{FDFEE1E8-1E56-4E02-836C-5B92A4BA0746}" type="parTrans" cxnId="{2AABFE7E-BF4B-474B-9A7E-C4FCA058980F}">
      <dgm:prSet/>
      <dgm:spPr/>
      <dgm:t>
        <a:bodyPr/>
        <a:lstStyle/>
        <a:p>
          <a:endParaRPr lang="en-US"/>
        </a:p>
      </dgm:t>
    </dgm:pt>
    <dgm:pt modelId="{1F2912FE-E5D1-4FCD-8328-211656238FBA}" type="sibTrans" cxnId="{2AABFE7E-BF4B-474B-9A7E-C4FCA058980F}">
      <dgm:prSet/>
      <dgm:spPr/>
      <dgm:t>
        <a:bodyPr/>
        <a:lstStyle/>
        <a:p>
          <a:endParaRPr lang="en-US"/>
        </a:p>
      </dgm:t>
    </dgm:pt>
    <dgm:pt modelId="{B9F52994-FFDA-40E7-B140-147738FAE21D}">
      <dgm:prSet phldrT="[Text]"/>
      <dgm:spPr/>
      <dgm:t>
        <a:bodyPr/>
        <a:lstStyle/>
        <a:p>
          <a:r>
            <a:rPr lang="en-US" dirty="0" smtClean="0"/>
            <a:t>Button#2</a:t>
          </a:r>
          <a:endParaRPr lang="en-US" dirty="0"/>
        </a:p>
      </dgm:t>
    </dgm:pt>
    <dgm:pt modelId="{20489261-BBA9-4670-8B1D-26C743B38491}" type="parTrans" cxnId="{1E128945-E9CD-45CB-9DCC-1FC7D812C1E4}">
      <dgm:prSet/>
      <dgm:spPr/>
      <dgm:t>
        <a:bodyPr/>
        <a:lstStyle/>
        <a:p>
          <a:endParaRPr lang="en-US"/>
        </a:p>
      </dgm:t>
    </dgm:pt>
    <dgm:pt modelId="{7E239E39-3409-4B69-97C5-E59D89A2C1C4}" type="sibTrans" cxnId="{1E128945-E9CD-45CB-9DCC-1FC7D812C1E4}">
      <dgm:prSet/>
      <dgm:spPr/>
      <dgm:t>
        <a:bodyPr/>
        <a:lstStyle/>
        <a:p>
          <a:endParaRPr lang="en-US"/>
        </a:p>
      </dgm:t>
    </dgm:pt>
    <dgm:pt modelId="{A92B6CBC-94FA-4BF5-B4B9-E60912022BEC}">
      <dgm:prSet phldrT="[Text]"/>
      <dgm:spPr/>
      <dgm:t>
        <a:bodyPr/>
        <a:lstStyle/>
        <a:p>
          <a:r>
            <a:rPr lang="en-US" dirty="0" smtClean="0"/>
            <a:t>StackPanel #2</a:t>
          </a:r>
          <a:endParaRPr lang="en-US" dirty="0"/>
        </a:p>
      </dgm:t>
    </dgm:pt>
    <dgm:pt modelId="{87B0C4C1-DCAF-4E96-8D55-A748E6FBD0F3}" type="parTrans" cxnId="{4BD9CC21-1F0E-4F74-9B54-F974D898ED38}">
      <dgm:prSet/>
      <dgm:spPr/>
      <dgm:t>
        <a:bodyPr/>
        <a:lstStyle/>
        <a:p>
          <a:endParaRPr lang="en-US"/>
        </a:p>
      </dgm:t>
    </dgm:pt>
    <dgm:pt modelId="{22E72DF7-36BE-4B99-97B2-0E5B093C770A}" type="sibTrans" cxnId="{4BD9CC21-1F0E-4F74-9B54-F974D898ED38}">
      <dgm:prSet/>
      <dgm:spPr/>
      <dgm:t>
        <a:bodyPr/>
        <a:lstStyle/>
        <a:p>
          <a:endParaRPr lang="en-US"/>
        </a:p>
      </dgm:t>
    </dgm:pt>
    <dgm:pt modelId="{1811ED2D-050C-4C6F-AEF4-4ED66CD82E1D}">
      <dgm:prSet phldrT="[Text]"/>
      <dgm:spPr/>
      <dgm:t>
        <a:bodyPr/>
        <a:lstStyle/>
        <a:p>
          <a:r>
            <a:rPr lang="en-US" dirty="0" smtClean="0"/>
            <a:t>Button #3</a:t>
          </a:r>
          <a:endParaRPr lang="en-US" dirty="0"/>
        </a:p>
      </dgm:t>
    </dgm:pt>
    <dgm:pt modelId="{077570DD-65E2-4824-B5D4-5DA85221A165}" type="parTrans" cxnId="{6379B58E-E9EB-4E77-8F84-0F1B17340879}">
      <dgm:prSet/>
      <dgm:spPr/>
      <dgm:t>
        <a:bodyPr/>
        <a:lstStyle/>
        <a:p>
          <a:endParaRPr lang="en-US"/>
        </a:p>
      </dgm:t>
    </dgm:pt>
    <dgm:pt modelId="{B426CFEB-B6DC-46EB-83F7-ED57B16A5111}" type="sibTrans" cxnId="{6379B58E-E9EB-4E77-8F84-0F1B17340879}">
      <dgm:prSet/>
      <dgm:spPr/>
      <dgm:t>
        <a:bodyPr/>
        <a:lstStyle/>
        <a:p>
          <a:endParaRPr lang="en-US"/>
        </a:p>
      </dgm:t>
    </dgm:pt>
    <dgm:pt modelId="{CF8A1261-78DD-4932-8927-C66653BFC78C}" type="pres">
      <dgm:prSet presAssocID="{FAFFB9B3-ACD1-4F02-92CA-7B54C817C5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8410B3-E9ED-4B9C-ACC2-2371ABD01BFD}" type="pres">
      <dgm:prSet presAssocID="{AC620234-05F1-4E1D-8BD0-DC8ADCFA2DC4}" presName="hierRoot1" presStyleCnt="0"/>
      <dgm:spPr/>
    </dgm:pt>
    <dgm:pt modelId="{C971D1E1-CC00-474E-8107-E7ADE3721AC3}" type="pres">
      <dgm:prSet presAssocID="{AC620234-05F1-4E1D-8BD0-DC8ADCFA2DC4}" presName="composite" presStyleCnt="0"/>
      <dgm:spPr/>
    </dgm:pt>
    <dgm:pt modelId="{BD205369-C56F-4BBF-A8D3-69C5A513BB5E}" type="pres">
      <dgm:prSet presAssocID="{AC620234-05F1-4E1D-8BD0-DC8ADCFA2DC4}" presName="background" presStyleLbl="node0" presStyleIdx="0" presStyleCnt="1"/>
      <dgm:spPr/>
    </dgm:pt>
    <dgm:pt modelId="{95961DAC-CA0E-4A1F-A300-D308C011CF8E}" type="pres">
      <dgm:prSet presAssocID="{AC620234-05F1-4E1D-8BD0-DC8ADCFA2DC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483A6E-2F8C-42DC-9392-04C7AA09ED52}" type="pres">
      <dgm:prSet presAssocID="{AC620234-05F1-4E1D-8BD0-DC8ADCFA2DC4}" presName="hierChild2" presStyleCnt="0"/>
      <dgm:spPr/>
    </dgm:pt>
    <dgm:pt modelId="{B5FADDC2-A65C-4BCA-B7DF-A5E3CE2ED941}" type="pres">
      <dgm:prSet presAssocID="{C21D693F-B057-445D-8FFB-8B787B615080}" presName="Name10" presStyleLbl="parChTrans1D2" presStyleIdx="0" presStyleCnt="1"/>
      <dgm:spPr/>
      <dgm:t>
        <a:bodyPr/>
        <a:lstStyle/>
        <a:p>
          <a:endParaRPr lang="en-US"/>
        </a:p>
      </dgm:t>
    </dgm:pt>
    <dgm:pt modelId="{02655A3A-AAEF-4E1B-908D-21EDBE98D878}" type="pres">
      <dgm:prSet presAssocID="{9DB20FE4-0B29-4DC0-8B47-72E75ADDB723}" presName="hierRoot2" presStyleCnt="0"/>
      <dgm:spPr/>
    </dgm:pt>
    <dgm:pt modelId="{0BFB5568-64C4-4371-ABDA-C8104FF1DD12}" type="pres">
      <dgm:prSet presAssocID="{9DB20FE4-0B29-4DC0-8B47-72E75ADDB723}" presName="composite2" presStyleCnt="0"/>
      <dgm:spPr/>
    </dgm:pt>
    <dgm:pt modelId="{CC0949DB-4127-401E-9839-4F135210FD7F}" type="pres">
      <dgm:prSet presAssocID="{9DB20FE4-0B29-4DC0-8B47-72E75ADDB723}" presName="background2" presStyleLbl="node2" presStyleIdx="0" presStyleCnt="1"/>
      <dgm:spPr/>
    </dgm:pt>
    <dgm:pt modelId="{12819C6A-8A7B-4D4A-9A73-5A5539B56621}" type="pres">
      <dgm:prSet presAssocID="{9DB20FE4-0B29-4DC0-8B47-72E75ADDB72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EEE0E-99BF-4945-9D21-4A0AAA735208}" type="pres">
      <dgm:prSet presAssocID="{9DB20FE4-0B29-4DC0-8B47-72E75ADDB723}" presName="hierChild3" presStyleCnt="0"/>
      <dgm:spPr/>
    </dgm:pt>
    <dgm:pt modelId="{728E2DDF-D4EF-494B-B37D-386B44C5E7B0}" type="pres">
      <dgm:prSet presAssocID="{87B0C4C1-DCAF-4E96-8D55-A748E6FBD0F3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E239483-3A93-4A3E-808F-18B9EAA0EA55}" type="pres">
      <dgm:prSet presAssocID="{A92B6CBC-94FA-4BF5-B4B9-E60912022BEC}" presName="hierRoot3" presStyleCnt="0"/>
      <dgm:spPr/>
    </dgm:pt>
    <dgm:pt modelId="{4A64B21B-0A36-4216-B18B-B417C6F5A065}" type="pres">
      <dgm:prSet presAssocID="{A92B6CBC-94FA-4BF5-B4B9-E60912022BEC}" presName="composite3" presStyleCnt="0"/>
      <dgm:spPr/>
    </dgm:pt>
    <dgm:pt modelId="{FFE219D1-F790-472F-A790-04A271654244}" type="pres">
      <dgm:prSet presAssocID="{A92B6CBC-94FA-4BF5-B4B9-E60912022BEC}" presName="background3" presStyleLbl="node3" presStyleIdx="0" presStyleCnt="2"/>
      <dgm:spPr/>
    </dgm:pt>
    <dgm:pt modelId="{C3494FF7-E1E5-404A-8B24-6DDEDFA31F96}" type="pres">
      <dgm:prSet presAssocID="{A92B6CBC-94FA-4BF5-B4B9-E60912022BE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0CEF9-DBB5-4B68-845A-E4A38B084A3A}" type="pres">
      <dgm:prSet presAssocID="{A92B6CBC-94FA-4BF5-B4B9-E60912022BEC}" presName="hierChild4" presStyleCnt="0"/>
      <dgm:spPr/>
    </dgm:pt>
    <dgm:pt modelId="{8A598BC4-61D4-4E87-9430-253C02E0D813}" type="pres">
      <dgm:prSet presAssocID="{077570DD-65E2-4824-B5D4-5DA85221A165}" presName="Name23" presStyleLbl="parChTrans1D4" presStyleIdx="0" presStyleCnt="3"/>
      <dgm:spPr/>
      <dgm:t>
        <a:bodyPr/>
        <a:lstStyle/>
        <a:p>
          <a:endParaRPr lang="en-US"/>
        </a:p>
      </dgm:t>
    </dgm:pt>
    <dgm:pt modelId="{B4A0A7E0-9F00-48AC-93AA-C478019770ED}" type="pres">
      <dgm:prSet presAssocID="{1811ED2D-050C-4C6F-AEF4-4ED66CD82E1D}" presName="hierRoot4" presStyleCnt="0"/>
      <dgm:spPr/>
    </dgm:pt>
    <dgm:pt modelId="{B304519C-58C1-49A0-995B-D55FF5B0C321}" type="pres">
      <dgm:prSet presAssocID="{1811ED2D-050C-4C6F-AEF4-4ED66CD82E1D}" presName="composite4" presStyleCnt="0"/>
      <dgm:spPr/>
    </dgm:pt>
    <dgm:pt modelId="{7DE2310B-4B7A-4CBC-999F-AD05601D339D}" type="pres">
      <dgm:prSet presAssocID="{1811ED2D-050C-4C6F-AEF4-4ED66CD82E1D}" presName="background4" presStyleLbl="node4" presStyleIdx="0" presStyleCnt="3"/>
      <dgm:spPr/>
    </dgm:pt>
    <dgm:pt modelId="{DF123C6D-6DBB-4244-ABBB-EE880DAF9E56}" type="pres">
      <dgm:prSet presAssocID="{1811ED2D-050C-4C6F-AEF4-4ED66CD82E1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8A016B-617B-4354-AB8B-27EDEB1F7668}" type="pres">
      <dgm:prSet presAssocID="{1811ED2D-050C-4C6F-AEF4-4ED66CD82E1D}" presName="hierChild5" presStyleCnt="0"/>
      <dgm:spPr/>
    </dgm:pt>
    <dgm:pt modelId="{0494D1D1-9095-46A2-9933-F7B1781038B9}" type="pres">
      <dgm:prSet presAssocID="{FAF4FCF8-94B7-47A9-BCA0-FC0E5F2F335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1F4103AD-68B0-485B-BFBB-C1B99D72053C}" type="pres">
      <dgm:prSet presAssocID="{FEFEAF1A-F5A0-4CBD-8007-44117854E784}" presName="hierRoot3" presStyleCnt="0"/>
      <dgm:spPr/>
    </dgm:pt>
    <dgm:pt modelId="{054C8A4E-311E-4062-8B7B-99C9B100FF21}" type="pres">
      <dgm:prSet presAssocID="{FEFEAF1A-F5A0-4CBD-8007-44117854E784}" presName="composite3" presStyleCnt="0"/>
      <dgm:spPr/>
    </dgm:pt>
    <dgm:pt modelId="{19728748-6FDF-4CBD-9280-1C3E7A0265C2}" type="pres">
      <dgm:prSet presAssocID="{FEFEAF1A-F5A0-4CBD-8007-44117854E784}" presName="background3" presStyleLbl="node3" presStyleIdx="1" presStyleCnt="2"/>
      <dgm:spPr/>
    </dgm:pt>
    <dgm:pt modelId="{E32D9E4D-D448-4825-8FCF-1F9D17271190}" type="pres">
      <dgm:prSet presAssocID="{FEFEAF1A-F5A0-4CBD-8007-44117854E784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E518E-B3B9-4623-ADD4-8F784044913D}" type="pres">
      <dgm:prSet presAssocID="{FEFEAF1A-F5A0-4CBD-8007-44117854E784}" presName="hierChild4" presStyleCnt="0"/>
      <dgm:spPr/>
    </dgm:pt>
    <dgm:pt modelId="{925D3AD9-2195-4B33-8BD2-20291C661D45}" type="pres">
      <dgm:prSet presAssocID="{FDFEE1E8-1E56-4E02-836C-5B92A4BA0746}" presName="Name23" presStyleLbl="parChTrans1D4" presStyleIdx="1" presStyleCnt="3"/>
      <dgm:spPr/>
      <dgm:t>
        <a:bodyPr/>
        <a:lstStyle/>
        <a:p>
          <a:endParaRPr lang="en-US"/>
        </a:p>
      </dgm:t>
    </dgm:pt>
    <dgm:pt modelId="{B7B615D4-FA07-4BC5-B472-8BD13BE6CD57}" type="pres">
      <dgm:prSet presAssocID="{8660F212-9C34-4521-9856-C0E699A1EA8B}" presName="hierRoot4" presStyleCnt="0"/>
      <dgm:spPr/>
    </dgm:pt>
    <dgm:pt modelId="{88F8694C-2510-4DA2-9E58-EBD09D52419B}" type="pres">
      <dgm:prSet presAssocID="{8660F212-9C34-4521-9856-C0E699A1EA8B}" presName="composite4" presStyleCnt="0"/>
      <dgm:spPr/>
    </dgm:pt>
    <dgm:pt modelId="{7AF54EBE-F3FD-4BE2-B6C5-2310BEF4AD1F}" type="pres">
      <dgm:prSet presAssocID="{8660F212-9C34-4521-9856-C0E699A1EA8B}" presName="background4" presStyleLbl="node4" presStyleIdx="1" presStyleCnt="3"/>
      <dgm:spPr/>
    </dgm:pt>
    <dgm:pt modelId="{CB3A88E6-F474-4185-A12C-98C76E589082}" type="pres">
      <dgm:prSet presAssocID="{8660F212-9C34-4521-9856-C0E699A1EA8B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8A6DC-FCED-4C0F-A923-01EA763AA075}" type="pres">
      <dgm:prSet presAssocID="{8660F212-9C34-4521-9856-C0E699A1EA8B}" presName="hierChild5" presStyleCnt="0"/>
      <dgm:spPr/>
    </dgm:pt>
    <dgm:pt modelId="{9ADA60D2-432B-46E1-93AC-788F69371ACD}" type="pres">
      <dgm:prSet presAssocID="{20489261-BBA9-4670-8B1D-26C743B3849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251D08A1-6530-4628-9A9A-A8BA9709818C}" type="pres">
      <dgm:prSet presAssocID="{B9F52994-FFDA-40E7-B140-147738FAE21D}" presName="hierRoot4" presStyleCnt="0"/>
      <dgm:spPr/>
    </dgm:pt>
    <dgm:pt modelId="{8F70954D-94BD-447A-A69C-064BFE39D2FF}" type="pres">
      <dgm:prSet presAssocID="{B9F52994-FFDA-40E7-B140-147738FAE21D}" presName="composite4" presStyleCnt="0"/>
      <dgm:spPr/>
    </dgm:pt>
    <dgm:pt modelId="{660C4862-1E92-491F-B349-BCCAF9DC1471}" type="pres">
      <dgm:prSet presAssocID="{B9F52994-FFDA-40E7-B140-147738FAE21D}" presName="background4" presStyleLbl="node4" presStyleIdx="2" presStyleCnt="3"/>
      <dgm:spPr/>
    </dgm:pt>
    <dgm:pt modelId="{C1A07398-D8F2-467D-A5B9-C9427CF38F76}" type="pres">
      <dgm:prSet presAssocID="{B9F52994-FFDA-40E7-B140-147738FAE21D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3D806-5671-45D1-ADE7-30927C131190}" type="pres">
      <dgm:prSet presAssocID="{B9F52994-FFDA-40E7-B140-147738FAE21D}" presName="hierChild5" presStyleCnt="0"/>
      <dgm:spPr/>
    </dgm:pt>
  </dgm:ptLst>
  <dgm:cxnLst>
    <dgm:cxn modelId="{38F9E859-8176-42FD-B7BA-5068C8D65724}" type="presOf" srcId="{C21D693F-B057-445D-8FFB-8B787B615080}" destId="{B5FADDC2-A65C-4BCA-B7DF-A5E3CE2ED941}" srcOrd="0" destOrd="0" presId="urn:microsoft.com/office/officeart/2005/8/layout/hierarchy1"/>
    <dgm:cxn modelId="{4D48743C-0D2A-4579-BC0F-F0C65D795FA3}" type="presOf" srcId="{FDFEE1E8-1E56-4E02-836C-5B92A4BA0746}" destId="{925D3AD9-2195-4B33-8BD2-20291C661D45}" srcOrd="0" destOrd="0" presId="urn:microsoft.com/office/officeart/2005/8/layout/hierarchy1"/>
    <dgm:cxn modelId="{1C11D0F8-F57F-4154-82CF-878DD9C97329}" type="presOf" srcId="{9DB20FE4-0B29-4DC0-8B47-72E75ADDB723}" destId="{12819C6A-8A7B-4D4A-9A73-5A5539B56621}" srcOrd="0" destOrd="0" presId="urn:microsoft.com/office/officeart/2005/8/layout/hierarchy1"/>
    <dgm:cxn modelId="{DAFC70B2-8A91-4F5E-AF6A-CB2F824DAEBF}" srcId="{AC620234-05F1-4E1D-8BD0-DC8ADCFA2DC4}" destId="{9DB20FE4-0B29-4DC0-8B47-72E75ADDB723}" srcOrd="0" destOrd="0" parTransId="{C21D693F-B057-445D-8FFB-8B787B615080}" sibTransId="{12E1E3E4-45FB-4772-A5CA-D2D3D49AA41D}"/>
    <dgm:cxn modelId="{2AABFE7E-BF4B-474B-9A7E-C4FCA058980F}" srcId="{FEFEAF1A-F5A0-4CBD-8007-44117854E784}" destId="{8660F212-9C34-4521-9856-C0E699A1EA8B}" srcOrd="0" destOrd="0" parTransId="{FDFEE1E8-1E56-4E02-836C-5B92A4BA0746}" sibTransId="{1F2912FE-E5D1-4FCD-8328-211656238FBA}"/>
    <dgm:cxn modelId="{63F4E018-7109-4194-B9FC-C306EB75C3C8}" type="presOf" srcId="{077570DD-65E2-4824-B5D4-5DA85221A165}" destId="{8A598BC4-61D4-4E87-9430-253C02E0D813}" srcOrd="0" destOrd="0" presId="urn:microsoft.com/office/officeart/2005/8/layout/hierarchy1"/>
    <dgm:cxn modelId="{1E128945-E9CD-45CB-9DCC-1FC7D812C1E4}" srcId="{FEFEAF1A-F5A0-4CBD-8007-44117854E784}" destId="{B9F52994-FFDA-40E7-B140-147738FAE21D}" srcOrd="1" destOrd="0" parTransId="{20489261-BBA9-4670-8B1D-26C743B38491}" sibTransId="{7E239E39-3409-4B69-97C5-E59D89A2C1C4}"/>
    <dgm:cxn modelId="{7C9ED17C-5EEF-4662-9F01-E0E0AACBA019}" type="presOf" srcId="{FAFFB9B3-ACD1-4F02-92CA-7B54C817C561}" destId="{CF8A1261-78DD-4932-8927-C66653BFC78C}" srcOrd="0" destOrd="0" presId="urn:microsoft.com/office/officeart/2005/8/layout/hierarchy1"/>
    <dgm:cxn modelId="{4BD9CC21-1F0E-4F74-9B54-F974D898ED38}" srcId="{9DB20FE4-0B29-4DC0-8B47-72E75ADDB723}" destId="{A92B6CBC-94FA-4BF5-B4B9-E60912022BEC}" srcOrd="0" destOrd="0" parTransId="{87B0C4C1-DCAF-4E96-8D55-A748E6FBD0F3}" sibTransId="{22E72DF7-36BE-4B99-97B2-0E5B093C770A}"/>
    <dgm:cxn modelId="{4352121E-F18E-4480-BF46-180DA2FA3803}" type="presOf" srcId="{8660F212-9C34-4521-9856-C0E699A1EA8B}" destId="{CB3A88E6-F474-4185-A12C-98C76E589082}" srcOrd="0" destOrd="0" presId="urn:microsoft.com/office/officeart/2005/8/layout/hierarchy1"/>
    <dgm:cxn modelId="{381BE6ED-01F1-4B4E-9DBD-A2DAF3BB3189}" type="presOf" srcId="{20489261-BBA9-4670-8B1D-26C743B38491}" destId="{9ADA60D2-432B-46E1-93AC-788F69371ACD}" srcOrd="0" destOrd="0" presId="urn:microsoft.com/office/officeart/2005/8/layout/hierarchy1"/>
    <dgm:cxn modelId="{B7C3A3DD-2FFE-4209-BFF9-730D149DE4EB}" type="presOf" srcId="{A92B6CBC-94FA-4BF5-B4B9-E60912022BEC}" destId="{C3494FF7-E1E5-404A-8B24-6DDEDFA31F96}" srcOrd="0" destOrd="0" presId="urn:microsoft.com/office/officeart/2005/8/layout/hierarchy1"/>
    <dgm:cxn modelId="{6379B58E-E9EB-4E77-8F84-0F1B17340879}" srcId="{A92B6CBC-94FA-4BF5-B4B9-E60912022BEC}" destId="{1811ED2D-050C-4C6F-AEF4-4ED66CD82E1D}" srcOrd="0" destOrd="0" parTransId="{077570DD-65E2-4824-B5D4-5DA85221A165}" sibTransId="{B426CFEB-B6DC-46EB-83F7-ED57B16A5111}"/>
    <dgm:cxn modelId="{0E76E5B3-50F2-497E-8652-DA8547D0EBFB}" type="presOf" srcId="{FAF4FCF8-94B7-47A9-BCA0-FC0E5F2F3353}" destId="{0494D1D1-9095-46A2-9933-F7B1781038B9}" srcOrd="0" destOrd="0" presId="urn:microsoft.com/office/officeart/2005/8/layout/hierarchy1"/>
    <dgm:cxn modelId="{CE3DEB22-7E4D-47FF-82C2-E9B9E0790B49}" type="presOf" srcId="{FEFEAF1A-F5A0-4CBD-8007-44117854E784}" destId="{E32D9E4D-D448-4825-8FCF-1F9D17271190}" srcOrd="0" destOrd="0" presId="urn:microsoft.com/office/officeart/2005/8/layout/hierarchy1"/>
    <dgm:cxn modelId="{2388CF8B-F9C7-4297-880E-820AF6384CD9}" type="presOf" srcId="{AC620234-05F1-4E1D-8BD0-DC8ADCFA2DC4}" destId="{95961DAC-CA0E-4A1F-A300-D308C011CF8E}" srcOrd="0" destOrd="0" presId="urn:microsoft.com/office/officeart/2005/8/layout/hierarchy1"/>
    <dgm:cxn modelId="{58ECF874-2CD4-4DF0-8368-A94539129A04}" type="presOf" srcId="{1811ED2D-050C-4C6F-AEF4-4ED66CD82E1D}" destId="{DF123C6D-6DBB-4244-ABBB-EE880DAF9E56}" srcOrd="0" destOrd="0" presId="urn:microsoft.com/office/officeart/2005/8/layout/hierarchy1"/>
    <dgm:cxn modelId="{24A40941-6165-481D-AE0D-528EEA4BC451}" type="presOf" srcId="{87B0C4C1-DCAF-4E96-8D55-A748E6FBD0F3}" destId="{728E2DDF-D4EF-494B-B37D-386B44C5E7B0}" srcOrd="0" destOrd="0" presId="urn:microsoft.com/office/officeart/2005/8/layout/hierarchy1"/>
    <dgm:cxn modelId="{BAAE5474-EF3C-4BDC-9D3B-42BC12FC5C3F}" srcId="{FAFFB9B3-ACD1-4F02-92CA-7B54C817C561}" destId="{AC620234-05F1-4E1D-8BD0-DC8ADCFA2DC4}" srcOrd="0" destOrd="0" parTransId="{01414374-FB95-4F63-8D91-57ADFB0264BD}" sibTransId="{F2D8A2A6-05E1-4839-825B-15306634F257}"/>
    <dgm:cxn modelId="{3C302AF0-B75D-4C61-BC83-29EED8D0D15B}" srcId="{9DB20FE4-0B29-4DC0-8B47-72E75ADDB723}" destId="{FEFEAF1A-F5A0-4CBD-8007-44117854E784}" srcOrd="1" destOrd="0" parTransId="{FAF4FCF8-94B7-47A9-BCA0-FC0E5F2F3353}" sibTransId="{EFEBA9C3-F8A4-4396-9EEF-49D568A24704}"/>
    <dgm:cxn modelId="{A46B65A5-0BA7-4F69-87B0-4C367CF474EC}" type="presOf" srcId="{B9F52994-FFDA-40E7-B140-147738FAE21D}" destId="{C1A07398-D8F2-467D-A5B9-C9427CF38F76}" srcOrd="0" destOrd="0" presId="urn:microsoft.com/office/officeart/2005/8/layout/hierarchy1"/>
    <dgm:cxn modelId="{2B4A9D88-EB58-45D2-981E-C4C82D6D924D}" type="presParOf" srcId="{CF8A1261-78DD-4932-8927-C66653BFC78C}" destId="{DA8410B3-E9ED-4B9C-ACC2-2371ABD01BFD}" srcOrd="0" destOrd="0" presId="urn:microsoft.com/office/officeart/2005/8/layout/hierarchy1"/>
    <dgm:cxn modelId="{932A9DC3-5668-4794-84FE-B441E532046F}" type="presParOf" srcId="{DA8410B3-E9ED-4B9C-ACC2-2371ABD01BFD}" destId="{C971D1E1-CC00-474E-8107-E7ADE3721AC3}" srcOrd="0" destOrd="0" presId="urn:microsoft.com/office/officeart/2005/8/layout/hierarchy1"/>
    <dgm:cxn modelId="{A948026E-D675-4578-8569-B6339983228A}" type="presParOf" srcId="{C971D1E1-CC00-474E-8107-E7ADE3721AC3}" destId="{BD205369-C56F-4BBF-A8D3-69C5A513BB5E}" srcOrd="0" destOrd="0" presId="urn:microsoft.com/office/officeart/2005/8/layout/hierarchy1"/>
    <dgm:cxn modelId="{04CF7EB6-A34D-4DF3-A483-B3B9C1D45730}" type="presParOf" srcId="{C971D1E1-CC00-474E-8107-E7ADE3721AC3}" destId="{95961DAC-CA0E-4A1F-A300-D308C011CF8E}" srcOrd="1" destOrd="0" presId="urn:microsoft.com/office/officeart/2005/8/layout/hierarchy1"/>
    <dgm:cxn modelId="{D3127F66-5CF6-4CAF-96A7-C3BD4444FB46}" type="presParOf" srcId="{DA8410B3-E9ED-4B9C-ACC2-2371ABD01BFD}" destId="{4F483A6E-2F8C-42DC-9392-04C7AA09ED52}" srcOrd="1" destOrd="0" presId="urn:microsoft.com/office/officeart/2005/8/layout/hierarchy1"/>
    <dgm:cxn modelId="{F65CAF01-D375-4FE7-9E82-F49C46181ECC}" type="presParOf" srcId="{4F483A6E-2F8C-42DC-9392-04C7AA09ED52}" destId="{B5FADDC2-A65C-4BCA-B7DF-A5E3CE2ED941}" srcOrd="0" destOrd="0" presId="urn:microsoft.com/office/officeart/2005/8/layout/hierarchy1"/>
    <dgm:cxn modelId="{19FD13B2-F510-43A5-B63B-09AC7B156DE7}" type="presParOf" srcId="{4F483A6E-2F8C-42DC-9392-04C7AA09ED52}" destId="{02655A3A-AAEF-4E1B-908D-21EDBE98D878}" srcOrd="1" destOrd="0" presId="urn:microsoft.com/office/officeart/2005/8/layout/hierarchy1"/>
    <dgm:cxn modelId="{B5FCE305-ACC5-4B56-8527-378B642961DD}" type="presParOf" srcId="{02655A3A-AAEF-4E1B-908D-21EDBE98D878}" destId="{0BFB5568-64C4-4371-ABDA-C8104FF1DD12}" srcOrd="0" destOrd="0" presId="urn:microsoft.com/office/officeart/2005/8/layout/hierarchy1"/>
    <dgm:cxn modelId="{9AFD9954-6977-4B81-B42D-9EFF7D740901}" type="presParOf" srcId="{0BFB5568-64C4-4371-ABDA-C8104FF1DD12}" destId="{CC0949DB-4127-401E-9839-4F135210FD7F}" srcOrd="0" destOrd="0" presId="urn:microsoft.com/office/officeart/2005/8/layout/hierarchy1"/>
    <dgm:cxn modelId="{FFAADB6F-F0F1-441F-88D3-748D638431F4}" type="presParOf" srcId="{0BFB5568-64C4-4371-ABDA-C8104FF1DD12}" destId="{12819C6A-8A7B-4D4A-9A73-5A5539B56621}" srcOrd="1" destOrd="0" presId="urn:microsoft.com/office/officeart/2005/8/layout/hierarchy1"/>
    <dgm:cxn modelId="{1572F2E3-E988-4E6D-9F12-37A5BC13793C}" type="presParOf" srcId="{02655A3A-AAEF-4E1B-908D-21EDBE98D878}" destId="{999EEE0E-99BF-4945-9D21-4A0AAA735208}" srcOrd="1" destOrd="0" presId="urn:microsoft.com/office/officeart/2005/8/layout/hierarchy1"/>
    <dgm:cxn modelId="{061CECF1-678A-47D6-9267-B7CF1372F9F8}" type="presParOf" srcId="{999EEE0E-99BF-4945-9D21-4A0AAA735208}" destId="{728E2DDF-D4EF-494B-B37D-386B44C5E7B0}" srcOrd="0" destOrd="0" presId="urn:microsoft.com/office/officeart/2005/8/layout/hierarchy1"/>
    <dgm:cxn modelId="{FC7ED863-AB8E-47DA-8961-6B0A6702ABDD}" type="presParOf" srcId="{999EEE0E-99BF-4945-9D21-4A0AAA735208}" destId="{2E239483-3A93-4A3E-808F-18B9EAA0EA55}" srcOrd="1" destOrd="0" presId="urn:microsoft.com/office/officeart/2005/8/layout/hierarchy1"/>
    <dgm:cxn modelId="{51C358AD-25D4-4F14-886C-4F6AB4559FB7}" type="presParOf" srcId="{2E239483-3A93-4A3E-808F-18B9EAA0EA55}" destId="{4A64B21B-0A36-4216-B18B-B417C6F5A065}" srcOrd="0" destOrd="0" presId="urn:microsoft.com/office/officeart/2005/8/layout/hierarchy1"/>
    <dgm:cxn modelId="{9BC4A58A-B6BA-4A4D-8E31-8295D2D4DAF6}" type="presParOf" srcId="{4A64B21B-0A36-4216-B18B-B417C6F5A065}" destId="{FFE219D1-F790-472F-A790-04A271654244}" srcOrd="0" destOrd="0" presId="urn:microsoft.com/office/officeart/2005/8/layout/hierarchy1"/>
    <dgm:cxn modelId="{E73AE531-F943-4917-8448-A85F309DC387}" type="presParOf" srcId="{4A64B21B-0A36-4216-B18B-B417C6F5A065}" destId="{C3494FF7-E1E5-404A-8B24-6DDEDFA31F96}" srcOrd="1" destOrd="0" presId="urn:microsoft.com/office/officeart/2005/8/layout/hierarchy1"/>
    <dgm:cxn modelId="{938723A9-5024-43DF-983D-97E36654EE3E}" type="presParOf" srcId="{2E239483-3A93-4A3E-808F-18B9EAA0EA55}" destId="{8620CEF9-DBB5-4B68-845A-E4A38B084A3A}" srcOrd="1" destOrd="0" presId="urn:microsoft.com/office/officeart/2005/8/layout/hierarchy1"/>
    <dgm:cxn modelId="{70EEA894-0A43-4214-8DFE-FD60B65607ED}" type="presParOf" srcId="{8620CEF9-DBB5-4B68-845A-E4A38B084A3A}" destId="{8A598BC4-61D4-4E87-9430-253C02E0D813}" srcOrd="0" destOrd="0" presId="urn:microsoft.com/office/officeart/2005/8/layout/hierarchy1"/>
    <dgm:cxn modelId="{D206468D-F9D5-4FAA-8F59-866E4A36E953}" type="presParOf" srcId="{8620CEF9-DBB5-4B68-845A-E4A38B084A3A}" destId="{B4A0A7E0-9F00-48AC-93AA-C478019770ED}" srcOrd="1" destOrd="0" presId="urn:microsoft.com/office/officeart/2005/8/layout/hierarchy1"/>
    <dgm:cxn modelId="{9A02207B-B382-45FE-8CE8-69FACD0EC556}" type="presParOf" srcId="{B4A0A7E0-9F00-48AC-93AA-C478019770ED}" destId="{B304519C-58C1-49A0-995B-D55FF5B0C321}" srcOrd="0" destOrd="0" presId="urn:microsoft.com/office/officeart/2005/8/layout/hierarchy1"/>
    <dgm:cxn modelId="{FD8EB335-B8A0-4DD7-B889-F3EB3B708758}" type="presParOf" srcId="{B304519C-58C1-49A0-995B-D55FF5B0C321}" destId="{7DE2310B-4B7A-4CBC-999F-AD05601D339D}" srcOrd="0" destOrd="0" presId="urn:microsoft.com/office/officeart/2005/8/layout/hierarchy1"/>
    <dgm:cxn modelId="{EF82966C-5E40-45FC-B993-05A114591E54}" type="presParOf" srcId="{B304519C-58C1-49A0-995B-D55FF5B0C321}" destId="{DF123C6D-6DBB-4244-ABBB-EE880DAF9E56}" srcOrd="1" destOrd="0" presId="urn:microsoft.com/office/officeart/2005/8/layout/hierarchy1"/>
    <dgm:cxn modelId="{9F51E001-028B-4160-8D24-E8D8DF540185}" type="presParOf" srcId="{B4A0A7E0-9F00-48AC-93AA-C478019770ED}" destId="{688A016B-617B-4354-AB8B-27EDEB1F7668}" srcOrd="1" destOrd="0" presId="urn:microsoft.com/office/officeart/2005/8/layout/hierarchy1"/>
    <dgm:cxn modelId="{834128B3-31E6-4079-A10C-61A2FDBEAEB5}" type="presParOf" srcId="{999EEE0E-99BF-4945-9D21-4A0AAA735208}" destId="{0494D1D1-9095-46A2-9933-F7B1781038B9}" srcOrd="2" destOrd="0" presId="urn:microsoft.com/office/officeart/2005/8/layout/hierarchy1"/>
    <dgm:cxn modelId="{F7328FCF-AA98-4177-9CF0-E14FAD7D9AD4}" type="presParOf" srcId="{999EEE0E-99BF-4945-9D21-4A0AAA735208}" destId="{1F4103AD-68B0-485B-BFBB-C1B99D72053C}" srcOrd="3" destOrd="0" presId="urn:microsoft.com/office/officeart/2005/8/layout/hierarchy1"/>
    <dgm:cxn modelId="{E3421B5A-C9AC-44EA-90F8-C9AE7751AF2A}" type="presParOf" srcId="{1F4103AD-68B0-485B-BFBB-C1B99D72053C}" destId="{054C8A4E-311E-4062-8B7B-99C9B100FF21}" srcOrd="0" destOrd="0" presId="urn:microsoft.com/office/officeart/2005/8/layout/hierarchy1"/>
    <dgm:cxn modelId="{39B5E6FA-0684-4779-BCBC-436DC82A08F2}" type="presParOf" srcId="{054C8A4E-311E-4062-8B7B-99C9B100FF21}" destId="{19728748-6FDF-4CBD-9280-1C3E7A0265C2}" srcOrd="0" destOrd="0" presId="urn:microsoft.com/office/officeart/2005/8/layout/hierarchy1"/>
    <dgm:cxn modelId="{7ECCED3C-D183-42C4-8A17-4C0226B534F2}" type="presParOf" srcId="{054C8A4E-311E-4062-8B7B-99C9B100FF21}" destId="{E32D9E4D-D448-4825-8FCF-1F9D17271190}" srcOrd="1" destOrd="0" presId="urn:microsoft.com/office/officeart/2005/8/layout/hierarchy1"/>
    <dgm:cxn modelId="{58ACBFD6-0549-42BA-A76B-D89E2585829D}" type="presParOf" srcId="{1F4103AD-68B0-485B-BFBB-C1B99D72053C}" destId="{731E518E-B3B9-4623-ADD4-8F784044913D}" srcOrd="1" destOrd="0" presId="urn:microsoft.com/office/officeart/2005/8/layout/hierarchy1"/>
    <dgm:cxn modelId="{F3904980-B85C-4497-910C-054B669E9273}" type="presParOf" srcId="{731E518E-B3B9-4623-ADD4-8F784044913D}" destId="{925D3AD9-2195-4B33-8BD2-20291C661D45}" srcOrd="0" destOrd="0" presId="urn:microsoft.com/office/officeart/2005/8/layout/hierarchy1"/>
    <dgm:cxn modelId="{9F62EE3B-A4B1-456A-B146-2DAC634A327E}" type="presParOf" srcId="{731E518E-B3B9-4623-ADD4-8F784044913D}" destId="{B7B615D4-FA07-4BC5-B472-8BD13BE6CD57}" srcOrd="1" destOrd="0" presId="urn:microsoft.com/office/officeart/2005/8/layout/hierarchy1"/>
    <dgm:cxn modelId="{0990FD10-AE13-40EE-BC14-CD19AF204D1B}" type="presParOf" srcId="{B7B615D4-FA07-4BC5-B472-8BD13BE6CD57}" destId="{88F8694C-2510-4DA2-9E58-EBD09D52419B}" srcOrd="0" destOrd="0" presId="urn:microsoft.com/office/officeart/2005/8/layout/hierarchy1"/>
    <dgm:cxn modelId="{271401F6-46CB-4B73-9C69-A0D7BD2AC21C}" type="presParOf" srcId="{88F8694C-2510-4DA2-9E58-EBD09D52419B}" destId="{7AF54EBE-F3FD-4BE2-B6C5-2310BEF4AD1F}" srcOrd="0" destOrd="0" presId="urn:microsoft.com/office/officeart/2005/8/layout/hierarchy1"/>
    <dgm:cxn modelId="{7008467F-B7FB-45E4-BE4A-CC6C45F5CD5B}" type="presParOf" srcId="{88F8694C-2510-4DA2-9E58-EBD09D52419B}" destId="{CB3A88E6-F474-4185-A12C-98C76E589082}" srcOrd="1" destOrd="0" presId="urn:microsoft.com/office/officeart/2005/8/layout/hierarchy1"/>
    <dgm:cxn modelId="{B19AD4A2-E4E4-47FF-AEC1-A81F3DE2FAE5}" type="presParOf" srcId="{B7B615D4-FA07-4BC5-B472-8BD13BE6CD57}" destId="{01D8A6DC-FCED-4C0F-A923-01EA763AA075}" srcOrd="1" destOrd="0" presId="urn:microsoft.com/office/officeart/2005/8/layout/hierarchy1"/>
    <dgm:cxn modelId="{49FD6758-A127-4CE9-A7A7-35956C94E81A}" type="presParOf" srcId="{731E518E-B3B9-4623-ADD4-8F784044913D}" destId="{9ADA60D2-432B-46E1-93AC-788F69371ACD}" srcOrd="2" destOrd="0" presId="urn:microsoft.com/office/officeart/2005/8/layout/hierarchy1"/>
    <dgm:cxn modelId="{0F0503C8-732E-4D7C-8D84-E465B96609BA}" type="presParOf" srcId="{731E518E-B3B9-4623-ADD4-8F784044913D}" destId="{251D08A1-6530-4628-9A9A-A8BA9709818C}" srcOrd="3" destOrd="0" presId="urn:microsoft.com/office/officeart/2005/8/layout/hierarchy1"/>
    <dgm:cxn modelId="{3A5324B2-45FD-48E9-BA0B-C277AC9568B9}" type="presParOf" srcId="{251D08A1-6530-4628-9A9A-A8BA9709818C}" destId="{8F70954D-94BD-447A-A69C-064BFE39D2FF}" srcOrd="0" destOrd="0" presId="urn:microsoft.com/office/officeart/2005/8/layout/hierarchy1"/>
    <dgm:cxn modelId="{4B7B7D98-ADA6-4826-A58F-80B25ABDBF8A}" type="presParOf" srcId="{8F70954D-94BD-447A-A69C-064BFE39D2FF}" destId="{660C4862-1E92-491F-B349-BCCAF9DC1471}" srcOrd="0" destOrd="0" presId="urn:microsoft.com/office/officeart/2005/8/layout/hierarchy1"/>
    <dgm:cxn modelId="{709A1231-DF7A-4949-AD4F-FD6AD5AF98C1}" type="presParOf" srcId="{8F70954D-94BD-447A-A69C-064BFE39D2FF}" destId="{C1A07398-D8F2-467D-A5B9-C9427CF38F76}" srcOrd="1" destOrd="0" presId="urn:microsoft.com/office/officeart/2005/8/layout/hierarchy1"/>
    <dgm:cxn modelId="{B9F09ED3-9744-407A-A9AB-20BFBEFE10DD}" type="presParOf" srcId="{251D08A1-6530-4628-9A9A-A8BA9709818C}" destId="{C023D806-5671-45D1-ADE7-30927C1311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FB9B3-ACD1-4F02-92CA-7B54C817C56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620234-05F1-4E1D-8BD0-DC8ADCFA2DC4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US" dirty="0" smtClean="0"/>
            <a:t>Window</a:t>
          </a:r>
          <a:endParaRPr lang="en-US" dirty="0"/>
        </a:p>
      </dgm:t>
    </dgm:pt>
    <dgm:pt modelId="{01414374-FB95-4F63-8D91-57ADFB0264BD}" type="parTrans" cxnId="{BAAE5474-EF3C-4BDC-9D3B-42BC12FC5C3F}">
      <dgm:prSet/>
      <dgm:spPr/>
      <dgm:t>
        <a:bodyPr/>
        <a:lstStyle/>
        <a:p>
          <a:endParaRPr lang="en-US"/>
        </a:p>
      </dgm:t>
    </dgm:pt>
    <dgm:pt modelId="{F2D8A2A6-05E1-4839-825B-15306634F257}" type="sibTrans" cxnId="{BAAE5474-EF3C-4BDC-9D3B-42BC12FC5C3F}">
      <dgm:prSet/>
      <dgm:spPr/>
      <dgm:t>
        <a:bodyPr/>
        <a:lstStyle/>
        <a:p>
          <a:endParaRPr lang="en-US"/>
        </a:p>
      </dgm:t>
    </dgm:pt>
    <dgm:pt modelId="{9DB20FE4-0B29-4DC0-8B47-72E75ADDB723}">
      <dgm:prSet phldrT="[Text]"/>
      <dgm:spPr/>
      <dgm:t>
        <a:bodyPr/>
        <a:lstStyle/>
        <a:p>
          <a:r>
            <a:rPr lang="en-US" dirty="0" smtClean="0"/>
            <a:t>Grid</a:t>
          </a:r>
          <a:endParaRPr lang="en-US" dirty="0"/>
        </a:p>
      </dgm:t>
    </dgm:pt>
    <dgm:pt modelId="{C21D693F-B057-445D-8FFB-8B787B615080}" type="parTrans" cxnId="{DAFC70B2-8A91-4F5E-AF6A-CB2F824DAEBF}">
      <dgm:prSet/>
      <dgm:spPr/>
      <dgm:t>
        <a:bodyPr/>
        <a:lstStyle/>
        <a:p>
          <a:endParaRPr lang="en-US"/>
        </a:p>
      </dgm:t>
    </dgm:pt>
    <dgm:pt modelId="{12E1E3E4-45FB-4772-A5CA-D2D3D49AA41D}" type="sibTrans" cxnId="{DAFC70B2-8A91-4F5E-AF6A-CB2F824DAEBF}">
      <dgm:prSet/>
      <dgm:spPr/>
      <dgm:t>
        <a:bodyPr/>
        <a:lstStyle/>
        <a:p>
          <a:endParaRPr lang="en-US"/>
        </a:p>
      </dgm:t>
    </dgm:pt>
    <dgm:pt modelId="{FEFEAF1A-F5A0-4CBD-8007-44117854E784}">
      <dgm:prSet phldrT="[Text]"/>
      <dgm:spPr/>
      <dgm:t>
        <a:bodyPr/>
        <a:lstStyle/>
        <a:p>
          <a:r>
            <a:rPr lang="en-US" dirty="0" smtClean="0"/>
            <a:t>StackPanel #1</a:t>
          </a:r>
          <a:endParaRPr lang="en-US" dirty="0"/>
        </a:p>
      </dgm:t>
    </dgm:pt>
    <dgm:pt modelId="{FAF4FCF8-94B7-47A9-BCA0-FC0E5F2F3353}" type="parTrans" cxnId="{3C302AF0-B75D-4C61-BC83-29EED8D0D15B}">
      <dgm:prSet/>
      <dgm:spPr/>
      <dgm:t>
        <a:bodyPr/>
        <a:lstStyle/>
        <a:p>
          <a:endParaRPr lang="en-US"/>
        </a:p>
      </dgm:t>
    </dgm:pt>
    <dgm:pt modelId="{EFEBA9C3-F8A4-4396-9EEF-49D568A24704}" type="sibTrans" cxnId="{3C302AF0-B75D-4C61-BC83-29EED8D0D15B}">
      <dgm:prSet/>
      <dgm:spPr/>
      <dgm:t>
        <a:bodyPr/>
        <a:lstStyle/>
        <a:p>
          <a:endParaRPr lang="en-US"/>
        </a:p>
      </dgm:t>
    </dgm:pt>
    <dgm:pt modelId="{8660F212-9C34-4521-9856-C0E699A1EA8B}">
      <dgm:prSet phldrT="[Text]"/>
      <dgm:spPr/>
      <dgm:t>
        <a:bodyPr/>
        <a:lstStyle/>
        <a:p>
          <a:r>
            <a:rPr lang="en-US" dirty="0" smtClean="0"/>
            <a:t>Button #1</a:t>
          </a:r>
          <a:endParaRPr lang="en-US" dirty="0"/>
        </a:p>
      </dgm:t>
    </dgm:pt>
    <dgm:pt modelId="{FDFEE1E8-1E56-4E02-836C-5B92A4BA0746}" type="parTrans" cxnId="{2AABFE7E-BF4B-474B-9A7E-C4FCA058980F}">
      <dgm:prSet/>
      <dgm:spPr/>
      <dgm:t>
        <a:bodyPr/>
        <a:lstStyle/>
        <a:p>
          <a:endParaRPr lang="en-US"/>
        </a:p>
      </dgm:t>
    </dgm:pt>
    <dgm:pt modelId="{1F2912FE-E5D1-4FCD-8328-211656238FBA}" type="sibTrans" cxnId="{2AABFE7E-BF4B-474B-9A7E-C4FCA058980F}">
      <dgm:prSet/>
      <dgm:spPr/>
      <dgm:t>
        <a:bodyPr/>
        <a:lstStyle/>
        <a:p>
          <a:endParaRPr lang="en-US"/>
        </a:p>
      </dgm:t>
    </dgm:pt>
    <dgm:pt modelId="{B9F52994-FFDA-40E7-B140-147738FAE21D}">
      <dgm:prSet phldrT="[Text]"/>
      <dgm:spPr/>
      <dgm:t>
        <a:bodyPr/>
        <a:lstStyle/>
        <a:p>
          <a:r>
            <a:rPr lang="en-US" dirty="0" smtClean="0"/>
            <a:t>Button#2</a:t>
          </a:r>
          <a:endParaRPr lang="en-US" dirty="0"/>
        </a:p>
      </dgm:t>
    </dgm:pt>
    <dgm:pt modelId="{20489261-BBA9-4670-8B1D-26C743B38491}" type="parTrans" cxnId="{1E128945-E9CD-45CB-9DCC-1FC7D812C1E4}">
      <dgm:prSet/>
      <dgm:spPr/>
      <dgm:t>
        <a:bodyPr/>
        <a:lstStyle/>
        <a:p>
          <a:endParaRPr lang="en-US"/>
        </a:p>
      </dgm:t>
    </dgm:pt>
    <dgm:pt modelId="{7E239E39-3409-4B69-97C5-E59D89A2C1C4}" type="sibTrans" cxnId="{1E128945-E9CD-45CB-9DCC-1FC7D812C1E4}">
      <dgm:prSet/>
      <dgm:spPr/>
      <dgm:t>
        <a:bodyPr/>
        <a:lstStyle/>
        <a:p>
          <a:endParaRPr lang="en-US"/>
        </a:p>
      </dgm:t>
    </dgm:pt>
    <dgm:pt modelId="{A92B6CBC-94FA-4BF5-B4B9-E60912022BEC}">
      <dgm:prSet phldrT="[Text]"/>
      <dgm:spPr/>
      <dgm:t>
        <a:bodyPr/>
        <a:lstStyle/>
        <a:p>
          <a:r>
            <a:rPr lang="en-US" dirty="0" smtClean="0"/>
            <a:t>StackPanel #2</a:t>
          </a:r>
          <a:endParaRPr lang="en-US" dirty="0"/>
        </a:p>
      </dgm:t>
    </dgm:pt>
    <dgm:pt modelId="{87B0C4C1-DCAF-4E96-8D55-A748E6FBD0F3}" type="parTrans" cxnId="{4BD9CC21-1F0E-4F74-9B54-F974D898ED38}">
      <dgm:prSet/>
      <dgm:spPr/>
      <dgm:t>
        <a:bodyPr/>
        <a:lstStyle/>
        <a:p>
          <a:endParaRPr lang="en-US"/>
        </a:p>
      </dgm:t>
    </dgm:pt>
    <dgm:pt modelId="{22E72DF7-36BE-4B99-97B2-0E5B093C770A}" type="sibTrans" cxnId="{4BD9CC21-1F0E-4F74-9B54-F974D898ED38}">
      <dgm:prSet/>
      <dgm:spPr/>
      <dgm:t>
        <a:bodyPr/>
        <a:lstStyle/>
        <a:p>
          <a:endParaRPr lang="en-US"/>
        </a:p>
      </dgm:t>
    </dgm:pt>
    <dgm:pt modelId="{1811ED2D-050C-4C6F-AEF4-4ED66CD82E1D}">
      <dgm:prSet phldrT="[Text]"/>
      <dgm:spPr/>
      <dgm:t>
        <a:bodyPr/>
        <a:lstStyle/>
        <a:p>
          <a:r>
            <a:rPr lang="en-US" dirty="0" smtClean="0"/>
            <a:t>Button #3</a:t>
          </a:r>
          <a:endParaRPr lang="en-US" dirty="0"/>
        </a:p>
      </dgm:t>
    </dgm:pt>
    <dgm:pt modelId="{077570DD-65E2-4824-B5D4-5DA85221A165}" type="parTrans" cxnId="{6379B58E-E9EB-4E77-8F84-0F1B17340879}">
      <dgm:prSet/>
      <dgm:spPr/>
      <dgm:t>
        <a:bodyPr/>
        <a:lstStyle/>
        <a:p>
          <a:endParaRPr lang="en-US"/>
        </a:p>
      </dgm:t>
    </dgm:pt>
    <dgm:pt modelId="{B426CFEB-B6DC-46EB-83F7-ED57B16A5111}" type="sibTrans" cxnId="{6379B58E-E9EB-4E77-8F84-0F1B17340879}">
      <dgm:prSet/>
      <dgm:spPr/>
      <dgm:t>
        <a:bodyPr/>
        <a:lstStyle/>
        <a:p>
          <a:endParaRPr lang="en-US"/>
        </a:p>
      </dgm:t>
    </dgm:pt>
    <dgm:pt modelId="{CF8A1261-78DD-4932-8927-C66653BFC78C}" type="pres">
      <dgm:prSet presAssocID="{FAFFB9B3-ACD1-4F02-92CA-7B54C817C5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8410B3-E9ED-4B9C-ACC2-2371ABD01BFD}" type="pres">
      <dgm:prSet presAssocID="{AC620234-05F1-4E1D-8BD0-DC8ADCFA2DC4}" presName="hierRoot1" presStyleCnt="0"/>
      <dgm:spPr/>
    </dgm:pt>
    <dgm:pt modelId="{C971D1E1-CC00-474E-8107-E7ADE3721AC3}" type="pres">
      <dgm:prSet presAssocID="{AC620234-05F1-4E1D-8BD0-DC8ADCFA2DC4}" presName="composite" presStyleCnt="0"/>
      <dgm:spPr/>
    </dgm:pt>
    <dgm:pt modelId="{BD205369-C56F-4BBF-A8D3-69C5A513BB5E}" type="pres">
      <dgm:prSet presAssocID="{AC620234-05F1-4E1D-8BD0-DC8ADCFA2DC4}" presName="background" presStyleLbl="node0" presStyleIdx="0" presStyleCnt="1"/>
      <dgm:spPr/>
    </dgm:pt>
    <dgm:pt modelId="{95961DAC-CA0E-4A1F-A300-D308C011CF8E}" type="pres">
      <dgm:prSet presAssocID="{AC620234-05F1-4E1D-8BD0-DC8ADCFA2DC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483A6E-2F8C-42DC-9392-04C7AA09ED52}" type="pres">
      <dgm:prSet presAssocID="{AC620234-05F1-4E1D-8BD0-DC8ADCFA2DC4}" presName="hierChild2" presStyleCnt="0"/>
      <dgm:spPr/>
    </dgm:pt>
    <dgm:pt modelId="{B5FADDC2-A65C-4BCA-B7DF-A5E3CE2ED941}" type="pres">
      <dgm:prSet presAssocID="{C21D693F-B057-445D-8FFB-8B787B615080}" presName="Name10" presStyleLbl="parChTrans1D2" presStyleIdx="0" presStyleCnt="1"/>
      <dgm:spPr/>
      <dgm:t>
        <a:bodyPr/>
        <a:lstStyle/>
        <a:p>
          <a:endParaRPr lang="en-US"/>
        </a:p>
      </dgm:t>
    </dgm:pt>
    <dgm:pt modelId="{02655A3A-AAEF-4E1B-908D-21EDBE98D878}" type="pres">
      <dgm:prSet presAssocID="{9DB20FE4-0B29-4DC0-8B47-72E75ADDB723}" presName="hierRoot2" presStyleCnt="0"/>
      <dgm:spPr/>
    </dgm:pt>
    <dgm:pt modelId="{0BFB5568-64C4-4371-ABDA-C8104FF1DD12}" type="pres">
      <dgm:prSet presAssocID="{9DB20FE4-0B29-4DC0-8B47-72E75ADDB723}" presName="composite2" presStyleCnt="0"/>
      <dgm:spPr/>
    </dgm:pt>
    <dgm:pt modelId="{CC0949DB-4127-401E-9839-4F135210FD7F}" type="pres">
      <dgm:prSet presAssocID="{9DB20FE4-0B29-4DC0-8B47-72E75ADDB723}" presName="background2" presStyleLbl="node2" presStyleIdx="0" presStyleCnt="1"/>
      <dgm:spPr/>
    </dgm:pt>
    <dgm:pt modelId="{12819C6A-8A7B-4D4A-9A73-5A5539B56621}" type="pres">
      <dgm:prSet presAssocID="{9DB20FE4-0B29-4DC0-8B47-72E75ADDB72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EEE0E-99BF-4945-9D21-4A0AAA735208}" type="pres">
      <dgm:prSet presAssocID="{9DB20FE4-0B29-4DC0-8B47-72E75ADDB723}" presName="hierChild3" presStyleCnt="0"/>
      <dgm:spPr/>
    </dgm:pt>
    <dgm:pt modelId="{728E2DDF-D4EF-494B-B37D-386B44C5E7B0}" type="pres">
      <dgm:prSet presAssocID="{87B0C4C1-DCAF-4E96-8D55-A748E6FBD0F3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E239483-3A93-4A3E-808F-18B9EAA0EA55}" type="pres">
      <dgm:prSet presAssocID="{A92B6CBC-94FA-4BF5-B4B9-E60912022BEC}" presName="hierRoot3" presStyleCnt="0"/>
      <dgm:spPr/>
    </dgm:pt>
    <dgm:pt modelId="{4A64B21B-0A36-4216-B18B-B417C6F5A065}" type="pres">
      <dgm:prSet presAssocID="{A92B6CBC-94FA-4BF5-B4B9-E60912022BEC}" presName="composite3" presStyleCnt="0"/>
      <dgm:spPr/>
    </dgm:pt>
    <dgm:pt modelId="{FFE219D1-F790-472F-A790-04A271654244}" type="pres">
      <dgm:prSet presAssocID="{A92B6CBC-94FA-4BF5-B4B9-E60912022BEC}" presName="background3" presStyleLbl="node3" presStyleIdx="0" presStyleCnt="2"/>
      <dgm:spPr/>
    </dgm:pt>
    <dgm:pt modelId="{C3494FF7-E1E5-404A-8B24-6DDEDFA31F96}" type="pres">
      <dgm:prSet presAssocID="{A92B6CBC-94FA-4BF5-B4B9-E60912022BE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20CEF9-DBB5-4B68-845A-E4A38B084A3A}" type="pres">
      <dgm:prSet presAssocID="{A92B6CBC-94FA-4BF5-B4B9-E60912022BEC}" presName="hierChild4" presStyleCnt="0"/>
      <dgm:spPr/>
    </dgm:pt>
    <dgm:pt modelId="{8A598BC4-61D4-4E87-9430-253C02E0D813}" type="pres">
      <dgm:prSet presAssocID="{077570DD-65E2-4824-B5D4-5DA85221A165}" presName="Name23" presStyleLbl="parChTrans1D4" presStyleIdx="0" presStyleCnt="3"/>
      <dgm:spPr/>
      <dgm:t>
        <a:bodyPr/>
        <a:lstStyle/>
        <a:p>
          <a:endParaRPr lang="en-US"/>
        </a:p>
      </dgm:t>
    </dgm:pt>
    <dgm:pt modelId="{B4A0A7E0-9F00-48AC-93AA-C478019770ED}" type="pres">
      <dgm:prSet presAssocID="{1811ED2D-050C-4C6F-AEF4-4ED66CD82E1D}" presName="hierRoot4" presStyleCnt="0"/>
      <dgm:spPr/>
    </dgm:pt>
    <dgm:pt modelId="{B304519C-58C1-49A0-995B-D55FF5B0C321}" type="pres">
      <dgm:prSet presAssocID="{1811ED2D-050C-4C6F-AEF4-4ED66CD82E1D}" presName="composite4" presStyleCnt="0"/>
      <dgm:spPr/>
    </dgm:pt>
    <dgm:pt modelId="{7DE2310B-4B7A-4CBC-999F-AD05601D339D}" type="pres">
      <dgm:prSet presAssocID="{1811ED2D-050C-4C6F-AEF4-4ED66CD82E1D}" presName="background4" presStyleLbl="node4" presStyleIdx="0" presStyleCnt="3"/>
      <dgm:spPr/>
    </dgm:pt>
    <dgm:pt modelId="{DF123C6D-6DBB-4244-ABBB-EE880DAF9E56}" type="pres">
      <dgm:prSet presAssocID="{1811ED2D-050C-4C6F-AEF4-4ED66CD82E1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8A016B-617B-4354-AB8B-27EDEB1F7668}" type="pres">
      <dgm:prSet presAssocID="{1811ED2D-050C-4C6F-AEF4-4ED66CD82E1D}" presName="hierChild5" presStyleCnt="0"/>
      <dgm:spPr/>
    </dgm:pt>
    <dgm:pt modelId="{0494D1D1-9095-46A2-9933-F7B1781038B9}" type="pres">
      <dgm:prSet presAssocID="{FAF4FCF8-94B7-47A9-BCA0-FC0E5F2F335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1F4103AD-68B0-485B-BFBB-C1B99D72053C}" type="pres">
      <dgm:prSet presAssocID="{FEFEAF1A-F5A0-4CBD-8007-44117854E784}" presName="hierRoot3" presStyleCnt="0"/>
      <dgm:spPr/>
    </dgm:pt>
    <dgm:pt modelId="{054C8A4E-311E-4062-8B7B-99C9B100FF21}" type="pres">
      <dgm:prSet presAssocID="{FEFEAF1A-F5A0-4CBD-8007-44117854E784}" presName="composite3" presStyleCnt="0"/>
      <dgm:spPr/>
    </dgm:pt>
    <dgm:pt modelId="{19728748-6FDF-4CBD-9280-1C3E7A0265C2}" type="pres">
      <dgm:prSet presAssocID="{FEFEAF1A-F5A0-4CBD-8007-44117854E784}" presName="background3" presStyleLbl="node3" presStyleIdx="1" presStyleCnt="2"/>
      <dgm:spPr/>
    </dgm:pt>
    <dgm:pt modelId="{E32D9E4D-D448-4825-8FCF-1F9D17271190}" type="pres">
      <dgm:prSet presAssocID="{FEFEAF1A-F5A0-4CBD-8007-44117854E784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E518E-B3B9-4623-ADD4-8F784044913D}" type="pres">
      <dgm:prSet presAssocID="{FEFEAF1A-F5A0-4CBD-8007-44117854E784}" presName="hierChild4" presStyleCnt="0"/>
      <dgm:spPr/>
    </dgm:pt>
    <dgm:pt modelId="{925D3AD9-2195-4B33-8BD2-20291C661D45}" type="pres">
      <dgm:prSet presAssocID="{FDFEE1E8-1E56-4E02-836C-5B92A4BA0746}" presName="Name23" presStyleLbl="parChTrans1D4" presStyleIdx="1" presStyleCnt="3"/>
      <dgm:spPr/>
      <dgm:t>
        <a:bodyPr/>
        <a:lstStyle/>
        <a:p>
          <a:endParaRPr lang="en-US"/>
        </a:p>
      </dgm:t>
    </dgm:pt>
    <dgm:pt modelId="{B7B615D4-FA07-4BC5-B472-8BD13BE6CD57}" type="pres">
      <dgm:prSet presAssocID="{8660F212-9C34-4521-9856-C0E699A1EA8B}" presName="hierRoot4" presStyleCnt="0"/>
      <dgm:spPr/>
    </dgm:pt>
    <dgm:pt modelId="{88F8694C-2510-4DA2-9E58-EBD09D52419B}" type="pres">
      <dgm:prSet presAssocID="{8660F212-9C34-4521-9856-C0E699A1EA8B}" presName="composite4" presStyleCnt="0"/>
      <dgm:spPr/>
    </dgm:pt>
    <dgm:pt modelId="{7AF54EBE-F3FD-4BE2-B6C5-2310BEF4AD1F}" type="pres">
      <dgm:prSet presAssocID="{8660F212-9C34-4521-9856-C0E699A1EA8B}" presName="background4" presStyleLbl="node4" presStyleIdx="1" presStyleCnt="3"/>
      <dgm:spPr/>
    </dgm:pt>
    <dgm:pt modelId="{CB3A88E6-F474-4185-A12C-98C76E589082}" type="pres">
      <dgm:prSet presAssocID="{8660F212-9C34-4521-9856-C0E699A1EA8B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D8A6DC-FCED-4C0F-A923-01EA763AA075}" type="pres">
      <dgm:prSet presAssocID="{8660F212-9C34-4521-9856-C0E699A1EA8B}" presName="hierChild5" presStyleCnt="0"/>
      <dgm:spPr/>
    </dgm:pt>
    <dgm:pt modelId="{9ADA60D2-432B-46E1-93AC-788F69371ACD}" type="pres">
      <dgm:prSet presAssocID="{20489261-BBA9-4670-8B1D-26C743B3849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251D08A1-6530-4628-9A9A-A8BA9709818C}" type="pres">
      <dgm:prSet presAssocID="{B9F52994-FFDA-40E7-B140-147738FAE21D}" presName="hierRoot4" presStyleCnt="0"/>
      <dgm:spPr/>
    </dgm:pt>
    <dgm:pt modelId="{8F70954D-94BD-447A-A69C-064BFE39D2FF}" type="pres">
      <dgm:prSet presAssocID="{B9F52994-FFDA-40E7-B140-147738FAE21D}" presName="composite4" presStyleCnt="0"/>
      <dgm:spPr/>
    </dgm:pt>
    <dgm:pt modelId="{660C4862-1E92-491F-B349-BCCAF9DC1471}" type="pres">
      <dgm:prSet presAssocID="{B9F52994-FFDA-40E7-B140-147738FAE21D}" presName="background4" presStyleLbl="node4" presStyleIdx="2" presStyleCnt="3"/>
      <dgm:spPr/>
    </dgm:pt>
    <dgm:pt modelId="{C1A07398-D8F2-467D-A5B9-C9427CF38F76}" type="pres">
      <dgm:prSet presAssocID="{B9F52994-FFDA-40E7-B140-147738FAE21D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3D806-5671-45D1-ADE7-30927C131190}" type="pres">
      <dgm:prSet presAssocID="{B9F52994-FFDA-40E7-B140-147738FAE21D}" presName="hierChild5" presStyleCnt="0"/>
      <dgm:spPr/>
    </dgm:pt>
  </dgm:ptLst>
  <dgm:cxnLst>
    <dgm:cxn modelId="{DAFC70B2-8A91-4F5E-AF6A-CB2F824DAEBF}" srcId="{AC620234-05F1-4E1D-8BD0-DC8ADCFA2DC4}" destId="{9DB20FE4-0B29-4DC0-8B47-72E75ADDB723}" srcOrd="0" destOrd="0" parTransId="{C21D693F-B057-445D-8FFB-8B787B615080}" sibTransId="{12E1E3E4-45FB-4772-A5CA-D2D3D49AA41D}"/>
    <dgm:cxn modelId="{2AABFE7E-BF4B-474B-9A7E-C4FCA058980F}" srcId="{FEFEAF1A-F5A0-4CBD-8007-44117854E784}" destId="{8660F212-9C34-4521-9856-C0E699A1EA8B}" srcOrd="0" destOrd="0" parTransId="{FDFEE1E8-1E56-4E02-836C-5B92A4BA0746}" sibTransId="{1F2912FE-E5D1-4FCD-8328-211656238FBA}"/>
    <dgm:cxn modelId="{9F2928EE-5A0C-48F4-B55E-E2E06163CDAE}" type="presOf" srcId="{C21D693F-B057-445D-8FFB-8B787B615080}" destId="{B5FADDC2-A65C-4BCA-B7DF-A5E3CE2ED941}" srcOrd="0" destOrd="0" presId="urn:microsoft.com/office/officeart/2005/8/layout/hierarchy1"/>
    <dgm:cxn modelId="{1E128945-E9CD-45CB-9DCC-1FC7D812C1E4}" srcId="{FEFEAF1A-F5A0-4CBD-8007-44117854E784}" destId="{B9F52994-FFDA-40E7-B140-147738FAE21D}" srcOrd="1" destOrd="0" parTransId="{20489261-BBA9-4670-8B1D-26C743B38491}" sibTransId="{7E239E39-3409-4B69-97C5-E59D89A2C1C4}"/>
    <dgm:cxn modelId="{CE48C87F-312C-48B6-ACEB-50183A782AC1}" type="presOf" srcId="{9DB20FE4-0B29-4DC0-8B47-72E75ADDB723}" destId="{12819C6A-8A7B-4D4A-9A73-5A5539B56621}" srcOrd="0" destOrd="0" presId="urn:microsoft.com/office/officeart/2005/8/layout/hierarchy1"/>
    <dgm:cxn modelId="{218E4832-C37B-47A5-8BAA-96D3F3E37197}" type="presOf" srcId="{B9F52994-FFDA-40E7-B140-147738FAE21D}" destId="{C1A07398-D8F2-467D-A5B9-C9427CF38F76}" srcOrd="0" destOrd="0" presId="urn:microsoft.com/office/officeart/2005/8/layout/hierarchy1"/>
    <dgm:cxn modelId="{CB47C6FD-F13D-4E52-BF21-0EA5EBAD8DA3}" type="presOf" srcId="{FAFFB9B3-ACD1-4F02-92CA-7B54C817C561}" destId="{CF8A1261-78DD-4932-8927-C66653BFC78C}" srcOrd="0" destOrd="0" presId="urn:microsoft.com/office/officeart/2005/8/layout/hierarchy1"/>
    <dgm:cxn modelId="{4EE28217-588D-4294-AF91-5C55203E2962}" type="presOf" srcId="{8660F212-9C34-4521-9856-C0E699A1EA8B}" destId="{CB3A88E6-F474-4185-A12C-98C76E589082}" srcOrd="0" destOrd="0" presId="urn:microsoft.com/office/officeart/2005/8/layout/hierarchy1"/>
    <dgm:cxn modelId="{3C50D6EC-2466-4E7E-BB45-4411E5C79C4D}" type="presOf" srcId="{1811ED2D-050C-4C6F-AEF4-4ED66CD82E1D}" destId="{DF123C6D-6DBB-4244-ABBB-EE880DAF9E56}" srcOrd="0" destOrd="0" presId="urn:microsoft.com/office/officeart/2005/8/layout/hierarchy1"/>
    <dgm:cxn modelId="{3F81032D-55C3-4831-B999-56A6B63ED85D}" type="presOf" srcId="{FDFEE1E8-1E56-4E02-836C-5B92A4BA0746}" destId="{925D3AD9-2195-4B33-8BD2-20291C661D45}" srcOrd="0" destOrd="0" presId="urn:microsoft.com/office/officeart/2005/8/layout/hierarchy1"/>
    <dgm:cxn modelId="{4BD9CC21-1F0E-4F74-9B54-F974D898ED38}" srcId="{9DB20FE4-0B29-4DC0-8B47-72E75ADDB723}" destId="{A92B6CBC-94FA-4BF5-B4B9-E60912022BEC}" srcOrd="0" destOrd="0" parTransId="{87B0C4C1-DCAF-4E96-8D55-A748E6FBD0F3}" sibTransId="{22E72DF7-36BE-4B99-97B2-0E5B093C770A}"/>
    <dgm:cxn modelId="{B5D66BC4-6D59-47D0-B3AC-C92397CC42B6}" type="presOf" srcId="{A92B6CBC-94FA-4BF5-B4B9-E60912022BEC}" destId="{C3494FF7-E1E5-404A-8B24-6DDEDFA31F96}" srcOrd="0" destOrd="0" presId="urn:microsoft.com/office/officeart/2005/8/layout/hierarchy1"/>
    <dgm:cxn modelId="{B3295126-A5C2-4F5B-95AE-43C1DDBE9475}" type="presOf" srcId="{077570DD-65E2-4824-B5D4-5DA85221A165}" destId="{8A598BC4-61D4-4E87-9430-253C02E0D813}" srcOrd="0" destOrd="0" presId="urn:microsoft.com/office/officeart/2005/8/layout/hierarchy1"/>
    <dgm:cxn modelId="{6379B58E-E9EB-4E77-8F84-0F1B17340879}" srcId="{A92B6CBC-94FA-4BF5-B4B9-E60912022BEC}" destId="{1811ED2D-050C-4C6F-AEF4-4ED66CD82E1D}" srcOrd="0" destOrd="0" parTransId="{077570DD-65E2-4824-B5D4-5DA85221A165}" sibTransId="{B426CFEB-B6DC-46EB-83F7-ED57B16A5111}"/>
    <dgm:cxn modelId="{F68869A5-82B4-4283-AFB2-15B4445865CB}" type="presOf" srcId="{FEFEAF1A-F5A0-4CBD-8007-44117854E784}" destId="{E32D9E4D-D448-4825-8FCF-1F9D17271190}" srcOrd="0" destOrd="0" presId="urn:microsoft.com/office/officeart/2005/8/layout/hierarchy1"/>
    <dgm:cxn modelId="{7E0B30E4-6E24-4D87-A17C-7D1A2F2957F5}" type="presOf" srcId="{FAF4FCF8-94B7-47A9-BCA0-FC0E5F2F3353}" destId="{0494D1D1-9095-46A2-9933-F7B1781038B9}" srcOrd="0" destOrd="0" presId="urn:microsoft.com/office/officeart/2005/8/layout/hierarchy1"/>
    <dgm:cxn modelId="{03ABDAD8-ACBD-48F1-B167-22C15C677CCF}" type="presOf" srcId="{AC620234-05F1-4E1D-8BD0-DC8ADCFA2DC4}" destId="{95961DAC-CA0E-4A1F-A300-D308C011CF8E}" srcOrd="0" destOrd="0" presId="urn:microsoft.com/office/officeart/2005/8/layout/hierarchy1"/>
    <dgm:cxn modelId="{BAAE5474-EF3C-4BDC-9D3B-42BC12FC5C3F}" srcId="{FAFFB9B3-ACD1-4F02-92CA-7B54C817C561}" destId="{AC620234-05F1-4E1D-8BD0-DC8ADCFA2DC4}" srcOrd="0" destOrd="0" parTransId="{01414374-FB95-4F63-8D91-57ADFB0264BD}" sibTransId="{F2D8A2A6-05E1-4839-825B-15306634F257}"/>
    <dgm:cxn modelId="{3C302AF0-B75D-4C61-BC83-29EED8D0D15B}" srcId="{9DB20FE4-0B29-4DC0-8B47-72E75ADDB723}" destId="{FEFEAF1A-F5A0-4CBD-8007-44117854E784}" srcOrd="1" destOrd="0" parTransId="{FAF4FCF8-94B7-47A9-BCA0-FC0E5F2F3353}" sibTransId="{EFEBA9C3-F8A4-4396-9EEF-49D568A24704}"/>
    <dgm:cxn modelId="{C4CA5B55-D843-468A-BF53-7515AD980F77}" type="presOf" srcId="{87B0C4C1-DCAF-4E96-8D55-A748E6FBD0F3}" destId="{728E2DDF-D4EF-494B-B37D-386B44C5E7B0}" srcOrd="0" destOrd="0" presId="urn:microsoft.com/office/officeart/2005/8/layout/hierarchy1"/>
    <dgm:cxn modelId="{A675CC3F-29E2-47E3-AE70-B81360DD109B}" type="presOf" srcId="{20489261-BBA9-4670-8B1D-26C743B38491}" destId="{9ADA60D2-432B-46E1-93AC-788F69371ACD}" srcOrd="0" destOrd="0" presId="urn:microsoft.com/office/officeart/2005/8/layout/hierarchy1"/>
    <dgm:cxn modelId="{D1136FF1-3D97-4C48-AF13-7B9BCA768C5C}" type="presParOf" srcId="{CF8A1261-78DD-4932-8927-C66653BFC78C}" destId="{DA8410B3-E9ED-4B9C-ACC2-2371ABD01BFD}" srcOrd="0" destOrd="0" presId="urn:microsoft.com/office/officeart/2005/8/layout/hierarchy1"/>
    <dgm:cxn modelId="{31B6C272-F720-42B8-ACC5-4989088E770E}" type="presParOf" srcId="{DA8410B3-E9ED-4B9C-ACC2-2371ABD01BFD}" destId="{C971D1E1-CC00-474E-8107-E7ADE3721AC3}" srcOrd="0" destOrd="0" presId="urn:microsoft.com/office/officeart/2005/8/layout/hierarchy1"/>
    <dgm:cxn modelId="{68DDBB8F-4E3C-4CE1-8CF9-9C8200D3D8E3}" type="presParOf" srcId="{C971D1E1-CC00-474E-8107-E7ADE3721AC3}" destId="{BD205369-C56F-4BBF-A8D3-69C5A513BB5E}" srcOrd="0" destOrd="0" presId="urn:microsoft.com/office/officeart/2005/8/layout/hierarchy1"/>
    <dgm:cxn modelId="{D0F72480-20C1-4419-BCD1-D011DDD20DE1}" type="presParOf" srcId="{C971D1E1-CC00-474E-8107-E7ADE3721AC3}" destId="{95961DAC-CA0E-4A1F-A300-D308C011CF8E}" srcOrd="1" destOrd="0" presId="urn:microsoft.com/office/officeart/2005/8/layout/hierarchy1"/>
    <dgm:cxn modelId="{2A01DD59-8B07-45D0-A9A5-7034AE5B0709}" type="presParOf" srcId="{DA8410B3-E9ED-4B9C-ACC2-2371ABD01BFD}" destId="{4F483A6E-2F8C-42DC-9392-04C7AA09ED52}" srcOrd="1" destOrd="0" presId="urn:microsoft.com/office/officeart/2005/8/layout/hierarchy1"/>
    <dgm:cxn modelId="{EB4FBDD3-8125-4425-A113-B856A9DDC022}" type="presParOf" srcId="{4F483A6E-2F8C-42DC-9392-04C7AA09ED52}" destId="{B5FADDC2-A65C-4BCA-B7DF-A5E3CE2ED941}" srcOrd="0" destOrd="0" presId="urn:microsoft.com/office/officeart/2005/8/layout/hierarchy1"/>
    <dgm:cxn modelId="{DE4EBA2D-5F60-4A5C-9ACB-42DE97CE9BF0}" type="presParOf" srcId="{4F483A6E-2F8C-42DC-9392-04C7AA09ED52}" destId="{02655A3A-AAEF-4E1B-908D-21EDBE98D878}" srcOrd="1" destOrd="0" presId="urn:microsoft.com/office/officeart/2005/8/layout/hierarchy1"/>
    <dgm:cxn modelId="{FEC8674D-E4A7-4AA0-AC86-C64D05C9C5E9}" type="presParOf" srcId="{02655A3A-AAEF-4E1B-908D-21EDBE98D878}" destId="{0BFB5568-64C4-4371-ABDA-C8104FF1DD12}" srcOrd="0" destOrd="0" presId="urn:microsoft.com/office/officeart/2005/8/layout/hierarchy1"/>
    <dgm:cxn modelId="{3B1D5EB9-B853-4D48-8572-F94CEB3C8E3A}" type="presParOf" srcId="{0BFB5568-64C4-4371-ABDA-C8104FF1DD12}" destId="{CC0949DB-4127-401E-9839-4F135210FD7F}" srcOrd="0" destOrd="0" presId="urn:microsoft.com/office/officeart/2005/8/layout/hierarchy1"/>
    <dgm:cxn modelId="{3563E02F-6E2A-4CF5-A86B-E6FF00942FDE}" type="presParOf" srcId="{0BFB5568-64C4-4371-ABDA-C8104FF1DD12}" destId="{12819C6A-8A7B-4D4A-9A73-5A5539B56621}" srcOrd="1" destOrd="0" presId="urn:microsoft.com/office/officeart/2005/8/layout/hierarchy1"/>
    <dgm:cxn modelId="{7535721B-BEBC-4214-AC64-63581ED5E822}" type="presParOf" srcId="{02655A3A-AAEF-4E1B-908D-21EDBE98D878}" destId="{999EEE0E-99BF-4945-9D21-4A0AAA735208}" srcOrd="1" destOrd="0" presId="urn:microsoft.com/office/officeart/2005/8/layout/hierarchy1"/>
    <dgm:cxn modelId="{A69AC59A-4C85-4ADB-B882-48428E84F90F}" type="presParOf" srcId="{999EEE0E-99BF-4945-9D21-4A0AAA735208}" destId="{728E2DDF-D4EF-494B-B37D-386B44C5E7B0}" srcOrd="0" destOrd="0" presId="urn:microsoft.com/office/officeart/2005/8/layout/hierarchy1"/>
    <dgm:cxn modelId="{87BCEA97-4ADE-4136-8459-01CF0F9F1B4F}" type="presParOf" srcId="{999EEE0E-99BF-4945-9D21-4A0AAA735208}" destId="{2E239483-3A93-4A3E-808F-18B9EAA0EA55}" srcOrd="1" destOrd="0" presId="urn:microsoft.com/office/officeart/2005/8/layout/hierarchy1"/>
    <dgm:cxn modelId="{1AFBF734-E728-4D67-A9BB-89F2945D8A66}" type="presParOf" srcId="{2E239483-3A93-4A3E-808F-18B9EAA0EA55}" destId="{4A64B21B-0A36-4216-B18B-B417C6F5A065}" srcOrd="0" destOrd="0" presId="urn:microsoft.com/office/officeart/2005/8/layout/hierarchy1"/>
    <dgm:cxn modelId="{9F5AA15C-D3C0-422D-AF75-9E45653A3CB1}" type="presParOf" srcId="{4A64B21B-0A36-4216-B18B-B417C6F5A065}" destId="{FFE219D1-F790-472F-A790-04A271654244}" srcOrd="0" destOrd="0" presId="urn:microsoft.com/office/officeart/2005/8/layout/hierarchy1"/>
    <dgm:cxn modelId="{76FD0E46-7103-4EA0-913F-DB083D115414}" type="presParOf" srcId="{4A64B21B-0A36-4216-B18B-B417C6F5A065}" destId="{C3494FF7-E1E5-404A-8B24-6DDEDFA31F96}" srcOrd="1" destOrd="0" presId="urn:microsoft.com/office/officeart/2005/8/layout/hierarchy1"/>
    <dgm:cxn modelId="{257EBFCE-64EC-4CB6-8899-0BD2415CE26A}" type="presParOf" srcId="{2E239483-3A93-4A3E-808F-18B9EAA0EA55}" destId="{8620CEF9-DBB5-4B68-845A-E4A38B084A3A}" srcOrd="1" destOrd="0" presId="urn:microsoft.com/office/officeart/2005/8/layout/hierarchy1"/>
    <dgm:cxn modelId="{B0F721CD-EF8A-4C17-BACE-752FC21854D1}" type="presParOf" srcId="{8620CEF9-DBB5-4B68-845A-E4A38B084A3A}" destId="{8A598BC4-61D4-4E87-9430-253C02E0D813}" srcOrd="0" destOrd="0" presId="urn:microsoft.com/office/officeart/2005/8/layout/hierarchy1"/>
    <dgm:cxn modelId="{5EACAB40-6149-4F43-BF1E-9E8E4B324D5D}" type="presParOf" srcId="{8620CEF9-DBB5-4B68-845A-E4A38B084A3A}" destId="{B4A0A7E0-9F00-48AC-93AA-C478019770ED}" srcOrd="1" destOrd="0" presId="urn:microsoft.com/office/officeart/2005/8/layout/hierarchy1"/>
    <dgm:cxn modelId="{DD329DDB-A3A1-4851-8EDC-B033EDCC0E5B}" type="presParOf" srcId="{B4A0A7E0-9F00-48AC-93AA-C478019770ED}" destId="{B304519C-58C1-49A0-995B-D55FF5B0C321}" srcOrd="0" destOrd="0" presId="urn:microsoft.com/office/officeart/2005/8/layout/hierarchy1"/>
    <dgm:cxn modelId="{12070B56-1D77-43C1-B15A-64B267949890}" type="presParOf" srcId="{B304519C-58C1-49A0-995B-D55FF5B0C321}" destId="{7DE2310B-4B7A-4CBC-999F-AD05601D339D}" srcOrd="0" destOrd="0" presId="urn:microsoft.com/office/officeart/2005/8/layout/hierarchy1"/>
    <dgm:cxn modelId="{78F79FDE-9ED3-4896-B744-D086843C0F3D}" type="presParOf" srcId="{B304519C-58C1-49A0-995B-D55FF5B0C321}" destId="{DF123C6D-6DBB-4244-ABBB-EE880DAF9E56}" srcOrd="1" destOrd="0" presId="urn:microsoft.com/office/officeart/2005/8/layout/hierarchy1"/>
    <dgm:cxn modelId="{AE68D7B7-FF97-4F21-BC54-AE7D5B596BC2}" type="presParOf" srcId="{B4A0A7E0-9F00-48AC-93AA-C478019770ED}" destId="{688A016B-617B-4354-AB8B-27EDEB1F7668}" srcOrd="1" destOrd="0" presId="urn:microsoft.com/office/officeart/2005/8/layout/hierarchy1"/>
    <dgm:cxn modelId="{5912DA53-0462-4A7A-93FE-8E3A2066AEA7}" type="presParOf" srcId="{999EEE0E-99BF-4945-9D21-4A0AAA735208}" destId="{0494D1D1-9095-46A2-9933-F7B1781038B9}" srcOrd="2" destOrd="0" presId="urn:microsoft.com/office/officeart/2005/8/layout/hierarchy1"/>
    <dgm:cxn modelId="{5EFACE62-8CED-447E-AF1D-2E6CD3258129}" type="presParOf" srcId="{999EEE0E-99BF-4945-9D21-4A0AAA735208}" destId="{1F4103AD-68B0-485B-BFBB-C1B99D72053C}" srcOrd="3" destOrd="0" presId="urn:microsoft.com/office/officeart/2005/8/layout/hierarchy1"/>
    <dgm:cxn modelId="{6DB69AC7-D68A-4724-9257-63A57E75269A}" type="presParOf" srcId="{1F4103AD-68B0-485B-BFBB-C1B99D72053C}" destId="{054C8A4E-311E-4062-8B7B-99C9B100FF21}" srcOrd="0" destOrd="0" presId="urn:microsoft.com/office/officeart/2005/8/layout/hierarchy1"/>
    <dgm:cxn modelId="{5402DE53-59EE-46C1-A513-C06EB93E1C03}" type="presParOf" srcId="{054C8A4E-311E-4062-8B7B-99C9B100FF21}" destId="{19728748-6FDF-4CBD-9280-1C3E7A0265C2}" srcOrd="0" destOrd="0" presId="urn:microsoft.com/office/officeart/2005/8/layout/hierarchy1"/>
    <dgm:cxn modelId="{7A3324F2-2A7C-40EB-A6A6-CAF5E575C70A}" type="presParOf" srcId="{054C8A4E-311E-4062-8B7B-99C9B100FF21}" destId="{E32D9E4D-D448-4825-8FCF-1F9D17271190}" srcOrd="1" destOrd="0" presId="urn:microsoft.com/office/officeart/2005/8/layout/hierarchy1"/>
    <dgm:cxn modelId="{F4FA2454-641C-451D-AD98-227DEDEAD69C}" type="presParOf" srcId="{1F4103AD-68B0-485B-BFBB-C1B99D72053C}" destId="{731E518E-B3B9-4623-ADD4-8F784044913D}" srcOrd="1" destOrd="0" presId="urn:microsoft.com/office/officeart/2005/8/layout/hierarchy1"/>
    <dgm:cxn modelId="{000CC90C-A18B-4FA6-A69D-FB78BABB1D82}" type="presParOf" srcId="{731E518E-B3B9-4623-ADD4-8F784044913D}" destId="{925D3AD9-2195-4B33-8BD2-20291C661D45}" srcOrd="0" destOrd="0" presId="urn:microsoft.com/office/officeart/2005/8/layout/hierarchy1"/>
    <dgm:cxn modelId="{0DAE0AFC-45ED-4F80-BAD0-3B0F3F31609F}" type="presParOf" srcId="{731E518E-B3B9-4623-ADD4-8F784044913D}" destId="{B7B615D4-FA07-4BC5-B472-8BD13BE6CD57}" srcOrd="1" destOrd="0" presId="urn:microsoft.com/office/officeart/2005/8/layout/hierarchy1"/>
    <dgm:cxn modelId="{D97E1390-B3D8-44B4-B39C-4764C4877F6E}" type="presParOf" srcId="{B7B615D4-FA07-4BC5-B472-8BD13BE6CD57}" destId="{88F8694C-2510-4DA2-9E58-EBD09D52419B}" srcOrd="0" destOrd="0" presId="urn:microsoft.com/office/officeart/2005/8/layout/hierarchy1"/>
    <dgm:cxn modelId="{F409E600-5351-4DD6-B3BF-3F4A88D94584}" type="presParOf" srcId="{88F8694C-2510-4DA2-9E58-EBD09D52419B}" destId="{7AF54EBE-F3FD-4BE2-B6C5-2310BEF4AD1F}" srcOrd="0" destOrd="0" presId="urn:microsoft.com/office/officeart/2005/8/layout/hierarchy1"/>
    <dgm:cxn modelId="{66F15B43-E391-4975-AD23-86079441FF0D}" type="presParOf" srcId="{88F8694C-2510-4DA2-9E58-EBD09D52419B}" destId="{CB3A88E6-F474-4185-A12C-98C76E589082}" srcOrd="1" destOrd="0" presId="urn:microsoft.com/office/officeart/2005/8/layout/hierarchy1"/>
    <dgm:cxn modelId="{85AB1172-4830-40D6-83DD-A4A691971AED}" type="presParOf" srcId="{B7B615D4-FA07-4BC5-B472-8BD13BE6CD57}" destId="{01D8A6DC-FCED-4C0F-A923-01EA763AA075}" srcOrd="1" destOrd="0" presId="urn:microsoft.com/office/officeart/2005/8/layout/hierarchy1"/>
    <dgm:cxn modelId="{50A710CD-F7DD-4852-82E6-03E428EEC508}" type="presParOf" srcId="{731E518E-B3B9-4623-ADD4-8F784044913D}" destId="{9ADA60D2-432B-46E1-93AC-788F69371ACD}" srcOrd="2" destOrd="0" presId="urn:microsoft.com/office/officeart/2005/8/layout/hierarchy1"/>
    <dgm:cxn modelId="{F3908BD0-F1B1-492F-904B-962E5BEA7B74}" type="presParOf" srcId="{731E518E-B3B9-4623-ADD4-8F784044913D}" destId="{251D08A1-6530-4628-9A9A-A8BA9709818C}" srcOrd="3" destOrd="0" presId="urn:microsoft.com/office/officeart/2005/8/layout/hierarchy1"/>
    <dgm:cxn modelId="{0B614717-14A2-46F7-BB35-6C4F00F10AAA}" type="presParOf" srcId="{251D08A1-6530-4628-9A9A-A8BA9709818C}" destId="{8F70954D-94BD-447A-A69C-064BFE39D2FF}" srcOrd="0" destOrd="0" presId="urn:microsoft.com/office/officeart/2005/8/layout/hierarchy1"/>
    <dgm:cxn modelId="{42FE83BB-58C1-4563-AF36-33F92C97E0C8}" type="presParOf" srcId="{8F70954D-94BD-447A-A69C-064BFE39D2FF}" destId="{660C4862-1E92-491F-B349-BCCAF9DC1471}" srcOrd="0" destOrd="0" presId="urn:microsoft.com/office/officeart/2005/8/layout/hierarchy1"/>
    <dgm:cxn modelId="{AA173BF1-498B-4B4A-B1AF-AFAA25B8A64E}" type="presParOf" srcId="{8F70954D-94BD-447A-A69C-064BFE39D2FF}" destId="{C1A07398-D8F2-467D-A5B9-C9427CF38F76}" srcOrd="1" destOrd="0" presId="urn:microsoft.com/office/officeart/2005/8/layout/hierarchy1"/>
    <dgm:cxn modelId="{583FEA99-8857-4EC5-923B-18DA7ED03267}" type="presParOf" srcId="{251D08A1-6530-4628-9A9A-A8BA9709818C}" destId="{C023D806-5671-45D1-ADE7-30927C1311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A60D2-432B-46E1-93AC-788F69371ACD}">
      <dsp:nvSpPr>
        <dsp:cNvPr id="0" name=""/>
        <dsp:cNvSpPr/>
      </dsp:nvSpPr>
      <dsp:spPr>
        <a:xfrm>
          <a:off x="3354585" y="3972668"/>
          <a:ext cx="878582" cy="418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40"/>
              </a:lnTo>
              <a:lnTo>
                <a:pt x="878582" y="284940"/>
              </a:lnTo>
              <a:lnTo>
                <a:pt x="878582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D3AD9-2195-4B33-8BD2-20291C661D45}">
      <dsp:nvSpPr>
        <dsp:cNvPr id="0" name=""/>
        <dsp:cNvSpPr/>
      </dsp:nvSpPr>
      <dsp:spPr>
        <a:xfrm>
          <a:off x="2476003" y="3972668"/>
          <a:ext cx="878582" cy="418125"/>
        </a:xfrm>
        <a:custGeom>
          <a:avLst/>
          <a:gdLst/>
          <a:ahLst/>
          <a:cxnLst/>
          <a:rect l="0" t="0" r="0" b="0"/>
          <a:pathLst>
            <a:path>
              <a:moveTo>
                <a:pt x="878582" y="0"/>
              </a:moveTo>
              <a:lnTo>
                <a:pt x="878582" y="284940"/>
              </a:lnTo>
              <a:lnTo>
                <a:pt x="0" y="284940"/>
              </a:lnTo>
              <a:lnTo>
                <a:pt x="0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4D1D1-9095-46A2-9933-F7B1781038B9}">
      <dsp:nvSpPr>
        <dsp:cNvPr id="0" name=""/>
        <dsp:cNvSpPr/>
      </dsp:nvSpPr>
      <dsp:spPr>
        <a:xfrm>
          <a:off x="2036712" y="2641616"/>
          <a:ext cx="1317873" cy="418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40"/>
              </a:lnTo>
              <a:lnTo>
                <a:pt x="1317873" y="284940"/>
              </a:lnTo>
              <a:lnTo>
                <a:pt x="1317873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98BC4-61D4-4E87-9430-253C02E0D813}">
      <dsp:nvSpPr>
        <dsp:cNvPr id="0" name=""/>
        <dsp:cNvSpPr/>
      </dsp:nvSpPr>
      <dsp:spPr>
        <a:xfrm>
          <a:off x="673119" y="3972668"/>
          <a:ext cx="91440" cy="418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E2DDF-D4EF-494B-B37D-386B44C5E7B0}">
      <dsp:nvSpPr>
        <dsp:cNvPr id="0" name=""/>
        <dsp:cNvSpPr/>
      </dsp:nvSpPr>
      <dsp:spPr>
        <a:xfrm>
          <a:off x="718839" y="2641616"/>
          <a:ext cx="1317873" cy="418125"/>
        </a:xfrm>
        <a:custGeom>
          <a:avLst/>
          <a:gdLst/>
          <a:ahLst/>
          <a:cxnLst/>
          <a:rect l="0" t="0" r="0" b="0"/>
          <a:pathLst>
            <a:path>
              <a:moveTo>
                <a:pt x="1317873" y="0"/>
              </a:moveTo>
              <a:lnTo>
                <a:pt x="1317873" y="284940"/>
              </a:lnTo>
              <a:lnTo>
                <a:pt x="0" y="284940"/>
              </a:lnTo>
              <a:lnTo>
                <a:pt x="0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ADDC2-A65C-4BCA-B7DF-A5E3CE2ED941}">
      <dsp:nvSpPr>
        <dsp:cNvPr id="0" name=""/>
        <dsp:cNvSpPr/>
      </dsp:nvSpPr>
      <dsp:spPr>
        <a:xfrm>
          <a:off x="1990992" y="1310564"/>
          <a:ext cx="91440" cy="418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05369-C56F-4BBF-A8D3-69C5A513BB5E}">
      <dsp:nvSpPr>
        <dsp:cNvPr id="0" name=""/>
        <dsp:cNvSpPr/>
      </dsp:nvSpPr>
      <dsp:spPr>
        <a:xfrm>
          <a:off x="1317873" y="397637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61DAC-CA0E-4A1F-A300-D308C011CF8E}">
      <dsp:nvSpPr>
        <dsp:cNvPr id="0" name=""/>
        <dsp:cNvSpPr/>
      </dsp:nvSpPr>
      <dsp:spPr>
        <a:xfrm>
          <a:off x="1477615" y="549393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Window</a:t>
          </a:r>
          <a:endParaRPr lang="en-US" sz="2100" kern="1200" dirty="0"/>
        </a:p>
      </dsp:txBody>
      <dsp:txXfrm>
        <a:off x="1504354" y="576132"/>
        <a:ext cx="1384201" cy="859448"/>
      </dsp:txXfrm>
    </dsp:sp>
    <dsp:sp modelId="{CC0949DB-4127-401E-9839-4F135210FD7F}">
      <dsp:nvSpPr>
        <dsp:cNvPr id="0" name=""/>
        <dsp:cNvSpPr/>
      </dsp:nvSpPr>
      <dsp:spPr>
        <a:xfrm>
          <a:off x="1317873" y="1728689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19C6A-8A7B-4D4A-9A73-5A5539B56621}">
      <dsp:nvSpPr>
        <dsp:cNvPr id="0" name=""/>
        <dsp:cNvSpPr/>
      </dsp:nvSpPr>
      <dsp:spPr>
        <a:xfrm>
          <a:off x="1477615" y="1880444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Grid</a:t>
          </a:r>
          <a:endParaRPr lang="en-US" sz="2100" kern="1200" dirty="0"/>
        </a:p>
      </dsp:txBody>
      <dsp:txXfrm>
        <a:off x="1504354" y="1907183"/>
        <a:ext cx="1384201" cy="859448"/>
      </dsp:txXfrm>
    </dsp:sp>
    <dsp:sp modelId="{FFE219D1-F790-472F-A790-04A271654244}">
      <dsp:nvSpPr>
        <dsp:cNvPr id="0" name=""/>
        <dsp:cNvSpPr/>
      </dsp:nvSpPr>
      <dsp:spPr>
        <a:xfrm>
          <a:off x="0" y="3059741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94FF7-E1E5-404A-8B24-6DDEDFA31F96}">
      <dsp:nvSpPr>
        <dsp:cNvPr id="0" name=""/>
        <dsp:cNvSpPr/>
      </dsp:nvSpPr>
      <dsp:spPr>
        <a:xfrm>
          <a:off x="159742" y="3211496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StackPanel #2</a:t>
          </a:r>
          <a:endParaRPr lang="en-US" sz="2100" kern="1200" dirty="0"/>
        </a:p>
      </dsp:txBody>
      <dsp:txXfrm>
        <a:off x="186481" y="3238235"/>
        <a:ext cx="1384201" cy="859448"/>
      </dsp:txXfrm>
    </dsp:sp>
    <dsp:sp modelId="{7DE2310B-4B7A-4CBC-999F-AD05601D339D}">
      <dsp:nvSpPr>
        <dsp:cNvPr id="0" name=""/>
        <dsp:cNvSpPr/>
      </dsp:nvSpPr>
      <dsp:spPr>
        <a:xfrm>
          <a:off x="0" y="4390793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23C6D-6DBB-4244-ABBB-EE880DAF9E56}">
      <dsp:nvSpPr>
        <dsp:cNvPr id="0" name=""/>
        <dsp:cNvSpPr/>
      </dsp:nvSpPr>
      <dsp:spPr>
        <a:xfrm>
          <a:off x="159742" y="4542548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 #3</a:t>
          </a:r>
          <a:endParaRPr lang="en-US" sz="2100" kern="1200" dirty="0"/>
        </a:p>
      </dsp:txBody>
      <dsp:txXfrm>
        <a:off x="186481" y="4569287"/>
        <a:ext cx="1384201" cy="859448"/>
      </dsp:txXfrm>
    </dsp:sp>
    <dsp:sp modelId="{19728748-6FDF-4CBD-9280-1C3E7A0265C2}">
      <dsp:nvSpPr>
        <dsp:cNvPr id="0" name=""/>
        <dsp:cNvSpPr/>
      </dsp:nvSpPr>
      <dsp:spPr>
        <a:xfrm>
          <a:off x="2635746" y="3059741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D9E4D-D448-4825-8FCF-1F9D17271190}">
      <dsp:nvSpPr>
        <dsp:cNvPr id="0" name=""/>
        <dsp:cNvSpPr/>
      </dsp:nvSpPr>
      <dsp:spPr>
        <a:xfrm>
          <a:off x="2795488" y="3211496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StackPanel #1</a:t>
          </a:r>
          <a:endParaRPr lang="en-US" sz="2100" kern="1200" dirty="0"/>
        </a:p>
      </dsp:txBody>
      <dsp:txXfrm>
        <a:off x="2822227" y="3238235"/>
        <a:ext cx="1384201" cy="859448"/>
      </dsp:txXfrm>
    </dsp:sp>
    <dsp:sp modelId="{7AF54EBE-F3FD-4BE2-B6C5-2310BEF4AD1F}">
      <dsp:nvSpPr>
        <dsp:cNvPr id="0" name=""/>
        <dsp:cNvSpPr/>
      </dsp:nvSpPr>
      <dsp:spPr>
        <a:xfrm>
          <a:off x="1757164" y="4390793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A88E6-F474-4185-A12C-98C76E589082}">
      <dsp:nvSpPr>
        <dsp:cNvPr id="0" name=""/>
        <dsp:cNvSpPr/>
      </dsp:nvSpPr>
      <dsp:spPr>
        <a:xfrm>
          <a:off x="1916906" y="4542548"/>
          <a:ext cx="1437679" cy="912926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 #1</a:t>
          </a:r>
          <a:endParaRPr lang="en-US" sz="2100" kern="1200" dirty="0"/>
        </a:p>
      </dsp:txBody>
      <dsp:txXfrm>
        <a:off x="1943645" y="4569287"/>
        <a:ext cx="1384201" cy="859448"/>
      </dsp:txXfrm>
    </dsp:sp>
    <dsp:sp modelId="{660C4862-1E92-491F-B349-BCCAF9DC1471}">
      <dsp:nvSpPr>
        <dsp:cNvPr id="0" name=""/>
        <dsp:cNvSpPr/>
      </dsp:nvSpPr>
      <dsp:spPr>
        <a:xfrm>
          <a:off x="3514328" y="4390793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07398-D8F2-467D-A5B9-C9427CF38F76}">
      <dsp:nvSpPr>
        <dsp:cNvPr id="0" name=""/>
        <dsp:cNvSpPr/>
      </dsp:nvSpPr>
      <dsp:spPr>
        <a:xfrm>
          <a:off x="3674070" y="4542548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Button#2</a:t>
          </a:r>
          <a:endParaRPr lang="en-US" sz="2100" kern="1200" dirty="0"/>
        </a:p>
      </dsp:txBody>
      <dsp:txXfrm>
        <a:off x="3700809" y="4569287"/>
        <a:ext cx="1384201" cy="859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A60D2-432B-46E1-93AC-788F69371ACD}">
      <dsp:nvSpPr>
        <dsp:cNvPr id="0" name=""/>
        <dsp:cNvSpPr/>
      </dsp:nvSpPr>
      <dsp:spPr>
        <a:xfrm>
          <a:off x="3354585" y="3972668"/>
          <a:ext cx="878582" cy="418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40"/>
              </a:lnTo>
              <a:lnTo>
                <a:pt x="878582" y="284940"/>
              </a:lnTo>
              <a:lnTo>
                <a:pt x="878582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D3AD9-2195-4B33-8BD2-20291C661D45}">
      <dsp:nvSpPr>
        <dsp:cNvPr id="0" name=""/>
        <dsp:cNvSpPr/>
      </dsp:nvSpPr>
      <dsp:spPr>
        <a:xfrm>
          <a:off x="2476003" y="3972668"/>
          <a:ext cx="878582" cy="418125"/>
        </a:xfrm>
        <a:custGeom>
          <a:avLst/>
          <a:gdLst/>
          <a:ahLst/>
          <a:cxnLst/>
          <a:rect l="0" t="0" r="0" b="0"/>
          <a:pathLst>
            <a:path>
              <a:moveTo>
                <a:pt x="878582" y="0"/>
              </a:moveTo>
              <a:lnTo>
                <a:pt x="878582" y="284940"/>
              </a:lnTo>
              <a:lnTo>
                <a:pt x="0" y="284940"/>
              </a:lnTo>
              <a:lnTo>
                <a:pt x="0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4D1D1-9095-46A2-9933-F7B1781038B9}">
      <dsp:nvSpPr>
        <dsp:cNvPr id="0" name=""/>
        <dsp:cNvSpPr/>
      </dsp:nvSpPr>
      <dsp:spPr>
        <a:xfrm>
          <a:off x="2036712" y="2641616"/>
          <a:ext cx="1317873" cy="418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40"/>
              </a:lnTo>
              <a:lnTo>
                <a:pt x="1317873" y="284940"/>
              </a:lnTo>
              <a:lnTo>
                <a:pt x="1317873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98BC4-61D4-4E87-9430-253C02E0D813}">
      <dsp:nvSpPr>
        <dsp:cNvPr id="0" name=""/>
        <dsp:cNvSpPr/>
      </dsp:nvSpPr>
      <dsp:spPr>
        <a:xfrm>
          <a:off x="673119" y="3972668"/>
          <a:ext cx="91440" cy="418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E2DDF-D4EF-494B-B37D-386B44C5E7B0}">
      <dsp:nvSpPr>
        <dsp:cNvPr id="0" name=""/>
        <dsp:cNvSpPr/>
      </dsp:nvSpPr>
      <dsp:spPr>
        <a:xfrm>
          <a:off x="718839" y="2641616"/>
          <a:ext cx="1317873" cy="418125"/>
        </a:xfrm>
        <a:custGeom>
          <a:avLst/>
          <a:gdLst/>
          <a:ahLst/>
          <a:cxnLst/>
          <a:rect l="0" t="0" r="0" b="0"/>
          <a:pathLst>
            <a:path>
              <a:moveTo>
                <a:pt x="1317873" y="0"/>
              </a:moveTo>
              <a:lnTo>
                <a:pt x="1317873" y="284940"/>
              </a:lnTo>
              <a:lnTo>
                <a:pt x="0" y="284940"/>
              </a:lnTo>
              <a:lnTo>
                <a:pt x="0" y="418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ADDC2-A65C-4BCA-B7DF-A5E3CE2ED941}">
      <dsp:nvSpPr>
        <dsp:cNvPr id="0" name=""/>
        <dsp:cNvSpPr/>
      </dsp:nvSpPr>
      <dsp:spPr>
        <a:xfrm>
          <a:off x="1990992" y="1310564"/>
          <a:ext cx="91440" cy="418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05369-C56F-4BBF-A8D3-69C5A513BB5E}">
      <dsp:nvSpPr>
        <dsp:cNvPr id="0" name=""/>
        <dsp:cNvSpPr/>
      </dsp:nvSpPr>
      <dsp:spPr>
        <a:xfrm>
          <a:off x="1317873" y="397637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61DAC-CA0E-4A1F-A300-D308C011CF8E}">
      <dsp:nvSpPr>
        <dsp:cNvPr id="0" name=""/>
        <dsp:cNvSpPr/>
      </dsp:nvSpPr>
      <dsp:spPr>
        <a:xfrm>
          <a:off x="1477615" y="549393"/>
          <a:ext cx="1437679" cy="912926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Window</a:t>
          </a:r>
          <a:endParaRPr lang="en-US" sz="2100" kern="1200" dirty="0"/>
        </a:p>
      </dsp:txBody>
      <dsp:txXfrm>
        <a:off x="1504354" y="576132"/>
        <a:ext cx="1384201" cy="859448"/>
      </dsp:txXfrm>
    </dsp:sp>
    <dsp:sp modelId="{CC0949DB-4127-401E-9839-4F135210FD7F}">
      <dsp:nvSpPr>
        <dsp:cNvPr id="0" name=""/>
        <dsp:cNvSpPr/>
      </dsp:nvSpPr>
      <dsp:spPr>
        <a:xfrm>
          <a:off x="1317873" y="1728689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19C6A-8A7B-4D4A-9A73-5A5539B56621}">
      <dsp:nvSpPr>
        <dsp:cNvPr id="0" name=""/>
        <dsp:cNvSpPr/>
      </dsp:nvSpPr>
      <dsp:spPr>
        <a:xfrm>
          <a:off x="1477615" y="1880444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Grid</a:t>
          </a:r>
          <a:endParaRPr lang="en-US" sz="2100" kern="1200" dirty="0"/>
        </a:p>
      </dsp:txBody>
      <dsp:txXfrm>
        <a:off x="1504354" y="1907183"/>
        <a:ext cx="1384201" cy="859448"/>
      </dsp:txXfrm>
    </dsp:sp>
    <dsp:sp modelId="{FFE219D1-F790-472F-A790-04A271654244}">
      <dsp:nvSpPr>
        <dsp:cNvPr id="0" name=""/>
        <dsp:cNvSpPr/>
      </dsp:nvSpPr>
      <dsp:spPr>
        <a:xfrm>
          <a:off x="0" y="3059741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94FF7-E1E5-404A-8B24-6DDEDFA31F96}">
      <dsp:nvSpPr>
        <dsp:cNvPr id="0" name=""/>
        <dsp:cNvSpPr/>
      </dsp:nvSpPr>
      <dsp:spPr>
        <a:xfrm>
          <a:off x="159742" y="3211496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StackPanel #2</a:t>
          </a:r>
          <a:endParaRPr lang="en-US" sz="2100" kern="1200" dirty="0"/>
        </a:p>
      </dsp:txBody>
      <dsp:txXfrm>
        <a:off x="186481" y="3238235"/>
        <a:ext cx="1384201" cy="859448"/>
      </dsp:txXfrm>
    </dsp:sp>
    <dsp:sp modelId="{7DE2310B-4B7A-4CBC-999F-AD05601D339D}">
      <dsp:nvSpPr>
        <dsp:cNvPr id="0" name=""/>
        <dsp:cNvSpPr/>
      </dsp:nvSpPr>
      <dsp:spPr>
        <a:xfrm>
          <a:off x="0" y="4390793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23C6D-6DBB-4244-ABBB-EE880DAF9E56}">
      <dsp:nvSpPr>
        <dsp:cNvPr id="0" name=""/>
        <dsp:cNvSpPr/>
      </dsp:nvSpPr>
      <dsp:spPr>
        <a:xfrm>
          <a:off x="159742" y="4542548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 #3</a:t>
          </a:r>
          <a:endParaRPr lang="en-US" sz="2100" kern="1200" dirty="0"/>
        </a:p>
      </dsp:txBody>
      <dsp:txXfrm>
        <a:off x="186481" y="4569287"/>
        <a:ext cx="1384201" cy="859448"/>
      </dsp:txXfrm>
    </dsp:sp>
    <dsp:sp modelId="{19728748-6FDF-4CBD-9280-1C3E7A0265C2}">
      <dsp:nvSpPr>
        <dsp:cNvPr id="0" name=""/>
        <dsp:cNvSpPr/>
      </dsp:nvSpPr>
      <dsp:spPr>
        <a:xfrm>
          <a:off x="2635746" y="3059741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D9E4D-D448-4825-8FCF-1F9D17271190}">
      <dsp:nvSpPr>
        <dsp:cNvPr id="0" name=""/>
        <dsp:cNvSpPr/>
      </dsp:nvSpPr>
      <dsp:spPr>
        <a:xfrm>
          <a:off x="2795488" y="3211496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StackPanel #1</a:t>
          </a:r>
          <a:endParaRPr lang="en-US" sz="2100" kern="1200" dirty="0"/>
        </a:p>
      </dsp:txBody>
      <dsp:txXfrm>
        <a:off x="2822227" y="3238235"/>
        <a:ext cx="1384201" cy="859448"/>
      </dsp:txXfrm>
    </dsp:sp>
    <dsp:sp modelId="{7AF54EBE-F3FD-4BE2-B6C5-2310BEF4AD1F}">
      <dsp:nvSpPr>
        <dsp:cNvPr id="0" name=""/>
        <dsp:cNvSpPr/>
      </dsp:nvSpPr>
      <dsp:spPr>
        <a:xfrm>
          <a:off x="1757164" y="4390793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A88E6-F474-4185-A12C-98C76E589082}">
      <dsp:nvSpPr>
        <dsp:cNvPr id="0" name=""/>
        <dsp:cNvSpPr/>
      </dsp:nvSpPr>
      <dsp:spPr>
        <a:xfrm>
          <a:off x="1916906" y="4542548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 #1</a:t>
          </a:r>
          <a:endParaRPr lang="en-US" sz="2100" kern="1200" dirty="0"/>
        </a:p>
      </dsp:txBody>
      <dsp:txXfrm>
        <a:off x="1943645" y="4569287"/>
        <a:ext cx="1384201" cy="859448"/>
      </dsp:txXfrm>
    </dsp:sp>
    <dsp:sp modelId="{660C4862-1E92-491F-B349-BCCAF9DC1471}">
      <dsp:nvSpPr>
        <dsp:cNvPr id="0" name=""/>
        <dsp:cNvSpPr/>
      </dsp:nvSpPr>
      <dsp:spPr>
        <a:xfrm>
          <a:off x="3514328" y="4390793"/>
          <a:ext cx="1437679" cy="91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07398-D8F2-467D-A5B9-C9427CF38F76}">
      <dsp:nvSpPr>
        <dsp:cNvPr id="0" name=""/>
        <dsp:cNvSpPr/>
      </dsp:nvSpPr>
      <dsp:spPr>
        <a:xfrm>
          <a:off x="3674070" y="4542548"/>
          <a:ext cx="1437679" cy="9129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Button#2</a:t>
          </a:r>
          <a:endParaRPr lang="en-US" sz="2100" kern="1200" dirty="0"/>
        </a:p>
      </dsp:txBody>
      <dsp:txXfrm>
        <a:off x="3700809" y="4569287"/>
        <a:ext cx="1384201" cy="859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09600"/>
            <a:ext cx="5486400" cy="4117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24384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0" y="2057400"/>
            <a:ext cx="56388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7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1"/>
            <a:ext cx="4040188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27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419600"/>
            <a:ext cx="6096000" cy="685800"/>
          </a:xfrm>
        </p:spPr>
        <p:txBody>
          <a:bodyPr/>
          <a:lstStyle>
            <a:lvl1pPr>
              <a:defRPr sz="40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Thycotic,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2628900"/>
            <a:ext cx="9144000" cy="1600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7200"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6619"/>
            <a:ext cx="8229600" cy="2544762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blipFill dpi="0" rotWithShape="1"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90488"/>
            <a:ext cx="9144000" cy="694944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460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62" r:id="rId8"/>
    <p:sldLayoutId id="214748366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RockNUG - November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40" y="1705895"/>
            <a:ext cx="246732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containers in WPF are Panels.</a:t>
            </a:r>
          </a:p>
          <a:p>
            <a:r>
              <a:rPr lang="en-US" dirty="0" smtClean="0"/>
              <a:t>Common Containers</a:t>
            </a:r>
          </a:p>
          <a:p>
            <a:pPr lvl="1"/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StackPanel</a:t>
            </a:r>
          </a:p>
          <a:p>
            <a:pPr lvl="1"/>
            <a:r>
              <a:rPr lang="en-US" dirty="0" smtClean="0"/>
              <a:t>WrapPanel</a:t>
            </a:r>
            <a:endParaRPr lang="en-US" dirty="0"/>
          </a:p>
          <a:p>
            <a:r>
              <a:rPr lang="en-US" dirty="0" smtClean="0"/>
              <a:t>Grid and StackPanel suit most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Doesn’t Like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device-independent display difficult</a:t>
            </a:r>
          </a:p>
          <a:p>
            <a:r>
              <a:rPr lang="en-US" dirty="0" smtClean="0"/>
              <a:t>It’s a pain to think about</a:t>
            </a:r>
          </a:p>
          <a:p>
            <a:r>
              <a:rPr lang="en-US" dirty="0" smtClean="0"/>
              <a:t>Leads to inconsistent UI</a:t>
            </a:r>
          </a:p>
          <a:p>
            <a:r>
              <a:rPr lang="en-US" dirty="0" smtClean="0"/>
              <a:t>Resizing isn’t easy, anchors only provided so much.</a:t>
            </a:r>
          </a:p>
          <a:p>
            <a:r>
              <a:rPr lang="en-US" dirty="0" smtClean="0"/>
              <a:t>WPF uses greedy / non-greedy (and still supports coordinates)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Reserving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</a:p>
          <a:p>
            <a:pPr lvl="1"/>
            <a:r>
              <a:rPr lang="en-US" dirty="0" smtClean="0"/>
              <a:t>The control will consume as much space as it can</a:t>
            </a:r>
          </a:p>
          <a:p>
            <a:r>
              <a:rPr lang="en-US" dirty="0" smtClean="0"/>
              <a:t>Non- Greedy</a:t>
            </a:r>
          </a:p>
          <a:p>
            <a:pPr lvl="1"/>
            <a:r>
              <a:rPr lang="en-US" dirty="0" smtClean="0"/>
              <a:t>The control will use only as much space as it needs</a:t>
            </a:r>
          </a:p>
          <a:p>
            <a:r>
              <a:rPr lang="en-US" dirty="0" smtClean="0"/>
              <a:t>Knowing when each will kick-in is key.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each will happen isn’t straight forward</a:t>
            </a:r>
          </a:p>
          <a:p>
            <a:pPr lvl="1"/>
            <a:r>
              <a:rPr lang="en-US" dirty="0" smtClean="0"/>
              <a:t>Children of Stack Panels will be non-greedy opposite of their orientation.</a:t>
            </a:r>
          </a:p>
          <a:p>
            <a:pPr lvl="1"/>
            <a:r>
              <a:rPr lang="en-US" dirty="0" smtClean="0"/>
              <a:t>Children of Grids will be greedy.</a:t>
            </a:r>
          </a:p>
          <a:p>
            <a:pPr lvl="1"/>
            <a:r>
              <a:rPr lang="en-US" dirty="0" smtClean="0"/>
              <a:t>Attributes (such as alignment) can change greediness.</a:t>
            </a:r>
          </a:p>
          <a:p>
            <a:pPr lvl="1"/>
            <a:r>
              <a:rPr lang="en-US" dirty="0" smtClean="0"/>
              <a:t>Greed can be constrained by margins, padding, max width, height; etc.</a:t>
            </a:r>
          </a:p>
          <a:p>
            <a:pPr lvl="1"/>
            <a:r>
              <a:rPr lang="en-US" dirty="0" smtClean="0"/>
              <a:t>Sometimes those rules break.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UI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something changes in the UI, the rest will re-adjust to use less, or consume, more space (size).</a:t>
            </a:r>
          </a:p>
          <a:p>
            <a:r>
              <a:rPr lang="en-US" dirty="0" smtClean="0"/>
              <a:t>If something changes, the UI will be updated for position. (Visibility)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not </a:t>
            </a:r>
            <a:r>
              <a:rPr lang="en-US" i="1" dirty="0" smtClean="0"/>
              <a:t>quite</a:t>
            </a:r>
            <a:r>
              <a:rPr lang="en-US" dirty="0" smtClean="0"/>
              <a:t> right, but close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people compare the layout and positioning to HTML</a:t>
            </a:r>
          </a:p>
          <a:p>
            <a:r>
              <a:rPr lang="en-US" dirty="0" smtClean="0"/>
              <a:t>It has some oddities, but they are consistent.</a:t>
            </a:r>
          </a:p>
        </p:txBody>
      </p:sp>
    </p:spTree>
    <p:extLst>
      <p:ext uri="{BB962C8B-B14F-4D97-AF65-F5344CB8AC3E}">
        <p14:creationId xmlns:p14="http://schemas.microsoft.com/office/powerpoint/2010/main" val="20167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WPF’s binding is superior to classic Windows Forms.</a:t>
            </a:r>
          </a:p>
          <a:p>
            <a:r>
              <a:rPr lang="en-US" dirty="0" smtClean="0"/>
              <a:t>Binding allows a control to know when something changes.</a:t>
            </a:r>
          </a:p>
          <a:p>
            <a:r>
              <a:rPr lang="en-US" dirty="0" smtClean="0"/>
              <a:t>How does the control know when a property changes?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1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Augments properties that we are familiar with.</a:t>
            </a:r>
          </a:p>
          <a:p>
            <a:pPr lvl="1"/>
            <a:r>
              <a:rPr lang="en-US" dirty="0" smtClean="0"/>
              <a:t>GetValue</a:t>
            </a:r>
          </a:p>
          <a:p>
            <a:pPr lvl="1"/>
            <a:r>
              <a:rPr lang="en-US" dirty="0" smtClean="0"/>
              <a:t>SetValue</a:t>
            </a:r>
          </a:p>
          <a:p>
            <a:r>
              <a:rPr lang="en-US" dirty="0" smtClean="0"/>
              <a:t>Use a static declaration for the property.</a:t>
            </a:r>
          </a:p>
          <a:p>
            <a:r>
              <a:rPr lang="en-US" dirty="0" smtClean="0"/>
              <a:t>Let’s see!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3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do anything in the property other than GetValue and SetValue</a:t>
            </a:r>
          </a:p>
          <a:p>
            <a:pPr lvl="1"/>
            <a:r>
              <a:rPr lang="en-US" dirty="0" smtClean="0"/>
              <a:t>WPF may bypass the property all together.</a:t>
            </a:r>
          </a:p>
          <a:p>
            <a:r>
              <a:rPr lang="en-US" dirty="0" smtClean="0"/>
              <a:t>Always keep DependencyProperty static.</a:t>
            </a:r>
          </a:p>
          <a:p>
            <a:r>
              <a:rPr lang="en-US" dirty="0" smtClean="0"/>
              <a:t>Since it’s static, you only have to declare it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Routed Events are a powerful way of handling events</a:t>
            </a:r>
          </a:p>
          <a:p>
            <a:pPr lvl="1"/>
            <a:r>
              <a:rPr lang="en-US" dirty="0" smtClean="0"/>
              <a:t>Tunnel Events</a:t>
            </a:r>
          </a:p>
          <a:p>
            <a:pPr lvl="1"/>
            <a:r>
              <a:rPr lang="en-US" dirty="0" smtClean="0"/>
              <a:t>Bubble Events</a:t>
            </a:r>
          </a:p>
          <a:p>
            <a:r>
              <a:rPr lang="en-US" dirty="0" smtClean="0"/>
              <a:t>Often there are two events from the same thing: one tunnels and one bubbles.</a:t>
            </a:r>
          </a:p>
        </p:txBody>
      </p:sp>
    </p:spTree>
    <p:extLst>
      <p:ext uri="{BB962C8B-B14F-4D97-AF65-F5344CB8AC3E}">
        <p14:creationId xmlns:p14="http://schemas.microsoft.com/office/powerpoint/2010/main" val="377651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Events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17947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Notification starts are the deepest </a:t>
            </a:r>
            <a:r>
              <a:rPr lang="en-US" dirty="0" smtClean="0"/>
              <a:t>child and “bubble” up to the top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of bubbles: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KeyUp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KeyDown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MouseClick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1200" y="4038600"/>
            <a:ext cx="38100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553200" y="2514600"/>
            <a:ext cx="60960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05600" y="1524000"/>
            <a:ext cx="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 Events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710572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Notification </a:t>
            </a:r>
            <a:r>
              <a:rPr lang="en-US" dirty="0" smtClean="0"/>
              <a:t>starts at the top and “tunnels” it’s way down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15000" y="3962400"/>
            <a:ext cx="381000" cy="609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20933" y="2590800"/>
            <a:ext cx="541867" cy="609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08559" y="1600200"/>
            <a:ext cx="0" cy="762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25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that start with “Preview” will always tunnel.</a:t>
            </a:r>
          </a:p>
          <a:p>
            <a:r>
              <a:rPr lang="en-US" dirty="0" smtClean="0"/>
              <a:t>A higher order event can cancel a lower one.</a:t>
            </a:r>
          </a:p>
          <a:p>
            <a:r>
              <a:rPr lang="en-US" dirty="0" smtClean="0"/>
              <a:t>This is a very powerful feature.</a:t>
            </a:r>
          </a:p>
          <a:p>
            <a:pPr lvl="1"/>
            <a:r>
              <a:rPr lang="en-US" dirty="0" smtClean="0"/>
              <a:t>If you wanted to know when a key was pressed anywhere in a window in WinForms, how would you do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allows you to bind a control’s property to something else</a:t>
            </a:r>
          </a:p>
          <a:p>
            <a:pPr lvl="1"/>
            <a:r>
              <a:rPr lang="en-US" dirty="0" smtClean="0"/>
              <a:t>It must be a dependency property</a:t>
            </a:r>
          </a:p>
          <a:p>
            <a:pPr lvl="1"/>
            <a:r>
              <a:rPr lang="en-US" dirty="0" smtClean="0"/>
              <a:t>Different types of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to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play an important role in WPF</a:t>
            </a:r>
          </a:p>
          <a:p>
            <a:pPr lvl="1"/>
            <a:r>
              <a:rPr lang="en-US" dirty="0" smtClean="0"/>
              <a:t>Themes</a:t>
            </a:r>
          </a:p>
          <a:p>
            <a:pPr lvl="1"/>
            <a:r>
              <a:rPr lang="en-US" dirty="0" smtClean="0"/>
              <a:t>Code de-duplication</a:t>
            </a:r>
          </a:p>
          <a:p>
            <a:pPr lvl="1"/>
            <a:r>
              <a:rPr lang="en-US" dirty="0" smtClean="0"/>
              <a:t>External Content</a:t>
            </a:r>
          </a:p>
          <a:p>
            <a:r>
              <a:rPr lang="en-US" dirty="0" smtClean="0"/>
              <a:t>Not actually a real “binding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Resources have scope.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44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itself is nothing but a theme</a:t>
            </a:r>
          </a:p>
          <a:p>
            <a:r>
              <a:rPr lang="en-US" dirty="0" smtClean="0"/>
              <a:t>Very easy to replace it, or parts of it.</a:t>
            </a:r>
          </a:p>
          <a:p>
            <a:r>
              <a:rPr lang="en-US" dirty="0" smtClean="0"/>
              <a:t>Can be done in windows, user controls, etc.</a:t>
            </a:r>
          </a:p>
          <a:p>
            <a:r>
              <a:rPr lang="en-US" dirty="0" smtClean="0"/>
              <a:t>Complex theming can be done in a resource dictionary.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</a:t>
            </a:r>
            <a:r>
              <a:rPr lang="en-US" i="1" dirty="0" smtClean="0"/>
              <a:t>Style</a:t>
            </a:r>
            <a:r>
              <a:rPr lang="en-US" dirty="0" smtClean="0"/>
              <a:t> as a resource</a:t>
            </a:r>
          </a:p>
          <a:p>
            <a:r>
              <a:rPr lang="en-US" dirty="0" smtClean="0"/>
              <a:t>Styles can inherit from one another</a:t>
            </a:r>
          </a:p>
          <a:p>
            <a:r>
              <a:rPr lang="en-US" dirty="0" smtClean="0"/>
              <a:t>Styles can be global </a:t>
            </a:r>
            <a:r>
              <a:rPr lang="en-US" smtClean="0"/>
              <a:t>to named.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6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is </a:t>
            </a:r>
            <a:r>
              <a:rPr lang="en-US" i="1" dirty="0" smtClean="0"/>
              <a:t>dead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Microsoft has no direction for WPF</a:t>
            </a:r>
          </a:p>
          <a:p>
            <a:r>
              <a:rPr lang="en-US" dirty="0" smtClean="0"/>
              <a:t>WPF doesn’t have a project manager.</a:t>
            </a:r>
          </a:p>
          <a:p>
            <a:r>
              <a:rPr lang="en-US" dirty="0" smtClean="0"/>
              <a:t>Silverlight will take over WPF.</a:t>
            </a:r>
          </a:p>
        </p:txBody>
      </p:sp>
    </p:spTree>
    <p:extLst>
      <p:ext uri="{BB962C8B-B14F-4D97-AF65-F5344CB8AC3E}">
        <p14:creationId xmlns:p14="http://schemas.microsoft.com/office/powerpoint/2010/main" val="42750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merit?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Silverlight is </a:t>
            </a:r>
            <a:r>
              <a:rPr lang="en-US" dirty="0"/>
              <a:t>a</a:t>
            </a:r>
            <a:r>
              <a:rPr lang="en-US" dirty="0" smtClean="0"/>
              <a:t>bsorbing a lot of WPF’s functionality.</a:t>
            </a:r>
          </a:p>
          <a:p>
            <a:r>
              <a:rPr lang="en-US" dirty="0" smtClean="0"/>
              <a:t>Microsoft has done little to market WPF.</a:t>
            </a:r>
          </a:p>
          <a:p>
            <a:r>
              <a:rPr lang="en-US" dirty="0" smtClean="0"/>
              <a:t>No one really uses WPF.</a:t>
            </a:r>
          </a:p>
          <a:p>
            <a:r>
              <a:rPr lang="en-US" dirty="0" smtClean="0"/>
              <a:t>There really is no dedicated project manager to WPF.</a:t>
            </a:r>
          </a:p>
          <a:p>
            <a:r>
              <a:rPr lang="en-US" dirty="0" smtClean="0"/>
              <a:t>To name of a few…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Silverlight is has lots of WPF’s features</a:t>
            </a:r>
          </a:p>
          <a:p>
            <a:pPr lvl="1"/>
            <a:r>
              <a:rPr lang="en-US" dirty="0" smtClean="0"/>
              <a:t>WPF gained new ones too.</a:t>
            </a:r>
          </a:p>
        </p:txBody>
      </p:sp>
    </p:spTree>
    <p:extLst>
      <p:ext uri="{BB962C8B-B14F-4D97-AF65-F5344CB8AC3E}">
        <p14:creationId xmlns:p14="http://schemas.microsoft.com/office/powerpoint/2010/main" val="4461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Really??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8456"/>
            <a:ext cx="2438400" cy="15266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Microsoft doesn’t market </a:t>
            </a:r>
            <a:r>
              <a:rPr lang="en-US" i="1" dirty="0" smtClean="0"/>
              <a:t>anything </a:t>
            </a:r>
            <a:r>
              <a:rPr lang="en-US" dirty="0" smtClean="0"/>
              <a:t>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Really???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98717"/>
            <a:ext cx="2438400" cy="178612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Management?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60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products have internal issues that eventually get resolved.</a:t>
            </a:r>
          </a:p>
          <a:p>
            <a:r>
              <a:rPr lang="en-US" dirty="0" smtClean="0"/>
              <a:t>WPF isn’t suffering any more than anything else has.</a:t>
            </a:r>
          </a:p>
          <a:p>
            <a:r>
              <a:rPr lang="en-US" dirty="0" smtClean="0"/>
              <a:t>If you want it to become popular so you can use it, then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is a powerful framework</a:t>
            </a:r>
          </a:p>
          <a:p>
            <a:r>
              <a:rPr lang="en-US" dirty="0" smtClean="0"/>
              <a:t>Built on top of DirectX</a:t>
            </a:r>
          </a:p>
          <a:p>
            <a:r>
              <a:rPr lang="en-US" dirty="0" smtClean="0"/>
              <a:t>Fully hardware accelerated</a:t>
            </a:r>
          </a:p>
          <a:p>
            <a:r>
              <a:rPr lang="en-US" dirty="0" smtClean="0"/>
              <a:t>XAML (XML) for UI</a:t>
            </a:r>
          </a:p>
          <a:p>
            <a:r>
              <a:rPr lang="en-US" dirty="0" smtClean="0"/>
              <a:t>Controls break free from Windows UI, want a drop down list in a button? Sure! (Don’t do that)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ycotic PowerPoin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Thycotic PowerPoint Theme</Template>
  <TotalTime>276</TotalTime>
  <Words>756</Words>
  <Application>Microsoft Office PowerPoint</Application>
  <PresentationFormat>On-screen Show (4:3)</PresentationFormat>
  <Paragraphs>131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Thycotic PowerPoint Theme</vt:lpstr>
      <vt:lpstr>WPF4</vt:lpstr>
      <vt:lpstr>Before We Start…</vt:lpstr>
      <vt:lpstr>Rumors</vt:lpstr>
      <vt:lpstr>What’s the merit?</vt:lpstr>
      <vt:lpstr>Really?</vt:lpstr>
      <vt:lpstr>Really??</vt:lpstr>
      <vt:lpstr>Really???</vt:lpstr>
      <vt:lpstr>My Point</vt:lpstr>
      <vt:lpstr>Recap</vt:lpstr>
      <vt:lpstr>Different Containers</vt:lpstr>
      <vt:lpstr>WPF Doesn’t Like Coordinates</vt:lpstr>
      <vt:lpstr>Reserving Space</vt:lpstr>
      <vt:lpstr>Greediness</vt:lpstr>
      <vt:lpstr>When the UI changes</vt:lpstr>
      <vt:lpstr>It’s not quite right, but close to HTML</vt:lpstr>
      <vt:lpstr>A Better Framework</vt:lpstr>
      <vt:lpstr>Dependency Properties</vt:lpstr>
      <vt:lpstr>Rules</vt:lpstr>
      <vt:lpstr>Routed Events</vt:lpstr>
      <vt:lpstr>Bubble Events</vt:lpstr>
      <vt:lpstr>Tunnel Events</vt:lpstr>
      <vt:lpstr>Routed Events</vt:lpstr>
      <vt:lpstr>Binding</vt:lpstr>
      <vt:lpstr>Binding to Resources</vt:lpstr>
      <vt:lpstr>Theming</vt:lpstr>
      <vt:lpstr>Theming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WPF4 - Easy</dc:title>
  <dc:creator>Kevin Jones</dc:creator>
  <cp:lastModifiedBy>Kevin Jones</cp:lastModifiedBy>
  <cp:revision>29</cp:revision>
  <dcterms:created xsi:type="dcterms:W3CDTF">2010-11-10T01:38:03Z</dcterms:created>
  <dcterms:modified xsi:type="dcterms:W3CDTF">2010-11-11T00:04:13Z</dcterms:modified>
</cp:coreProperties>
</file>