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643" y="3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your first bullet point here</a:t>
            </a:r>
          </a:p>
          <a:p>
            <a:r>
              <a:t>Add your second bullet point here</a:t>
            </a:r>
          </a:p>
          <a:p>
            <a:r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bullet point here</a:t>
            </a:r>
          </a:p>
          <a:p>
            <a:r>
              <a:t>Second bullet point here</a:t>
            </a:r>
          </a:p>
          <a:p>
            <a:r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136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GIT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Zigmantas Račkauskas</dc:creator>
  <cp:lastModifiedBy>Zigmantas Račkauskas</cp:lastModifiedBy>
  <cp:revision>1</cp:revision>
  <dcterms:created xsi:type="dcterms:W3CDTF">2024-04-23T15:34:14Z</dcterms:created>
  <dcterms:modified xsi:type="dcterms:W3CDTF">2024-04-23T15:35:07Z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