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1781-1E7C-6E2C-BA3B-B16C3A2C5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2D86D-1CDA-9356-BCF4-6B058B549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D103-232C-2F9E-A205-490ACAC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A5B3-319E-C90C-AAE2-D0364F71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8938-8675-E913-2F78-05E0B45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AB54-6600-BB5D-E37A-0D778912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4192-7B3A-1CF9-1B81-A0A9DD4E3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E1ED-BD2F-5D9C-AFCE-354C1748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7212-F56C-2A5D-943B-C04215E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F69B-F8A5-CBD3-5872-CB89B73E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5C622-474D-B31C-1695-F2FD99B06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4B0C-7B00-F9FE-3257-41ED7CFC2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66E3-3680-0706-821C-5C80793D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93AF-71FA-86B7-70BD-AED12D81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A7AD-47AC-357D-1AED-8DC08367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4938-6B41-C702-C8F3-E2682700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C8A1-D072-1D6D-5E42-13917576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D124-EE8B-86DB-7E60-778E5457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D4A3-7292-99C7-B6F7-F0DE7018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6086-904A-1CCB-752B-88F25CC2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5A61-281D-6DBD-4456-EB4FB514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BCBC-2D4E-CDE8-C607-150D83CB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7719-9A86-19F8-8498-2954E61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A790-5684-307E-AB57-9D5BE324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8EB5-877F-99A1-627D-033D1B9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59F-D02C-4706-4079-CE0334B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7D4D-15F6-1889-9F18-092A4325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4FC0-6B6F-1661-99C7-6762BBC7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DC482-0100-810B-8BEC-1C94F4BD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4663-758B-2F7B-0178-631BA30B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365B-886F-EB93-91AB-80263D32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9855-0640-C9F2-30B6-CDCAC813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6D7D-6612-7C76-595B-691D40A8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CEC1-3B0F-808D-3AD0-38626A4B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A670-C4BA-6A9D-DAFE-E7341330A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F746-024A-E01F-4F03-FA0744C6B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19857-A38A-52E9-ED56-0518C72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0C526-4EC1-B465-DA66-74B47214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4178-D6E3-A919-DE76-DAC51019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9BBC-77F8-A65F-3EE7-961AE8F0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A47C-C4FB-09C9-E754-6D26489E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2D13-FAE2-20E9-1BE3-3A9642D7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7280-6DC6-A886-5C8F-8BF504D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2CBA4-A23C-6085-0855-0ACA2A36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08EB-61E5-D305-EC7B-F7499DCB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2789-F072-EFD1-0565-1AEDF2F7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FA6D-7CC6-DBDC-3438-EBB1A047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B36B-314F-5D5D-606D-88BAC572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2C07-5A88-3E5B-9E9C-F550D289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B8987-0611-4B2E-FC3D-EE2DD971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DA53-EA95-1A23-1267-22110C93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C98A-9133-039B-B900-1769276F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5B4F-7ACB-B72B-0E24-E854E6FC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16E60-08BF-AD76-FC02-D7877D39C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1CB2D-5C54-9243-D923-284E98DC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5F256-3A31-1ACB-9036-283A023B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CAE4-EEF1-4B90-7F50-ACB6C259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FA66-A574-483B-5205-8DA770B4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1AFCE-A4B7-887D-C4B7-F369409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5C3-730C-C70F-BBF0-467B4ED0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9F45-54B7-1FBB-71B3-B5529E0A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B4A5D-3780-4F6C-8A0E-4B358ABAB25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7586-2474-3477-0524-AB832415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9B24-79A6-614B-87D0-D39121FE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878FA-A5F0-4CBD-8BBF-4F379A6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B87-E4B5-743A-954D-95857211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Labas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452AE-2B49-D48D-44D8-BC49B630C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Labas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Labas</dc:title>
  <dc:creator>Zigmantas Račkauskas</dc:creator>
  <cp:lastModifiedBy>Zigmantas Račkauskas</cp:lastModifiedBy>
  <cp:revision>1</cp:revision>
  <dcterms:created xsi:type="dcterms:W3CDTF">2024-04-22T18:33:16Z</dcterms:created>
  <dcterms:modified xsi:type="dcterms:W3CDTF">2024-04-22T18:33:47Z</dcterms:modified>
</cp:coreProperties>
</file>