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63" r:id="rId2"/>
  </p:sldIdLst>
  <p:sldSz cx="10063163" cy="7546975"/>
  <p:notesSz cx="6985000" cy="92837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69">
          <p15:clr>
            <a:srgbClr val="A4A3A4"/>
          </p15:clr>
        </p15:guide>
        <p15:guide id="2" orient="horz" pos="227">
          <p15:clr>
            <a:srgbClr val="A4A3A4"/>
          </p15:clr>
        </p15:guide>
        <p15:guide id="3" orient="horz" pos="4168">
          <p15:clr>
            <a:srgbClr val="A4A3A4"/>
          </p15:clr>
        </p15:guide>
        <p15:guide id="4" orient="horz" pos="385">
          <p15:clr>
            <a:srgbClr val="A4A3A4"/>
          </p15:clr>
        </p15:guide>
        <p15:guide id="5" orient="horz" pos="4081">
          <p15:clr>
            <a:srgbClr val="A4A3A4"/>
          </p15:clr>
        </p15:guide>
        <p15:guide id="6" pos="242">
          <p15:clr>
            <a:srgbClr val="A4A3A4"/>
          </p15:clr>
        </p15:guide>
        <p15:guide id="7" pos="6113">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HAtifvJAlJRl3D/fA/8uhbbN+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5C4349-5074-4431-A970-E70CBD1707F2}">
  <a:tblStyle styleId="{FE5C4349-5074-4431-A970-E70CBD1707F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7E9"/>
          </a:solidFill>
        </a:fill>
      </a:tcStyle>
    </a:wholeTbl>
    <a:band1H>
      <a:tcTxStyle/>
      <a:tcStyle>
        <a:tcBdr/>
        <a:fill>
          <a:solidFill>
            <a:srgbClr val="CACACF"/>
          </a:solidFill>
        </a:fill>
      </a:tcStyle>
    </a:band1H>
    <a:band2H>
      <a:tcTxStyle/>
      <a:tcStyle>
        <a:tcBdr/>
      </a:tcStyle>
    </a:band2H>
    <a:band1V>
      <a:tcTxStyle/>
      <a:tcStyle>
        <a:tcBdr/>
        <a:fill>
          <a:solidFill>
            <a:srgbClr val="CACAC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511" autoAdjust="0"/>
  </p:normalViewPr>
  <p:slideViewPr>
    <p:cSldViewPr snapToGrid="0">
      <p:cViewPr varScale="1">
        <p:scale>
          <a:sx n="113" d="100"/>
          <a:sy n="113" d="100"/>
        </p:scale>
        <p:origin x="3288" y="82"/>
      </p:cViewPr>
      <p:guideLst>
        <p:guide orient="horz" pos="4369"/>
        <p:guide orient="horz" pos="227"/>
        <p:guide orient="horz" pos="4168"/>
        <p:guide orient="horz" pos="385"/>
        <p:guide orient="horz" pos="4081"/>
        <p:guide pos="242"/>
        <p:guide pos="6113"/>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theme" Target="theme/theme1.xml"/><Relationship Id="rId3"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24" Type="http://schemas.openxmlformats.org/officeDocument/2006/relationships/presProps" Target="presProps.xml"/><Relationship Id="rId23" Type="http://customschemas.google.com/relationships/presentationmetadata" Target="meta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4" y="0"/>
            <a:ext cx="3027466" cy="464502"/>
          </a:xfrm>
          <a:prstGeom prst="rect">
            <a:avLst/>
          </a:prstGeom>
          <a:noFill/>
          <a:ln>
            <a:noFill/>
          </a:ln>
        </p:spPr>
        <p:txBody>
          <a:bodyPr spcFirstLastPara="1" wrap="square" lIns="91075" tIns="45525" rIns="91075" bIns="455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3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3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3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3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3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3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3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3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55956" y="0"/>
            <a:ext cx="3027466" cy="464502"/>
          </a:xfrm>
          <a:prstGeom prst="rect">
            <a:avLst/>
          </a:prstGeom>
          <a:noFill/>
          <a:ln>
            <a:noFill/>
          </a:ln>
        </p:spPr>
        <p:txBody>
          <a:bodyPr spcFirstLastPara="1" wrap="square" lIns="91075" tIns="45525" rIns="91075" bIns="455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3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3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3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3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3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3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3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3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7157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9133" y="4410393"/>
            <a:ext cx="5586735" cy="4177349"/>
          </a:xfrm>
          <a:prstGeom prst="rect">
            <a:avLst/>
          </a:prstGeom>
          <a:noFill/>
          <a:ln>
            <a:noFill/>
          </a:ln>
        </p:spPr>
        <p:txBody>
          <a:bodyPr spcFirstLastPara="1" wrap="square" lIns="91075" tIns="45525" rIns="91075" bIns="45525" anchor="t" anchorCtr="0">
            <a:noAutofit/>
          </a:bodyPr>
          <a:lstStyle>
            <a:lvl1pPr marL="457200" marR="0" lvl="0" indent="-228600" algn="l" rtl="0">
              <a:spcBef>
                <a:spcPts val="390"/>
              </a:spcBef>
              <a:spcAft>
                <a:spcPts val="0"/>
              </a:spcAft>
              <a:buSzPts val="1400"/>
              <a:buNone/>
              <a:defRPr sz="1300" b="0" i="0" u="none" strike="noStrike" cap="none">
                <a:solidFill>
                  <a:schemeClr val="dk1"/>
                </a:solidFill>
                <a:latin typeface="Calibri"/>
                <a:ea typeface="Calibri"/>
                <a:cs typeface="Calibri"/>
                <a:sym typeface="Calibri"/>
              </a:defRPr>
            </a:lvl1pPr>
            <a:lvl2pPr marL="914400" marR="0" lvl="1" indent="-228600" algn="l" rtl="0">
              <a:spcBef>
                <a:spcPts val="390"/>
              </a:spcBef>
              <a:spcAft>
                <a:spcPts val="0"/>
              </a:spcAft>
              <a:buSzPts val="1400"/>
              <a:buNone/>
              <a:defRPr sz="1300" b="0" i="0" u="none" strike="noStrike" cap="none">
                <a:solidFill>
                  <a:schemeClr val="dk1"/>
                </a:solidFill>
                <a:latin typeface="Calibri"/>
                <a:ea typeface="Calibri"/>
                <a:cs typeface="Calibri"/>
                <a:sym typeface="Calibri"/>
              </a:defRPr>
            </a:lvl2pPr>
            <a:lvl3pPr marL="1371600" marR="0" lvl="2" indent="-228600" algn="l" rtl="0">
              <a:spcBef>
                <a:spcPts val="390"/>
              </a:spcBef>
              <a:spcAft>
                <a:spcPts val="0"/>
              </a:spcAft>
              <a:buSzPts val="1400"/>
              <a:buNone/>
              <a:defRPr sz="1300" b="0" i="0" u="none" strike="noStrike" cap="none">
                <a:solidFill>
                  <a:schemeClr val="dk1"/>
                </a:solidFill>
                <a:latin typeface="Calibri"/>
                <a:ea typeface="Calibri"/>
                <a:cs typeface="Calibri"/>
                <a:sym typeface="Calibri"/>
              </a:defRPr>
            </a:lvl3pPr>
            <a:lvl4pPr marL="1828800" marR="0" lvl="3" indent="-228600" algn="l" rtl="0">
              <a:spcBef>
                <a:spcPts val="390"/>
              </a:spcBef>
              <a:spcAft>
                <a:spcPts val="0"/>
              </a:spcAft>
              <a:buSzPts val="1400"/>
              <a:buNone/>
              <a:defRPr sz="1300" b="0" i="0" u="none" strike="noStrike" cap="none">
                <a:solidFill>
                  <a:schemeClr val="dk1"/>
                </a:solidFill>
                <a:latin typeface="Calibri"/>
                <a:ea typeface="Calibri"/>
                <a:cs typeface="Calibri"/>
                <a:sym typeface="Calibri"/>
              </a:defRPr>
            </a:lvl4pPr>
            <a:lvl5pPr marL="2286000" marR="0" lvl="4" indent="-228600" algn="l" rtl="0">
              <a:spcBef>
                <a:spcPts val="390"/>
              </a:spcBef>
              <a:spcAft>
                <a:spcPts val="0"/>
              </a:spcAft>
              <a:buSzPts val="1400"/>
              <a:buNone/>
              <a:defRPr sz="13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4" y="8817613"/>
            <a:ext cx="3027466" cy="464502"/>
          </a:xfrm>
          <a:prstGeom prst="rect">
            <a:avLst/>
          </a:prstGeom>
          <a:noFill/>
          <a:ln>
            <a:noFill/>
          </a:ln>
        </p:spPr>
        <p:txBody>
          <a:bodyPr spcFirstLastPara="1" wrap="square" lIns="91075" tIns="45525" rIns="91075" bIns="455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3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3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3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3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3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3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3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3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55956" y="8817613"/>
            <a:ext cx="3027466" cy="464502"/>
          </a:xfrm>
          <a:prstGeom prst="rect">
            <a:avLst/>
          </a:prstGeom>
          <a:noFill/>
          <a:ln>
            <a:noFill/>
          </a:ln>
        </p:spPr>
        <p:txBody>
          <a:bodyPr spcFirstLastPara="1" wrap="square" lIns="91075" tIns="45525" rIns="91075" bIns="455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1c403e2f3a_0_6:notes"/>
          <p:cNvSpPr txBox="1">
            <a:spLocks noGrp="1"/>
          </p:cNvSpPr>
          <p:nvPr>
            <p:ph type="body" idx="1"/>
          </p:nvPr>
        </p:nvSpPr>
        <p:spPr>
          <a:xfrm>
            <a:off x="699133" y="4410393"/>
            <a:ext cx="5586600" cy="4177200"/>
          </a:xfrm>
          <a:prstGeom prst="rect">
            <a:avLst/>
          </a:prstGeom>
        </p:spPr>
        <p:txBody>
          <a:bodyPr spcFirstLastPara="1" wrap="square" lIns="91075" tIns="45525" rIns="91075" bIns="455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We understand that software is a fantastic tool for addressing project or firm level challenges, but that a narrowly technical solution is not likely to fully address a situation on its own. We begin with conversation, assessing the stakeholder’s landscape - their perspective and the connections they’d like to be able to develop.</a:t>
            </a:r>
            <a:endParaRPr sz="110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Our development capacities include designing and testing user interfaces, workflows, database and dashboards, web presence, and more. We are particularly well versed in coding languages and frameworks, in design techniques, and in both survey and interview based user research. </a:t>
            </a:r>
            <a:endParaRPr sz="110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We bring talented college students aligned in technology and tech-adjacent fields to focus on challenges in your company and profession. Many of our students must work to pay for school. Our goal is to offer them paid employment so they don’t need to hold down outside jobs. Your support of VIP in the College of Engineering can make this happen. If your needs require it, we can also take on work-for-hire.</a:t>
            </a:r>
            <a:endParaRPr/>
          </a:p>
        </p:txBody>
      </p:sp>
      <p:sp>
        <p:nvSpPr>
          <p:cNvPr id="216" name="Google Shape;216;g21c403e2f3a_0_6:notes"/>
          <p:cNvSpPr>
            <a:spLocks noGrp="1" noRot="1" noChangeAspect="1"/>
          </p:cNvSpPr>
          <p:nvPr>
            <p:ph type="sldImg" idx="2"/>
          </p:nvPr>
        </p:nvSpPr>
        <p:spPr>
          <a:xfrm>
            <a:off x="117157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Slide">
  <p:cSld name="Main Slide">
    <p:spTree>
      <p:nvGrpSpPr>
        <p:cNvPr id="1" name="Shape 19"/>
        <p:cNvGrpSpPr/>
        <p:nvPr/>
      </p:nvGrpSpPr>
      <p:grpSpPr>
        <a:xfrm>
          <a:off x="0" y="0"/>
          <a:ext cx="0" cy="0"/>
          <a:chOff x="0" y="0"/>
          <a:chExt cx="0" cy="0"/>
        </a:xfrm>
      </p:grpSpPr>
      <p:cxnSp>
        <p:nvCxnSpPr>
          <p:cNvPr id="20" name="Google Shape;20;p18"/>
          <p:cNvCxnSpPr/>
          <p:nvPr/>
        </p:nvCxnSpPr>
        <p:spPr>
          <a:xfrm>
            <a:off x="358888" y="1008064"/>
            <a:ext cx="9343798" cy="1587"/>
          </a:xfrm>
          <a:prstGeom prst="straightConnector1">
            <a:avLst/>
          </a:prstGeom>
          <a:noFill/>
          <a:ln w="19050" cap="flat" cmpd="sng">
            <a:solidFill>
              <a:srgbClr val="000000"/>
            </a:solidFill>
            <a:prstDash val="solid"/>
            <a:round/>
            <a:headEnd type="none" w="sm" len="sm"/>
            <a:tailEnd type="none" w="sm" len="sm"/>
          </a:ln>
        </p:spPr>
      </p:cxnSp>
      <p:sp>
        <p:nvSpPr>
          <p:cNvPr id="21" name="Google Shape;21;p18"/>
          <p:cNvSpPr txBox="1"/>
          <p:nvPr/>
        </p:nvSpPr>
        <p:spPr>
          <a:xfrm>
            <a:off x="358888" y="7188200"/>
            <a:ext cx="406528" cy="179388"/>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fld id="{00000000-1234-1234-1234-123412341234}" type="slidenum">
              <a:rPr lang="en-US" sz="1000" b="0" i="0" u="none" strike="noStrike" cap="none">
                <a:solidFill>
                  <a:srgbClr val="484849"/>
                </a:solidFill>
                <a:latin typeface="Calibri"/>
                <a:ea typeface="Calibri"/>
                <a:cs typeface="Calibri"/>
                <a:sym typeface="Calibri"/>
              </a:rPr>
              <a:t>‹#›</a:t>
            </a:fld>
            <a:endParaRPr sz="1000" b="0" i="0" u="none" strike="noStrike" cap="none">
              <a:solidFill>
                <a:srgbClr val="484849"/>
              </a:solidFill>
              <a:latin typeface="Calibri"/>
              <a:ea typeface="Calibri"/>
              <a:cs typeface="Calibri"/>
              <a:sym typeface="Calibri"/>
            </a:endParaRPr>
          </a:p>
        </p:txBody>
      </p:sp>
      <p:sp>
        <p:nvSpPr>
          <p:cNvPr id="22" name="Google Shape;22;p18"/>
          <p:cNvSpPr txBox="1">
            <a:spLocks noGrp="1"/>
          </p:cNvSpPr>
          <p:nvPr>
            <p:ph type="body" idx="1"/>
          </p:nvPr>
        </p:nvSpPr>
        <p:spPr>
          <a:xfrm>
            <a:off x="358888" y="1368426"/>
            <a:ext cx="9345387" cy="5267325"/>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lvl1pPr>
            <a:lvl2pPr marL="914400" lvl="1" indent="-228600" algn="l">
              <a:spcBef>
                <a:spcPts val="400"/>
              </a:spcBef>
              <a:spcAft>
                <a:spcPts val="0"/>
              </a:spcAft>
              <a:buSzPts val="1400"/>
              <a:buNone/>
              <a:defRPr sz="1600"/>
            </a:lvl2pPr>
            <a:lvl3pPr marL="1371600" lvl="2" indent="-317500" algn="l">
              <a:spcBef>
                <a:spcPts val="400"/>
              </a:spcBef>
              <a:spcAft>
                <a:spcPts val="0"/>
              </a:spcAft>
              <a:buClr>
                <a:schemeClr val="dk1"/>
              </a:buClr>
              <a:buSzPts val="1400"/>
              <a:buChar char="▪"/>
              <a:defRPr sz="1400"/>
            </a:lvl3pPr>
            <a:lvl4pPr marL="1828800" lvl="3" indent="-317500" algn="l">
              <a:spcBef>
                <a:spcPts val="400"/>
              </a:spcBef>
              <a:spcAft>
                <a:spcPts val="0"/>
              </a:spcAft>
              <a:buClr>
                <a:schemeClr val="dk1"/>
              </a:buClr>
              <a:buSzPts val="1400"/>
              <a:buChar char="–"/>
              <a:defRPr sz="1400"/>
            </a:lvl4pPr>
            <a:lvl5pPr marL="2286000" lvl="4" indent="-228600" algn="l">
              <a:spcBef>
                <a:spcPts val="400"/>
              </a:spcBef>
              <a:spcAft>
                <a:spcPts val="0"/>
              </a:spcAft>
              <a:buSzPts val="1400"/>
              <a:buNone/>
              <a:defRPr sz="1400"/>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pic>
        <p:nvPicPr>
          <p:cNvPr id="23" name="Google Shape;23;p18"/>
          <p:cNvPicPr preferRelativeResize="0"/>
          <p:nvPr/>
        </p:nvPicPr>
        <p:blipFill rotWithShape="1">
          <a:blip r:embed="rId2">
            <a:alphaModFix/>
          </a:blip>
          <a:srcRect/>
          <a:stretch/>
        </p:blipFill>
        <p:spPr>
          <a:xfrm>
            <a:off x="8354157" y="356616"/>
            <a:ext cx="1350119" cy="348615"/>
          </a:xfrm>
          <a:prstGeom prst="rect">
            <a:avLst/>
          </a:prstGeom>
          <a:noFill/>
          <a:ln>
            <a:noFill/>
          </a:ln>
        </p:spPr>
      </p:pic>
      <p:sp>
        <p:nvSpPr>
          <p:cNvPr id="24" name="Google Shape;24;p18"/>
          <p:cNvSpPr txBox="1">
            <a:spLocks noGrp="1"/>
          </p:cNvSpPr>
          <p:nvPr>
            <p:ph type="body" idx="2"/>
          </p:nvPr>
        </p:nvSpPr>
        <p:spPr>
          <a:xfrm>
            <a:off x="358888" y="360000"/>
            <a:ext cx="7544818" cy="360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rgbClr val="000000"/>
              </a:buClr>
              <a:buSzPts val="2801"/>
              <a:buFont typeface="Calibri"/>
              <a:buNone/>
              <a:defRPr sz="2801" b="1">
                <a:solidFill>
                  <a:srgbClr val="000000"/>
                </a:solidFill>
                <a:latin typeface="Calibri"/>
                <a:ea typeface="Calibri"/>
                <a:cs typeface="Calibri"/>
                <a:sym typeface="Calibri"/>
              </a:defRPr>
            </a:lvl1pPr>
            <a:lvl2pPr marL="914400" lvl="1" indent="-228600" algn="l">
              <a:spcBef>
                <a:spcPts val="400"/>
              </a:spcBef>
              <a:spcAft>
                <a:spcPts val="0"/>
              </a:spcAft>
              <a:buClr>
                <a:schemeClr val="dk1"/>
              </a:buClr>
              <a:buSzPts val="2801"/>
              <a:buFont typeface="Calibri"/>
              <a:buNone/>
              <a:defRPr sz="2801"/>
            </a:lvl2pPr>
            <a:lvl3pPr marL="1371600" lvl="2" indent="-228600" algn="l">
              <a:spcBef>
                <a:spcPts val="400"/>
              </a:spcBef>
              <a:spcAft>
                <a:spcPts val="0"/>
              </a:spcAft>
              <a:buClr>
                <a:schemeClr val="dk1"/>
              </a:buClr>
              <a:buSzPts val="2801"/>
              <a:buFont typeface="Calibri"/>
              <a:buNone/>
              <a:defRPr sz="2801"/>
            </a:lvl3pPr>
            <a:lvl4pPr marL="1828800" lvl="3" indent="-228600" algn="l">
              <a:spcBef>
                <a:spcPts val="400"/>
              </a:spcBef>
              <a:spcAft>
                <a:spcPts val="0"/>
              </a:spcAft>
              <a:buClr>
                <a:schemeClr val="dk1"/>
              </a:buClr>
              <a:buSzPts val="2801"/>
              <a:buFont typeface="Calibri"/>
              <a:buNone/>
              <a:defRPr sz="2801"/>
            </a:lvl4pPr>
            <a:lvl5pPr marL="2286000" lvl="4" indent="-228600" algn="l">
              <a:spcBef>
                <a:spcPts val="400"/>
              </a:spcBef>
              <a:spcAft>
                <a:spcPts val="0"/>
              </a:spcAft>
              <a:buClr>
                <a:schemeClr val="dk1"/>
              </a:buClr>
              <a:buSzPts val="2801"/>
              <a:buFont typeface="Calibri"/>
              <a:buNone/>
              <a:defRPr sz="2801"/>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Slide - Columns x4">
  <p:cSld name="Main Slide - Columns x4">
    <p:spTree>
      <p:nvGrpSpPr>
        <p:cNvPr id="1" name="Shape 77"/>
        <p:cNvGrpSpPr/>
        <p:nvPr/>
      </p:nvGrpSpPr>
      <p:grpSpPr>
        <a:xfrm>
          <a:off x="0" y="0"/>
          <a:ext cx="0" cy="0"/>
          <a:chOff x="0" y="0"/>
          <a:chExt cx="0" cy="0"/>
        </a:xfrm>
      </p:grpSpPr>
      <p:cxnSp>
        <p:nvCxnSpPr>
          <p:cNvPr id="78" name="Google Shape;78;p27"/>
          <p:cNvCxnSpPr/>
          <p:nvPr/>
        </p:nvCxnSpPr>
        <p:spPr>
          <a:xfrm>
            <a:off x="358888" y="1008064"/>
            <a:ext cx="9343798" cy="1587"/>
          </a:xfrm>
          <a:prstGeom prst="straightConnector1">
            <a:avLst/>
          </a:prstGeom>
          <a:noFill/>
          <a:ln w="19050" cap="flat" cmpd="sng">
            <a:solidFill>
              <a:srgbClr val="000000"/>
            </a:solidFill>
            <a:prstDash val="solid"/>
            <a:round/>
            <a:headEnd type="none" w="sm" len="sm"/>
            <a:tailEnd type="none" w="sm" len="sm"/>
          </a:ln>
        </p:spPr>
      </p:cxnSp>
      <p:sp>
        <p:nvSpPr>
          <p:cNvPr id="79" name="Google Shape;79;p27"/>
          <p:cNvSpPr txBox="1"/>
          <p:nvPr/>
        </p:nvSpPr>
        <p:spPr>
          <a:xfrm>
            <a:off x="358888" y="7188200"/>
            <a:ext cx="406528" cy="179388"/>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fld id="{00000000-1234-1234-1234-123412341234}" type="slidenum">
              <a:rPr lang="en-US" sz="1000">
                <a:solidFill>
                  <a:srgbClr val="484849"/>
                </a:solidFill>
                <a:latin typeface="Calibri"/>
                <a:ea typeface="Calibri"/>
                <a:cs typeface="Calibri"/>
                <a:sym typeface="Calibri"/>
              </a:rPr>
              <a:t>‹#›</a:t>
            </a:fld>
            <a:endParaRPr sz="1000">
              <a:solidFill>
                <a:srgbClr val="484849"/>
              </a:solidFill>
              <a:latin typeface="Calibri"/>
              <a:ea typeface="Calibri"/>
              <a:cs typeface="Calibri"/>
              <a:sym typeface="Calibri"/>
            </a:endParaRPr>
          </a:p>
        </p:txBody>
      </p:sp>
      <p:sp>
        <p:nvSpPr>
          <p:cNvPr id="80" name="Google Shape;80;p27"/>
          <p:cNvSpPr txBox="1">
            <a:spLocks noGrp="1"/>
          </p:cNvSpPr>
          <p:nvPr>
            <p:ph type="body" idx="1"/>
          </p:nvPr>
        </p:nvSpPr>
        <p:spPr>
          <a:xfrm>
            <a:off x="7636698" y="1368426"/>
            <a:ext cx="2067577" cy="5267325"/>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lvl1pPr>
            <a:lvl2pPr marL="914400" lvl="1" indent="-228600" algn="l">
              <a:spcBef>
                <a:spcPts val="400"/>
              </a:spcBef>
              <a:spcAft>
                <a:spcPts val="0"/>
              </a:spcAft>
              <a:buSzPts val="1400"/>
              <a:buNone/>
              <a:defRPr/>
            </a:lvl2pPr>
            <a:lvl3pPr marL="1371600" lvl="2" indent="-342900" algn="l">
              <a:spcBef>
                <a:spcPts val="400"/>
              </a:spcBef>
              <a:spcAft>
                <a:spcPts val="0"/>
              </a:spcAft>
              <a:buClr>
                <a:schemeClr val="dk1"/>
              </a:buClr>
              <a:buSzPts val="1800"/>
              <a:buChar char="▪"/>
              <a:defRPr/>
            </a:lvl3pPr>
            <a:lvl4pPr marL="1828800" lvl="3" indent="-342900" algn="l">
              <a:spcBef>
                <a:spcPts val="400"/>
              </a:spcBef>
              <a:spcAft>
                <a:spcPts val="0"/>
              </a:spcAft>
              <a:buClr>
                <a:schemeClr val="dk1"/>
              </a:buClr>
              <a:buSzPts val="1800"/>
              <a:buChar char="–"/>
              <a:defRPr/>
            </a:lvl4pPr>
            <a:lvl5pPr marL="2286000" lvl="4" indent="-228600" algn="l">
              <a:spcBef>
                <a:spcPts val="400"/>
              </a:spcBef>
              <a:spcAft>
                <a:spcPts val="0"/>
              </a:spcAft>
              <a:buSzPts val="1400"/>
              <a:buNone/>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81" name="Google Shape;81;p27"/>
          <p:cNvSpPr txBox="1">
            <a:spLocks noGrp="1"/>
          </p:cNvSpPr>
          <p:nvPr>
            <p:ph type="body" idx="2"/>
          </p:nvPr>
        </p:nvSpPr>
        <p:spPr>
          <a:xfrm>
            <a:off x="5211819" y="1368426"/>
            <a:ext cx="2065990" cy="5267325"/>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lvl1pPr>
            <a:lvl2pPr marL="914400" lvl="1" indent="-228600" algn="l">
              <a:spcBef>
                <a:spcPts val="400"/>
              </a:spcBef>
              <a:spcAft>
                <a:spcPts val="0"/>
              </a:spcAft>
              <a:buSzPts val="1400"/>
              <a:buNone/>
              <a:defRPr/>
            </a:lvl2pPr>
            <a:lvl3pPr marL="1371600" lvl="2" indent="-342900" algn="l">
              <a:spcBef>
                <a:spcPts val="400"/>
              </a:spcBef>
              <a:spcAft>
                <a:spcPts val="0"/>
              </a:spcAft>
              <a:buClr>
                <a:schemeClr val="dk1"/>
              </a:buClr>
              <a:buSzPts val="1800"/>
              <a:buChar char="▪"/>
              <a:defRPr/>
            </a:lvl3pPr>
            <a:lvl4pPr marL="1828800" lvl="3" indent="-342900" algn="l">
              <a:spcBef>
                <a:spcPts val="400"/>
              </a:spcBef>
              <a:spcAft>
                <a:spcPts val="0"/>
              </a:spcAft>
              <a:buClr>
                <a:schemeClr val="dk1"/>
              </a:buClr>
              <a:buSzPts val="1800"/>
              <a:buChar char="–"/>
              <a:defRPr/>
            </a:lvl4pPr>
            <a:lvl5pPr marL="2286000" lvl="4" indent="-228600" algn="l">
              <a:spcBef>
                <a:spcPts val="400"/>
              </a:spcBef>
              <a:spcAft>
                <a:spcPts val="0"/>
              </a:spcAft>
              <a:buSzPts val="1400"/>
              <a:buNone/>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82" name="Google Shape;82;p27"/>
          <p:cNvSpPr txBox="1">
            <a:spLocks noGrp="1"/>
          </p:cNvSpPr>
          <p:nvPr>
            <p:ph type="body" idx="3"/>
          </p:nvPr>
        </p:nvSpPr>
        <p:spPr>
          <a:xfrm>
            <a:off x="2785354" y="1368426"/>
            <a:ext cx="2065990" cy="5267325"/>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lvl1pPr>
            <a:lvl2pPr marL="914400" lvl="1" indent="-228600" algn="l">
              <a:spcBef>
                <a:spcPts val="400"/>
              </a:spcBef>
              <a:spcAft>
                <a:spcPts val="0"/>
              </a:spcAft>
              <a:buSzPts val="1400"/>
              <a:buNone/>
              <a:defRPr/>
            </a:lvl2pPr>
            <a:lvl3pPr marL="1371600" lvl="2" indent="-342900" algn="l">
              <a:spcBef>
                <a:spcPts val="400"/>
              </a:spcBef>
              <a:spcAft>
                <a:spcPts val="0"/>
              </a:spcAft>
              <a:buClr>
                <a:schemeClr val="dk1"/>
              </a:buClr>
              <a:buSzPts val="1800"/>
              <a:buChar char="▪"/>
              <a:defRPr/>
            </a:lvl3pPr>
            <a:lvl4pPr marL="1828800" lvl="3" indent="-342900" algn="l">
              <a:spcBef>
                <a:spcPts val="400"/>
              </a:spcBef>
              <a:spcAft>
                <a:spcPts val="0"/>
              </a:spcAft>
              <a:buClr>
                <a:schemeClr val="dk1"/>
              </a:buClr>
              <a:buSzPts val="1800"/>
              <a:buChar char="–"/>
              <a:defRPr/>
            </a:lvl4pPr>
            <a:lvl5pPr marL="2286000" lvl="4" indent="-228600" algn="l">
              <a:spcBef>
                <a:spcPts val="400"/>
              </a:spcBef>
              <a:spcAft>
                <a:spcPts val="0"/>
              </a:spcAft>
              <a:buSzPts val="1400"/>
              <a:buNone/>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83" name="Google Shape;83;p27"/>
          <p:cNvSpPr txBox="1">
            <a:spLocks noGrp="1"/>
          </p:cNvSpPr>
          <p:nvPr>
            <p:ph type="body" idx="4"/>
          </p:nvPr>
        </p:nvSpPr>
        <p:spPr>
          <a:xfrm>
            <a:off x="358889" y="1368426"/>
            <a:ext cx="2067577" cy="5267325"/>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lvl1pPr>
            <a:lvl2pPr marL="914400" lvl="1" indent="-228600" algn="l">
              <a:spcBef>
                <a:spcPts val="400"/>
              </a:spcBef>
              <a:spcAft>
                <a:spcPts val="0"/>
              </a:spcAft>
              <a:buSzPts val="1400"/>
              <a:buNone/>
              <a:defRPr/>
            </a:lvl2pPr>
            <a:lvl3pPr marL="1371600" lvl="2" indent="-342900" algn="l">
              <a:spcBef>
                <a:spcPts val="400"/>
              </a:spcBef>
              <a:spcAft>
                <a:spcPts val="0"/>
              </a:spcAft>
              <a:buClr>
                <a:schemeClr val="dk1"/>
              </a:buClr>
              <a:buSzPts val="1800"/>
              <a:buChar char="▪"/>
              <a:defRPr/>
            </a:lvl3pPr>
            <a:lvl4pPr marL="1828800" lvl="3" indent="-342900" algn="l">
              <a:spcBef>
                <a:spcPts val="400"/>
              </a:spcBef>
              <a:spcAft>
                <a:spcPts val="0"/>
              </a:spcAft>
              <a:buClr>
                <a:schemeClr val="dk1"/>
              </a:buClr>
              <a:buSzPts val="1800"/>
              <a:buChar char="–"/>
              <a:defRPr/>
            </a:lvl4pPr>
            <a:lvl5pPr marL="2286000" lvl="4" indent="-228600" algn="l">
              <a:spcBef>
                <a:spcPts val="400"/>
              </a:spcBef>
              <a:spcAft>
                <a:spcPts val="0"/>
              </a:spcAft>
              <a:buSzPts val="1400"/>
              <a:buNone/>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pic>
        <p:nvPicPr>
          <p:cNvPr id="84" name="Google Shape;84;p27"/>
          <p:cNvPicPr preferRelativeResize="0"/>
          <p:nvPr/>
        </p:nvPicPr>
        <p:blipFill rotWithShape="1">
          <a:blip r:embed="rId2">
            <a:alphaModFix/>
          </a:blip>
          <a:srcRect/>
          <a:stretch/>
        </p:blipFill>
        <p:spPr>
          <a:xfrm>
            <a:off x="8354157" y="356616"/>
            <a:ext cx="1350119" cy="348615"/>
          </a:xfrm>
          <a:prstGeom prst="rect">
            <a:avLst/>
          </a:prstGeom>
          <a:noFill/>
          <a:ln>
            <a:noFill/>
          </a:ln>
        </p:spPr>
      </p:pic>
      <p:sp>
        <p:nvSpPr>
          <p:cNvPr id="85" name="Google Shape;85;p27"/>
          <p:cNvSpPr txBox="1">
            <a:spLocks noGrp="1"/>
          </p:cNvSpPr>
          <p:nvPr>
            <p:ph type="body" idx="5"/>
          </p:nvPr>
        </p:nvSpPr>
        <p:spPr>
          <a:xfrm>
            <a:off x="358888" y="360000"/>
            <a:ext cx="7544818" cy="360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rgbClr val="000000"/>
              </a:buClr>
              <a:buSzPts val="2801"/>
              <a:buFont typeface="Calibri"/>
              <a:buNone/>
              <a:defRPr sz="2801" b="1">
                <a:solidFill>
                  <a:srgbClr val="000000"/>
                </a:solidFill>
                <a:latin typeface="Calibri"/>
                <a:ea typeface="Calibri"/>
                <a:cs typeface="Calibri"/>
                <a:sym typeface="Calibri"/>
              </a:defRPr>
            </a:lvl1pPr>
            <a:lvl2pPr marL="914400" lvl="1" indent="-228600" algn="l">
              <a:spcBef>
                <a:spcPts val="400"/>
              </a:spcBef>
              <a:spcAft>
                <a:spcPts val="0"/>
              </a:spcAft>
              <a:buClr>
                <a:schemeClr val="dk1"/>
              </a:buClr>
              <a:buSzPts val="2801"/>
              <a:buFont typeface="Calibri"/>
              <a:buNone/>
              <a:defRPr sz="2801"/>
            </a:lvl2pPr>
            <a:lvl3pPr marL="1371600" lvl="2" indent="-228600" algn="l">
              <a:spcBef>
                <a:spcPts val="400"/>
              </a:spcBef>
              <a:spcAft>
                <a:spcPts val="0"/>
              </a:spcAft>
              <a:buClr>
                <a:schemeClr val="dk1"/>
              </a:buClr>
              <a:buSzPts val="2801"/>
              <a:buFont typeface="Calibri"/>
              <a:buNone/>
              <a:defRPr sz="2801"/>
            </a:lvl3pPr>
            <a:lvl4pPr marL="1828800" lvl="3" indent="-228600" algn="l">
              <a:spcBef>
                <a:spcPts val="400"/>
              </a:spcBef>
              <a:spcAft>
                <a:spcPts val="0"/>
              </a:spcAft>
              <a:buClr>
                <a:schemeClr val="dk1"/>
              </a:buClr>
              <a:buSzPts val="2801"/>
              <a:buFont typeface="Calibri"/>
              <a:buNone/>
              <a:defRPr sz="2801"/>
            </a:lvl4pPr>
            <a:lvl5pPr marL="2286000" lvl="4" indent="-228600" algn="l">
              <a:spcBef>
                <a:spcPts val="400"/>
              </a:spcBef>
              <a:spcAft>
                <a:spcPts val="0"/>
              </a:spcAft>
              <a:buClr>
                <a:schemeClr val="dk1"/>
              </a:buClr>
              <a:buSzPts val="2801"/>
              <a:buFont typeface="Calibri"/>
              <a:buNone/>
              <a:defRPr sz="2801"/>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Column x1">
  <p:cSld name="Table of Contents Column x1">
    <p:spTree>
      <p:nvGrpSpPr>
        <p:cNvPr id="1" name="Shape 86"/>
        <p:cNvGrpSpPr/>
        <p:nvPr/>
      </p:nvGrpSpPr>
      <p:grpSpPr>
        <a:xfrm>
          <a:off x="0" y="0"/>
          <a:ext cx="0" cy="0"/>
          <a:chOff x="0" y="0"/>
          <a:chExt cx="0" cy="0"/>
        </a:xfrm>
      </p:grpSpPr>
      <p:cxnSp>
        <p:nvCxnSpPr>
          <p:cNvPr id="87" name="Google Shape;87;p28"/>
          <p:cNvCxnSpPr/>
          <p:nvPr/>
        </p:nvCxnSpPr>
        <p:spPr>
          <a:xfrm>
            <a:off x="358888" y="1008064"/>
            <a:ext cx="9343798" cy="1587"/>
          </a:xfrm>
          <a:prstGeom prst="straightConnector1">
            <a:avLst/>
          </a:prstGeom>
          <a:noFill/>
          <a:ln w="19050" cap="flat" cmpd="sng">
            <a:solidFill>
              <a:srgbClr val="000000"/>
            </a:solidFill>
            <a:prstDash val="solid"/>
            <a:round/>
            <a:headEnd type="none" w="sm" len="sm"/>
            <a:tailEnd type="none" w="sm" len="sm"/>
          </a:ln>
        </p:spPr>
      </p:cxnSp>
      <p:sp>
        <p:nvSpPr>
          <p:cNvPr id="88" name="Google Shape;88;p28"/>
          <p:cNvSpPr txBox="1"/>
          <p:nvPr/>
        </p:nvSpPr>
        <p:spPr>
          <a:xfrm>
            <a:off x="358888" y="7188200"/>
            <a:ext cx="406528" cy="179388"/>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fld id="{00000000-1234-1234-1234-123412341234}" type="slidenum">
              <a:rPr lang="en-US" sz="1000">
                <a:solidFill>
                  <a:srgbClr val="484849"/>
                </a:solidFill>
                <a:latin typeface="Calibri"/>
                <a:ea typeface="Calibri"/>
                <a:cs typeface="Calibri"/>
                <a:sym typeface="Calibri"/>
              </a:rPr>
              <a:t>‹#›</a:t>
            </a:fld>
            <a:endParaRPr sz="1000">
              <a:solidFill>
                <a:srgbClr val="484849"/>
              </a:solidFill>
              <a:latin typeface="Calibri"/>
              <a:ea typeface="Calibri"/>
              <a:cs typeface="Calibri"/>
              <a:sym typeface="Calibri"/>
            </a:endParaRPr>
          </a:p>
        </p:txBody>
      </p:sp>
      <p:sp>
        <p:nvSpPr>
          <p:cNvPr id="89" name="Google Shape;89;p28"/>
          <p:cNvSpPr txBox="1">
            <a:spLocks noGrp="1"/>
          </p:cNvSpPr>
          <p:nvPr>
            <p:ph type="body" idx="1"/>
          </p:nvPr>
        </p:nvSpPr>
        <p:spPr>
          <a:xfrm>
            <a:off x="358889" y="1368000"/>
            <a:ext cx="9344160" cy="526775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rgbClr val="000000"/>
              </a:buClr>
              <a:buSzPts val="1801"/>
              <a:buFont typeface="Calibri"/>
              <a:buNone/>
              <a:defRPr sz="1801" b="1">
                <a:solidFill>
                  <a:srgbClr val="000000"/>
                </a:solidFill>
                <a:latin typeface="Calibri"/>
                <a:ea typeface="Calibri"/>
                <a:cs typeface="Calibri"/>
                <a:sym typeface="Calibri"/>
              </a:defRPr>
            </a:lvl1pPr>
            <a:lvl2pPr marL="914400" lvl="1" indent="-228600" algn="l">
              <a:spcBef>
                <a:spcPts val="400"/>
              </a:spcBef>
              <a:spcAft>
                <a:spcPts val="0"/>
              </a:spcAft>
              <a:buClr>
                <a:srgbClr val="000000"/>
              </a:buClr>
              <a:buSzPts val="1600"/>
              <a:buFont typeface="Calibri"/>
              <a:buNone/>
              <a:defRPr sz="1600" b="0">
                <a:solidFill>
                  <a:srgbClr val="000000"/>
                </a:solidFill>
                <a:latin typeface="Calibri"/>
                <a:ea typeface="Calibri"/>
                <a:cs typeface="Calibri"/>
                <a:sym typeface="Calibri"/>
              </a:defRPr>
            </a:lvl2pPr>
            <a:lvl3pPr marL="1371600" lvl="2" indent="-228600" algn="l">
              <a:spcBef>
                <a:spcPts val="400"/>
              </a:spcBef>
              <a:spcAft>
                <a:spcPts val="0"/>
              </a:spcAft>
              <a:buClr>
                <a:srgbClr val="000000"/>
              </a:buClr>
              <a:buSzPts val="1400"/>
              <a:buFont typeface="Calibri"/>
              <a:buNone/>
              <a:defRPr sz="1400" b="0">
                <a:solidFill>
                  <a:srgbClr val="000000"/>
                </a:solidFill>
                <a:latin typeface="Calibri"/>
                <a:ea typeface="Calibri"/>
                <a:cs typeface="Calibri"/>
                <a:sym typeface="Calibri"/>
              </a:defRPr>
            </a:lvl3pPr>
            <a:lvl4pPr marL="1828800" lvl="3" indent="-228600" algn="l">
              <a:spcBef>
                <a:spcPts val="400"/>
              </a:spcBef>
              <a:spcAft>
                <a:spcPts val="0"/>
              </a:spcAft>
              <a:buClr>
                <a:srgbClr val="000000"/>
              </a:buClr>
              <a:buSzPts val="1400"/>
              <a:buFont typeface="Calibri"/>
              <a:buNone/>
              <a:defRPr sz="1400" b="0">
                <a:solidFill>
                  <a:srgbClr val="000000"/>
                </a:solidFill>
                <a:latin typeface="Calibri"/>
                <a:ea typeface="Calibri"/>
                <a:cs typeface="Calibri"/>
                <a:sym typeface="Calibri"/>
              </a:defRPr>
            </a:lvl4pPr>
            <a:lvl5pPr marL="2286000" lvl="4" indent="-228600" algn="l">
              <a:spcBef>
                <a:spcPts val="400"/>
              </a:spcBef>
              <a:spcAft>
                <a:spcPts val="0"/>
              </a:spcAft>
              <a:buClr>
                <a:srgbClr val="000000"/>
              </a:buClr>
              <a:buSzPts val="1400"/>
              <a:buFont typeface="Arial"/>
              <a:buNone/>
              <a:defRPr sz="1400" b="0">
                <a:solidFill>
                  <a:srgbClr val="000000"/>
                </a:solidFill>
                <a:latin typeface="Calibri"/>
                <a:ea typeface="Calibri"/>
                <a:cs typeface="Calibri"/>
                <a:sym typeface="Calibri"/>
              </a:defRPr>
            </a:lvl5pPr>
            <a:lvl6pPr marL="2743200" lvl="5" indent="-228600" algn="l">
              <a:spcBef>
                <a:spcPts val="400"/>
              </a:spcBef>
              <a:spcAft>
                <a:spcPts val="0"/>
              </a:spcAft>
              <a:buClr>
                <a:srgbClr val="000000"/>
              </a:buClr>
              <a:buSzPts val="1400"/>
              <a:buNone/>
              <a:defRPr sz="1400" b="0">
                <a:solidFill>
                  <a:srgbClr val="000000"/>
                </a:solidFill>
                <a:latin typeface="Calibri"/>
                <a:ea typeface="Calibri"/>
                <a:cs typeface="Calibri"/>
                <a:sym typeface="Calibri"/>
              </a:defRPr>
            </a:lvl6pPr>
            <a:lvl7pPr marL="3200400" lvl="6" indent="-228600" algn="l">
              <a:spcBef>
                <a:spcPts val="400"/>
              </a:spcBef>
              <a:spcAft>
                <a:spcPts val="0"/>
              </a:spcAft>
              <a:buClr>
                <a:srgbClr val="000000"/>
              </a:buClr>
              <a:buSzPts val="1400"/>
              <a:buFont typeface="Arial"/>
              <a:buNone/>
              <a:defRPr sz="1400" b="0">
                <a:solidFill>
                  <a:srgbClr val="000000"/>
                </a:solidFill>
                <a:latin typeface="Calibri"/>
                <a:ea typeface="Calibri"/>
                <a:cs typeface="Calibri"/>
                <a:sym typeface="Calibri"/>
              </a:defRPr>
            </a:lvl7pPr>
            <a:lvl8pPr marL="3657600" lvl="7" indent="-228600" algn="l">
              <a:spcBef>
                <a:spcPts val="400"/>
              </a:spcBef>
              <a:spcAft>
                <a:spcPts val="0"/>
              </a:spcAft>
              <a:buClr>
                <a:srgbClr val="000000"/>
              </a:buClr>
              <a:buSzPts val="1400"/>
              <a:buFont typeface="Arial"/>
              <a:buNone/>
              <a:defRPr sz="1400" b="0">
                <a:solidFill>
                  <a:srgbClr val="000000"/>
                </a:solidFill>
                <a:latin typeface="Calibri"/>
                <a:ea typeface="Calibri"/>
                <a:cs typeface="Calibri"/>
                <a:sym typeface="Calibri"/>
              </a:defRPr>
            </a:lvl8pPr>
            <a:lvl9pPr marL="4114800" lvl="8" indent="-228600" algn="l">
              <a:spcBef>
                <a:spcPts val="400"/>
              </a:spcBef>
              <a:spcAft>
                <a:spcPts val="400"/>
              </a:spcAft>
              <a:buClr>
                <a:srgbClr val="000000"/>
              </a:buClr>
              <a:buSzPts val="1400"/>
              <a:buFont typeface="Arial"/>
              <a:buNone/>
              <a:defRPr sz="1400" b="0">
                <a:solidFill>
                  <a:srgbClr val="000000"/>
                </a:solidFill>
                <a:latin typeface="Calibri"/>
                <a:ea typeface="Calibri"/>
                <a:cs typeface="Calibri"/>
                <a:sym typeface="Calibri"/>
              </a:defRPr>
            </a:lvl9pPr>
          </a:lstStyle>
          <a:p>
            <a:endParaRPr/>
          </a:p>
        </p:txBody>
      </p:sp>
      <p:pic>
        <p:nvPicPr>
          <p:cNvPr id="90" name="Google Shape;90;p28"/>
          <p:cNvPicPr preferRelativeResize="0"/>
          <p:nvPr/>
        </p:nvPicPr>
        <p:blipFill rotWithShape="1">
          <a:blip r:embed="rId2">
            <a:alphaModFix/>
          </a:blip>
          <a:srcRect/>
          <a:stretch/>
        </p:blipFill>
        <p:spPr>
          <a:xfrm>
            <a:off x="8354157" y="356616"/>
            <a:ext cx="1350119" cy="348615"/>
          </a:xfrm>
          <a:prstGeom prst="rect">
            <a:avLst/>
          </a:prstGeom>
          <a:noFill/>
          <a:ln>
            <a:noFill/>
          </a:ln>
        </p:spPr>
      </p:pic>
      <p:sp>
        <p:nvSpPr>
          <p:cNvPr id="91" name="Google Shape;91;p28"/>
          <p:cNvSpPr txBox="1">
            <a:spLocks noGrp="1"/>
          </p:cNvSpPr>
          <p:nvPr>
            <p:ph type="body" idx="2"/>
          </p:nvPr>
        </p:nvSpPr>
        <p:spPr>
          <a:xfrm>
            <a:off x="358888" y="360000"/>
            <a:ext cx="7544818" cy="360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rgbClr val="000000"/>
              </a:buClr>
              <a:buSzPts val="2801"/>
              <a:buFont typeface="Calibri"/>
              <a:buNone/>
              <a:defRPr sz="2801" b="1">
                <a:solidFill>
                  <a:srgbClr val="000000"/>
                </a:solidFill>
                <a:latin typeface="Calibri"/>
                <a:ea typeface="Calibri"/>
                <a:cs typeface="Calibri"/>
                <a:sym typeface="Calibri"/>
              </a:defRPr>
            </a:lvl1pPr>
            <a:lvl2pPr marL="914400" lvl="1" indent="-228600" algn="l">
              <a:spcBef>
                <a:spcPts val="400"/>
              </a:spcBef>
              <a:spcAft>
                <a:spcPts val="0"/>
              </a:spcAft>
              <a:buClr>
                <a:schemeClr val="dk1"/>
              </a:buClr>
              <a:buSzPts val="2801"/>
              <a:buFont typeface="Calibri"/>
              <a:buNone/>
              <a:defRPr sz="2801"/>
            </a:lvl2pPr>
            <a:lvl3pPr marL="1371600" lvl="2" indent="-228600" algn="l">
              <a:spcBef>
                <a:spcPts val="400"/>
              </a:spcBef>
              <a:spcAft>
                <a:spcPts val="0"/>
              </a:spcAft>
              <a:buClr>
                <a:schemeClr val="dk1"/>
              </a:buClr>
              <a:buSzPts val="2801"/>
              <a:buFont typeface="Calibri"/>
              <a:buNone/>
              <a:defRPr sz="2801"/>
            </a:lvl3pPr>
            <a:lvl4pPr marL="1828800" lvl="3" indent="-228600" algn="l">
              <a:spcBef>
                <a:spcPts val="400"/>
              </a:spcBef>
              <a:spcAft>
                <a:spcPts val="0"/>
              </a:spcAft>
              <a:buClr>
                <a:schemeClr val="dk1"/>
              </a:buClr>
              <a:buSzPts val="2801"/>
              <a:buFont typeface="Calibri"/>
              <a:buNone/>
              <a:defRPr sz="2801"/>
            </a:lvl4pPr>
            <a:lvl5pPr marL="2286000" lvl="4" indent="-228600" algn="l">
              <a:spcBef>
                <a:spcPts val="400"/>
              </a:spcBef>
              <a:spcAft>
                <a:spcPts val="0"/>
              </a:spcAft>
              <a:buClr>
                <a:schemeClr val="dk1"/>
              </a:buClr>
              <a:buSzPts val="2801"/>
              <a:buFont typeface="Calibri"/>
              <a:buNone/>
              <a:defRPr sz="2801"/>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Columns x2">
  <p:cSld name="Table of Contents Columns x2">
    <p:spTree>
      <p:nvGrpSpPr>
        <p:cNvPr id="1" name="Shape 92"/>
        <p:cNvGrpSpPr/>
        <p:nvPr/>
      </p:nvGrpSpPr>
      <p:grpSpPr>
        <a:xfrm>
          <a:off x="0" y="0"/>
          <a:ext cx="0" cy="0"/>
          <a:chOff x="0" y="0"/>
          <a:chExt cx="0" cy="0"/>
        </a:xfrm>
      </p:grpSpPr>
      <p:cxnSp>
        <p:nvCxnSpPr>
          <p:cNvPr id="93" name="Google Shape;93;p29"/>
          <p:cNvCxnSpPr/>
          <p:nvPr/>
        </p:nvCxnSpPr>
        <p:spPr>
          <a:xfrm>
            <a:off x="358888" y="1008064"/>
            <a:ext cx="9343798" cy="1587"/>
          </a:xfrm>
          <a:prstGeom prst="straightConnector1">
            <a:avLst/>
          </a:prstGeom>
          <a:noFill/>
          <a:ln w="19050" cap="flat" cmpd="sng">
            <a:solidFill>
              <a:srgbClr val="000000"/>
            </a:solidFill>
            <a:prstDash val="solid"/>
            <a:round/>
            <a:headEnd type="none" w="sm" len="sm"/>
            <a:tailEnd type="none" w="sm" len="sm"/>
          </a:ln>
        </p:spPr>
      </p:cxnSp>
      <p:sp>
        <p:nvSpPr>
          <p:cNvPr id="94" name="Google Shape;94;p29"/>
          <p:cNvSpPr txBox="1"/>
          <p:nvPr/>
        </p:nvSpPr>
        <p:spPr>
          <a:xfrm>
            <a:off x="358888" y="7188200"/>
            <a:ext cx="406528" cy="179388"/>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fld id="{00000000-1234-1234-1234-123412341234}" type="slidenum">
              <a:rPr lang="en-US" sz="1000">
                <a:solidFill>
                  <a:srgbClr val="484849"/>
                </a:solidFill>
                <a:latin typeface="Calibri"/>
                <a:ea typeface="Calibri"/>
                <a:cs typeface="Calibri"/>
                <a:sym typeface="Calibri"/>
              </a:rPr>
              <a:t>‹#›</a:t>
            </a:fld>
            <a:endParaRPr sz="1000">
              <a:solidFill>
                <a:srgbClr val="484849"/>
              </a:solidFill>
              <a:latin typeface="Calibri"/>
              <a:ea typeface="Calibri"/>
              <a:cs typeface="Calibri"/>
              <a:sym typeface="Calibri"/>
            </a:endParaRPr>
          </a:p>
        </p:txBody>
      </p:sp>
      <p:sp>
        <p:nvSpPr>
          <p:cNvPr id="95" name="Google Shape;95;p29"/>
          <p:cNvSpPr txBox="1">
            <a:spLocks noGrp="1"/>
          </p:cNvSpPr>
          <p:nvPr>
            <p:ph type="body" idx="1"/>
          </p:nvPr>
        </p:nvSpPr>
        <p:spPr>
          <a:xfrm>
            <a:off x="5213410" y="1368000"/>
            <a:ext cx="4490866" cy="526775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rgbClr val="000000"/>
              </a:buClr>
              <a:buSzPts val="1801"/>
              <a:buFont typeface="Calibri"/>
              <a:buNone/>
              <a:defRPr sz="1801" b="1">
                <a:solidFill>
                  <a:srgbClr val="000000"/>
                </a:solidFill>
                <a:latin typeface="Calibri"/>
                <a:ea typeface="Calibri"/>
                <a:cs typeface="Calibri"/>
                <a:sym typeface="Calibri"/>
              </a:defRPr>
            </a:lvl1pPr>
            <a:lvl2pPr marL="914400" lvl="1" indent="-228600" algn="l">
              <a:spcBef>
                <a:spcPts val="400"/>
              </a:spcBef>
              <a:spcAft>
                <a:spcPts val="0"/>
              </a:spcAft>
              <a:buClr>
                <a:srgbClr val="000000"/>
              </a:buClr>
              <a:buSzPts val="1600"/>
              <a:buFont typeface="Calibri"/>
              <a:buNone/>
              <a:defRPr sz="1600" b="0">
                <a:solidFill>
                  <a:srgbClr val="000000"/>
                </a:solidFill>
                <a:latin typeface="Calibri"/>
                <a:ea typeface="Calibri"/>
                <a:cs typeface="Calibri"/>
                <a:sym typeface="Calibri"/>
              </a:defRPr>
            </a:lvl2pPr>
            <a:lvl3pPr marL="1371600" lvl="2" indent="-228600" algn="l">
              <a:spcBef>
                <a:spcPts val="400"/>
              </a:spcBef>
              <a:spcAft>
                <a:spcPts val="0"/>
              </a:spcAft>
              <a:buClr>
                <a:srgbClr val="000000"/>
              </a:buClr>
              <a:buSzPts val="1400"/>
              <a:buFont typeface="Calibri"/>
              <a:buNone/>
              <a:defRPr sz="1400" b="0">
                <a:solidFill>
                  <a:srgbClr val="000000"/>
                </a:solidFill>
                <a:latin typeface="Calibri"/>
                <a:ea typeface="Calibri"/>
                <a:cs typeface="Calibri"/>
                <a:sym typeface="Calibri"/>
              </a:defRPr>
            </a:lvl3pPr>
            <a:lvl4pPr marL="1828800" lvl="3" indent="-228600" algn="l">
              <a:spcBef>
                <a:spcPts val="400"/>
              </a:spcBef>
              <a:spcAft>
                <a:spcPts val="0"/>
              </a:spcAft>
              <a:buClr>
                <a:srgbClr val="000000"/>
              </a:buClr>
              <a:buSzPts val="1400"/>
              <a:buFont typeface="Calibri"/>
              <a:buNone/>
              <a:defRPr sz="1400" b="0">
                <a:solidFill>
                  <a:srgbClr val="000000"/>
                </a:solidFill>
                <a:latin typeface="Calibri"/>
                <a:ea typeface="Calibri"/>
                <a:cs typeface="Calibri"/>
                <a:sym typeface="Calibri"/>
              </a:defRPr>
            </a:lvl4pPr>
            <a:lvl5pPr marL="2286000" lvl="4" indent="-228600" algn="l">
              <a:spcBef>
                <a:spcPts val="400"/>
              </a:spcBef>
              <a:spcAft>
                <a:spcPts val="0"/>
              </a:spcAft>
              <a:buClr>
                <a:srgbClr val="000000"/>
              </a:buClr>
              <a:buSzPts val="1400"/>
              <a:buFont typeface="Arial"/>
              <a:buNone/>
              <a:defRPr sz="1400" b="0">
                <a:solidFill>
                  <a:srgbClr val="000000"/>
                </a:solidFill>
                <a:latin typeface="Calibri"/>
                <a:ea typeface="Calibri"/>
                <a:cs typeface="Calibri"/>
                <a:sym typeface="Calibri"/>
              </a:defRPr>
            </a:lvl5pPr>
            <a:lvl6pPr marL="2743200" lvl="5" indent="-228600" algn="l">
              <a:spcBef>
                <a:spcPts val="400"/>
              </a:spcBef>
              <a:spcAft>
                <a:spcPts val="0"/>
              </a:spcAft>
              <a:buClr>
                <a:srgbClr val="000000"/>
              </a:buClr>
              <a:buSzPts val="1400"/>
              <a:buNone/>
              <a:defRPr sz="1400" b="0">
                <a:solidFill>
                  <a:srgbClr val="000000"/>
                </a:solidFill>
                <a:latin typeface="Calibri"/>
                <a:ea typeface="Calibri"/>
                <a:cs typeface="Calibri"/>
                <a:sym typeface="Calibri"/>
              </a:defRPr>
            </a:lvl6pPr>
            <a:lvl7pPr marL="3200400" lvl="6" indent="-228600" algn="l">
              <a:spcBef>
                <a:spcPts val="400"/>
              </a:spcBef>
              <a:spcAft>
                <a:spcPts val="0"/>
              </a:spcAft>
              <a:buClr>
                <a:srgbClr val="000000"/>
              </a:buClr>
              <a:buSzPts val="1400"/>
              <a:buFont typeface="Arial"/>
              <a:buNone/>
              <a:defRPr sz="1400" b="0">
                <a:solidFill>
                  <a:srgbClr val="000000"/>
                </a:solidFill>
                <a:latin typeface="Calibri"/>
                <a:ea typeface="Calibri"/>
                <a:cs typeface="Calibri"/>
                <a:sym typeface="Calibri"/>
              </a:defRPr>
            </a:lvl7pPr>
            <a:lvl8pPr marL="3657600" lvl="7" indent="-228600" algn="l">
              <a:spcBef>
                <a:spcPts val="400"/>
              </a:spcBef>
              <a:spcAft>
                <a:spcPts val="0"/>
              </a:spcAft>
              <a:buClr>
                <a:srgbClr val="000000"/>
              </a:buClr>
              <a:buSzPts val="1400"/>
              <a:buFont typeface="Arial"/>
              <a:buNone/>
              <a:defRPr sz="1400" b="0">
                <a:solidFill>
                  <a:srgbClr val="000000"/>
                </a:solidFill>
                <a:latin typeface="Calibri"/>
                <a:ea typeface="Calibri"/>
                <a:cs typeface="Calibri"/>
                <a:sym typeface="Calibri"/>
              </a:defRPr>
            </a:lvl8pPr>
            <a:lvl9pPr marL="4114800" lvl="8" indent="-228600" algn="l">
              <a:spcBef>
                <a:spcPts val="400"/>
              </a:spcBef>
              <a:spcAft>
                <a:spcPts val="400"/>
              </a:spcAft>
              <a:buClr>
                <a:srgbClr val="000000"/>
              </a:buClr>
              <a:buSzPts val="1400"/>
              <a:buFont typeface="Arial"/>
              <a:buNone/>
              <a:defRPr sz="1400" b="0">
                <a:solidFill>
                  <a:srgbClr val="000000"/>
                </a:solidFill>
                <a:latin typeface="Calibri"/>
                <a:ea typeface="Calibri"/>
                <a:cs typeface="Calibri"/>
                <a:sym typeface="Calibri"/>
              </a:defRPr>
            </a:lvl9pPr>
          </a:lstStyle>
          <a:p>
            <a:endParaRPr/>
          </a:p>
        </p:txBody>
      </p:sp>
      <p:sp>
        <p:nvSpPr>
          <p:cNvPr id="96" name="Google Shape;96;p29"/>
          <p:cNvSpPr txBox="1">
            <a:spLocks noGrp="1"/>
          </p:cNvSpPr>
          <p:nvPr>
            <p:ph type="body" idx="2"/>
          </p:nvPr>
        </p:nvSpPr>
        <p:spPr>
          <a:xfrm>
            <a:off x="358890" y="1368000"/>
            <a:ext cx="4490866" cy="526775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rgbClr val="000000"/>
              </a:buClr>
              <a:buSzPts val="1801"/>
              <a:buFont typeface="Calibri"/>
              <a:buNone/>
              <a:defRPr sz="1801" b="1">
                <a:solidFill>
                  <a:srgbClr val="000000"/>
                </a:solidFill>
                <a:latin typeface="Calibri"/>
                <a:ea typeface="Calibri"/>
                <a:cs typeface="Calibri"/>
                <a:sym typeface="Calibri"/>
              </a:defRPr>
            </a:lvl1pPr>
            <a:lvl2pPr marL="914400" lvl="1" indent="-228600" algn="l">
              <a:spcBef>
                <a:spcPts val="400"/>
              </a:spcBef>
              <a:spcAft>
                <a:spcPts val="0"/>
              </a:spcAft>
              <a:buClr>
                <a:srgbClr val="000000"/>
              </a:buClr>
              <a:buSzPts val="1600"/>
              <a:buFont typeface="Calibri"/>
              <a:buNone/>
              <a:defRPr sz="1600" b="0">
                <a:solidFill>
                  <a:srgbClr val="000000"/>
                </a:solidFill>
                <a:latin typeface="Calibri"/>
                <a:ea typeface="Calibri"/>
                <a:cs typeface="Calibri"/>
                <a:sym typeface="Calibri"/>
              </a:defRPr>
            </a:lvl2pPr>
            <a:lvl3pPr marL="1371600" lvl="2" indent="-228600" algn="l">
              <a:spcBef>
                <a:spcPts val="400"/>
              </a:spcBef>
              <a:spcAft>
                <a:spcPts val="0"/>
              </a:spcAft>
              <a:buClr>
                <a:srgbClr val="000000"/>
              </a:buClr>
              <a:buSzPts val="1400"/>
              <a:buFont typeface="Calibri"/>
              <a:buNone/>
              <a:defRPr sz="1400" b="0">
                <a:solidFill>
                  <a:srgbClr val="000000"/>
                </a:solidFill>
                <a:latin typeface="Calibri"/>
                <a:ea typeface="Calibri"/>
                <a:cs typeface="Calibri"/>
                <a:sym typeface="Calibri"/>
              </a:defRPr>
            </a:lvl3pPr>
            <a:lvl4pPr marL="1828800" lvl="3" indent="-228600" algn="l">
              <a:spcBef>
                <a:spcPts val="400"/>
              </a:spcBef>
              <a:spcAft>
                <a:spcPts val="0"/>
              </a:spcAft>
              <a:buClr>
                <a:srgbClr val="000000"/>
              </a:buClr>
              <a:buSzPts val="1400"/>
              <a:buFont typeface="Calibri"/>
              <a:buNone/>
              <a:defRPr sz="1400" b="0">
                <a:solidFill>
                  <a:srgbClr val="000000"/>
                </a:solidFill>
                <a:latin typeface="Calibri"/>
                <a:ea typeface="Calibri"/>
                <a:cs typeface="Calibri"/>
                <a:sym typeface="Calibri"/>
              </a:defRPr>
            </a:lvl4pPr>
            <a:lvl5pPr marL="2286000" lvl="4" indent="-228600" algn="l">
              <a:spcBef>
                <a:spcPts val="400"/>
              </a:spcBef>
              <a:spcAft>
                <a:spcPts val="0"/>
              </a:spcAft>
              <a:buClr>
                <a:srgbClr val="000000"/>
              </a:buClr>
              <a:buSzPts val="1400"/>
              <a:buFont typeface="Arial"/>
              <a:buNone/>
              <a:defRPr sz="1400" b="0">
                <a:solidFill>
                  <a:srgbClr val="000000"/>
                </a:solidFill>
                <a:latin typeface="Calibri"/>
                <a:ea typeface="Calibri"/>
                <a:cs typeface="Calibri"/>
                <a:sym typeface="Calibri"/>
              </a:defRPr>
            </a:lvl5pPr>
            <a:lvl6pPr marL="2743200" lvl="5" indent="-228600" algn="l">
              <a:spcBef>
                <a:spcPts val="400"/>
              </a:spcBef>
              <a:spcAft>
                <a:spcPts val="0"/>
              </a:spcAft>
              <a:buClr>
                <a:srgbClr val="000000"/>
              </a:buClr>
              <a:buSzPts val="1400"/>
              <a:buNone/>
              <a:defRPr sz="1400" b="0">
                <a:solidFill>
                  <a:srgbClr val="000000"/>
                </a:solidFill>
                <a:latin typeface="Calibri"/>
                <a:ea typeface="Calibri"/>
                <a:cs typeface="Calibri"/>
                <a:sym typeface="Calibri"/>
              </a:defRPr>
            </a:lvl6pPr>
            <a:lvl7pPr marL="3200400" lvl="6" indent="-228600" algn="l">
              <a:spcBef>
                <a:spcPts val="400"/>
              </a:spcBef>
              <a:spcAft>
                <a:spcPts val="0"/>
              </a:spcAft>
              <a:buClr>
                <a:srgbClr val="000000"/>
              </a:buClr>
              <a:buSzPts val="1400"/>
              <a:buFont typeface="Arial"/>
              <a:buNone/>
              <a:defRPr sz="1400" b="0">
                <a:solidFill>
                  <a:srgbClr val="000000"/>
                </a:solidFill>
                <a:latin typeface="Calibri"/>
                <a:ea typeface="Calibri"/>
                <a:cs typeface="Calibri"/>
                <a:sym typeface="Calibri"/>
              </a:defRPr>
            </a:lvl7pPr>
            <a:lvl8pPr marL="3657600" lvl="7" indent="-228600" algn="l">
              <a:spcBef>
                <a:spcPts val="400"/>
              </a:spcBef>
              <a:spcAft>
                <a:spcPts val="0"/>
              </a:spcAft>
              <a:buClr>
                <a:srgbClr val="000000"/>
              </a:buClr>
              <a:buSzPts val="1400"/>
              <a:buFont typeface="Arial"/>
              <a:buNone/>
              <a:defRPr sz="1400" b="0">
                <a:solidFill>
                  <a:srgbClr val="000000"/>
                </a:solidFill>
                <a:latin typeface="Calibri"/>
                <a:ea typeface="Calibri"/>
                <a:cs typeface="Calibri"/>
                <a:sym typeface="Calibri"/>
              </a:defRPr>
            </a:lvl8pPr>
            <a:lvl9pPr marL="4114800" lvl="8" indent="-228600" algn="l">
              <a:spcBef>
                <a:spcPts val="400"/>
              </a:spcBef>
              <a:spcAft>
                <a:spcPts val="400"/>
              </a:spcAft>
              <a:buClr>
                <a:srgbClr val="000000"/>
              </a:buClr>
              <a:buSzPts val="1400"/>
              <a:buFont typeface="Arial"/>
              <a:buNone/>
              <a:defRPr sz="1400" b="0">
                <a:solidFill>
                  <a:srgbClr val="000000"/>
                </a:solidFill>
                <a:latin typeface="Calibri"/>
                <a:ea typeface="Calibri"/>
                <a:cs typeface="Calibri"/>
                <a:sym typeface="Calibri"/>
              </a:defRPr>
            </a:lvl9pPr>
          </a:lstStyle>
          <a:p>
            <a:endParaRPr/>
          </a:p>
        </p:txBody>
      </p:sp>
      <p:pic>
        <p:nvPicPr>
          <p:cNvPr id="97" name="Google Shape;97;p29"/>
          <p:cNvPicPr preferRelativeResize="0"/>
          <p:nvPr/>
        </p:nvPicPr>
        <p:blipFill rotWithShape="1">
          <a:blip r:embed="rId2">
            <a:alphaModFix/>
          </a:blip>
          <a:srcRect/>
          <a:stretch/>
        </p:blipFill>
        <p:spPr>
          <a:xfrm>
            <a:off x="8354157" y="356616"/>
            <a:ext cx="1350119" cy="348615"/>
          </a:xfrm>
          <a:prstGeom prst="rect">
            <a:avLst/>
          </a:prstGeom>
          <a:noFill/>
          <a:ln>
            <a:noFill/>
          </a:ln>
        </p:spPr>
      </p:pic>
      <p:sp>
        <p:nvSpPr>
          <p:cNvPr id="98" name="Google Shape;98;p29"/>
          <p:cNvSpPr txBox="1">
            <a:spLocks noGrp="1"/>
          </p:cNvSpPr>
          <p:nvPr>
            <p:ph type="body" idx="3"/>
          </p:nvPr>
        </p:nvSpPr>
        <p:spPr>
          <a:xfrm>
            <a:off x="358888" y="360000"/>
            <a:ext cx="7544818" cy="360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rgbClr val="000000"/>
              </a:buClr>
              <a:buSzPts val="2801"/>
              <a:buFont typeface="Calibri"/>
              <a:buNone/>
              <a:defRPr sz="2801" b="1">
                <a:solidFill>
                  <a:srgbClr val="000000"/>
                </a:solidFill>
                <a:latin typeface="Calibri"/>
                <a:ea typeface="Calibri"/>
                <a:cs typeface="Calibri"/>
                <a:sym typeface="Calibri"/>
              </a:defRPr>
            </a:lvl1pPr>
            <a:lvl2pPr marL="914400" lvl="1" indent="-228600" algn="l">
              <a:spcBef>
                <a:spcPts val="400"/>
              </a:spcBef>
              <a:spcAft>
                <a:spcPts val="0"/>
              </a:spcAft>
              <a:buClr>
                <a:schemeClr val="dk1"/>
              </a:buClr>
              <a:buSzPts val="2801"/>
              <a:buFont typeface="Calibri"/>
              <a:buNone/>
              <a:defRPr sz="2801"/>
            </a:lvl2pPr>
            <a:lvl3pPr marL="1371600" lvl="2" indent="-228600" algn="l">
              <a:spcBef>
                <a:spcPts val="400"/>
              </a:spcBef>
              <a:spcAft>
                <a:spcPts val="0"/>
              </a:spcAft>
              <a:buClr>
                <a:schemeClr val="dk1"/>
              </a:buClr>
              <a:buSzPts val="2801"/>
              <a:buFont typeface="Calibri"/>
              <a:buNone/>
              <a:defRPr sz="2801"/>
            </a:lvl3pPr>
            <a:lvl4pPr marL="1828800" lvl="3" indent="-228600" algn="l">
              <a:spcBef>
                <a:spcPts val="400"/>
              </a:spcBef>
              <a:spcAft>
                <a:spcPts val="0"/>
              </a:spcAft>
              <a:buClr>
                <a:schemeClr val="dk1"/>
              </a:buClr>
              <a:buSzPts val="2801"/>
              <a:buFont typeface="Calibri"/>
              <a:buNone/>
              <a:defRPr sz="2801"/>
            </a:lvl4pPr>
            <a:lvl5pPr marL="2286000" lvl="4" indent="-228600" algn="l">
              <a:spcBef>
                <a:spcPts val="400"/>
              </a:spcBef>
              <a:spcAft>
                <a:spcPts val="0"/>
              </a:spcAft>
              <a:buClr>
                <a:schemeClr val="dk1"/>
              </a:buClr>
              <a:buSzPts val="2801"/>
              <a:buFont typeface="Calibri"/>
              <a:buNone/>
              <a:defRPr sz="2801"/>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ver Slide for Presentation">
  <p:cSld name="Cover Slide for Presentation">
    <p:spTree>
      <p:nvGrpSpPr>
        <p:cNvPr id="1" name="Shape 99"/>
        <p:cNvGrpSpPr/>
        <p:nvPr/>
      </p:nvGrpSpPr>
      <p:grpSpPr>
        <a:xfrm>
          <a:off x="0" y="0"/>
          <a:ext cx="0" cy="0"/>
          <a:chOff x="0" y="0"/>
          <a:chExt cx="0" cy="0"/>
        </a:xfrm>
      </p:grpSpPr>
      <p:pic>
        <p:nvPicPr>
          <p:cNvPr id="100" name="Google Shape;100;p30" descr="G:\Presentations\JOBS\2013\13080 new brand template\PPT\master options\signature word for cover.emf"/>
          <p:cNvPicPr preferRelativeResize="0"/>
          <p:nvPr/>
        </p:nvPicPr>
        <p:blipFill rotWithShape="1">
          <a:blip r:embed="rId2">
            <a:alphaModFix/>
          </a:blip>
          <a:srcRect l="4619" r="14072" b="13164"/>
          <a:stretch/>
        </p:blipFill>
        <p:spPr>
          <a:xfrm>
            <a:off x="0" y="6407151"/>
            <a:ext cx="10063163" cy="1165225"/>
          </a:xfrm>
          <a:prstGeom prst="rect">
            <a:avLst/>
          </a:prstGeom>
          <a:noFill/>
          <a:ln>
            <a:noFill/>
          </a:ln>
        </p:spPr>
      </p:pic>
      <p:pic>
        <p:nvPicPr>
          <p:cNvPr id="101" name="Google Shape;101;p30" descr="BOA_WORDMARK_Flagscape_P2768 bg.wmf"/>
          <p:cNvPicPr preferRelativeResize="0"/>
          <p:nvPr/>
        </p:nvPicPr>
        <p:blipFill rotWithShape="1">
          <a:blip r:embed="rId3">
            <a:alphaModFix/>
          </a:blip>
          <a:srcRect r="243" b="31017"/>
          <a:stretch/>
        </p:blipFill>
        <p:spPr>
          <a:xfrm>
            <a:off x="-11579" y="-11113"/>
            <a:ext cx="10072378" cy="5435601"/>
          </a:xfrm>
          <a:prstGeom prst="rect">
            <a:avLst/>
          </a:prstGeom>
          <a:noFill/>
          <a:ln>
            <a:noFill/>
          </a:ln>
        </p:spPr>
      </p:pic>
      <p:sp>
        <p:nvSpPr>
          <p:cNvPr id="102" name="Google Shape;102;p30"/>
          <p:cNvSpPr/>
          <p:nvPr/>
        </p:nvSpPr>
        <p:spPr>
          <a:xfrm>
            <a:off x="0" y="5400676"/>
            <a:ext cx="10063163" cy="1089025"/>
          </a:xfrm>
          <a:prstGeom prst="rect">
            <a:avLst/>
          </a:prstGeom>
          <a:solidFill>
            <a:srgbClr val="FFFFFF"/>
          </a:solidFill>
          <a:ln>
            <a:noFill/>
          </a:ln>
        </p:spPr>
        <p:txBody>
          <a:bodyPr spcFirstLastPara="1" wrap="square" lIns="108025" tIns="108025" rIns="108025" bIns="108025" anchor="ctr" anchorCtr="0">
            <a:noAutofit/>
          </a:bodyPr>
          <a:lstStyle/>
          <a:p>
            <a:pPr marL="0" marR="0" lvl="0" indent="0" algn="ctr" rtl="0">
              <a:spcBef>
                <a:spcPts val="0"/>
              </a:spcBef>
              <a:spcAft>
                <a:spcPts val="0"/>
              </a:spcAft>
              <a:buNone/>
            </a:pPr>
            <a:endParaRPr sz="1600">
              <a:solidFill>
                <a:schemeClr val="lt1"/>
              </a:solidFill>
              <a:latin typeface="Arial"/>
              <a:ea typeface="Arial"/>
              <a:cs typeface="Arial"/>
              <a:sym typeface="Arial"/>
            </a:endParaRPr>
          </a:p>
        </p:txBody>
      </p:sp>
      <p:sp>
        <p:nvSpPr>
          <p:cNvPr id="103" name="Google Shape;103;p30"/>
          <p:cNvSpPr txBox="1">
            <a:spLocks noGrp="1"/>
          </p:cNvSpPr>
          <p:nvPr>
            <p:ph type="body" idx="1"/>
          </p:nvPr>
        </p:nvSpPr>
        <p:spPr>
          <a:xfrm>
            <a:off x="358889" y="1262064"/>
            <a:ext cx="9354915" cy="7200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Clr>
                <a:srgbClr val="FFFFFF"/>
              </a:buClr>
              <a:buSzPts val="4801"/>
              <a:buFont typeface="Calibri"/>
              <a:buNone/>
              <a:defRPr sz="4801" b="0">
                <a:solidFill>
                  <a:srgbClr val="FFFFFF"/>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104" name="Google Shape;104;p30"/>
          <p:cNvSpPr txBox="1">
            <a:spLocks noGrp="1"/>
          </p:cNvSpPr>
          <p:nvPr>
            <p:ph type="body" idx="2"/>
          </p:nvPr>
        </p:nvSpPr>
        <p:spPr>
          <a:xfrm>
            <a:off x="358889" y="2137136"/>
            <a:ext cx="9354120" cy="360000"/>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480"/>
              </a:spcBef>
              <a:spcAft>
                <a:spcPts val="0"/>
              </a:spcAft>
              <a:buClr>
                <a:srgbClr val="FFFFFF"/>
              </a:buClr>
              <a:buSzPts val="2401"/>
              <a:buFont typeface="Calibri"/>
              <a:buNone/>
              <a:defRPr sz="2401" b="0">
                <a:solidFill>
                  <a:srgbClr val="FFFFFF"/>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105" name="Google Shape;105;p30"/>
          <p:cNvSpPr txBox="1">
            <a:spLocks noGrp="1"/>
          </p:cNvSpPr>
          <p:nvPr>
            <p:ph type="body" idx="3"/>
          </p:nvPr>
        </p:nvSpPr>
        <p:spPr>
          <a:xfrm>
            <a:off x="358889" y="2789036"/>
            <a:ext cx="9354915" cy="2880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Clr>
                <a:srgbClr val="FFFFFF"/>
              </a:buClr>
              <a:buSzPts val="1801"/>
              <a:buFont typeface="Calibri"/>
              <a:buNone/>
              <a:defRPr sz="1801" b="0">
                <a:solidFill>
                  <a:srgbClr val="FFFFFF"/>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106" name="Google Shape;106;p30"/>
          <p:cNvSpPr txBox="1">
            <a:spLocks noGrp="1"/>
          </p:cNvSpPr>
          <p:nvPr>
            <p:ph type="body" idx="4"/>
          </p:nvPr>
        </p:nvSpPr>
        <p:spPr>
          <a:xfrm>
            <a:off x="358889" y="3077036"/>
            <a:ext cx="9354915" cy="2520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Clr>
                <a:srgbClr val="FFFFFF"/>
              </a:buClr>
              <a:buSzPts val="1200"/>
              <a:buFont typeface="Calibri"/>
              <a:buNone/>
              <a:defRPr sz="1200" b="0">
                <a:solidFill>
                  <a:srgbClr val="FFFFFF"/>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pic>
        <p:nvPicPr>
          <p:cNvPr id="107" name="Google Shape;107;p30"/>
          <p:cNvPicPr preferRelativeResize="0"/>
          <p:nvPr/>
        </p:nvPicPr>
        <p:blipFill rotWithShape="1">
          <a:blip r:embed="rId4">
            <a:alphaModFix/>
          </a:blip>
          <a:srcRect/>
          <a:stretch/>
        </p:blipFill>
        <p:spPr>
          <a:xfrm>
            <a:off x="359681" y="5671970"/>
            <a:ext cx="1980174" cy="51130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ver Slide for Presentation 2">
  <p:cSld name="Cover Slide for Presentation 2">
    <p:spTree>
      <p:nvGrpSpPr>
        <p:cNvPr id="1" name="Shape 108"/>
        <p:cNvGrpSpPr/>
        <p:nvPr/>
      </p:nvGrpSpPr>
      <p:grpSpPr>
        <a:xfrm>
          <a:off x="0" y="0"/>
          <a:ext cx="0" cy="0"/>
          <a:chOff x="0" y="0"/>
          <a:chExt cx="0" cy="0"/>
        </a:xfrm>
      </p:grpSpPr>
      <p:pic>
        <p:nvPicPr>
          <p:cNvPr id="109" name="Google Shape;109;p31" descr="BOA_WORDMARK_Flagscape_cov2.wmf"/>
          <p:cNvPicPr preferRelativeResize="0"/>
          <p:nvPr/>
        </p:nvPicPr>
        <p:blipFill rotWithShape="1">
          <a:blip r:embed="rId2">
            <a:alphaModFix/>
          </a:blip>
          <a:srcRect t="2087" r="66124" b="10592"/>
          <a:stretch/>
        </p:blipFill>
        <p:spPr>
          <a:xfrm>
            <a:off x="0" y="0"/>
            <a:ext cx="10063163" cy="5969000"/>
          </a:xfrm>
          <a:prstGeom prst="rect">
            <a:avLst/>
          </a:prstGeom>
          <a:noFill/>
          <a:ln>
            <a:noFill/>
          </a:ln>
        </p:spPr>
      </p:pic>
      <p:sp>
        <p:nvSpPr>
          <p:cNvPr id="110" name="Google Shape;110;p31"/>
          <p:cNvSpPr txBox="1">
            <a:spLocks noGrp="1"/>
          </p:cNvSpPr>
          <p:nvPr>
            <p:ph type="body" idx="1"/>
          </p:nvPr>
        </p:nvSpPr>
        <p:spPr>
          <a:xfrm>
            <a:off x="358889" y="1262064"/>
            <a:ext cx="9354915" cy="7200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Clr>
                <a:srgbClr val="FFFFFF"/>
              </a:buClr>
              <a:buSzPts val="4801"/>
              <a:buFont typeface="Calibri"/>
              <a:buNone/>
              <a:defRPr sz="4801" b="0">
                <a:solidFill>
                  <a:srgbClr val="FFFFFF"/>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111" name="Google Shape;111;p31"/>
          <p:cNvSpPr txBox="1">
            <a:spLocks noGrp="1"/>
          </p:cNvSpPr>
          <p:nvPr>
            <p:ph type="body" idx="2"/>
          </p:nvPr>
        </p:nvSpPr>
        <p:spPr>
          <a:xfrm>
            <a:off x="358889" y="2137136"/>
            <a:ext cx="9354120" cy="360000"/>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480"/>
              </a:spcBef>
              <a:spcAft>
                <a:spcPts val="0"/>
              </a:spcAft>
              <a:buClr>
                <a:srgbClr val="FFFFFF"/>
              </a:buClr>
              <a:buSzPts val="2401"/>
              <a:buFont typeface="Calibri"/>
              <a:buNone/>
              <a:defRPr sz="2401" b="0">
                <a:solidFill>
                  <a:srgbClr val="FFFFFF"/>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112" name="Google Shape;112;p31"/>
          <p:cNvSpPr txBox="1">
            <a:spLocks noGrp="1"/>
          </p:cNvSpPr>
          <p:nvPr>
            <p:ph type="body" idx="3"/>
          </p:nvPr>
        </p:nvSpPr>
        <p:spPr>
          <a:xfrm>
            <a:off x="358889" y="2789036"/>
            <a:ext cx="9354915" cy="288000"/>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0"/>
              </a:spcBef>
              <a:spcAft>
                <a:spcPts val="0"/>
              </a:spcAft>
              <a:buClr>
                <a:srgbClr val="FFFFFF"/>
              </a:buClr>
              <a:buSzPts val="1801"/>
              <a:buFont typeface="Calibri"/>
              <a:buNone/>
              <a:defRPr sz="1801" b="0">
                <a:solidFill>
                  <a:srgbClr val="FFFFFF"/>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113" name="Google Shape;113;p31"/>
          <p:cNvSpPr txBox="1">
            <a:spLocks noGrp="1"/>
          </p:cNvSpPr>
          <p:nvPr>
            <p:ph type="body" idx="4"/>
          </p:nvPr>
        </p:nvSpPr>
        <p:spPr>
          <a:xfrm>
            <a:off x="358889" y="3077036"/>
            <a:ext cx="9354915" cy="2520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Clr>
                <a:srgbClr val="FFFFFF"/>
              </a:buClr>
              <a:buSzPts val="1200"/>
              <a:buFont typeface="Calibri"/>
              <a:buNone/>
              <a:defRPr sz="1200" b="0">
                <a:solidFill>
                  <a:srgbClr val="FFFFFF"/>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pic>
        <p:nvPicPr>
          <p:cNvPr id="114" name="Google Shape;114;p31"/>
          <p:cNvPicPr preferRelativeResize="0"/>
          <p:nvPr/>
        </p:nvPicPr>
        <p:blipFill rotWithShape="1">
          <a:blip r:embed="rId3">
            <a:alphaModFix/>
          </a:blip>
          <a:srcRect/>
          <a:stretch/>
        </p:blipFill>
        <p:spPr>
          <a:xfrm>
            <a:off x="356728" y="6669595"/>
            <a:ext cx="1980174" cy="511302"/>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ver or Divider Slide">
  <p:cSld name="Cover or Divider Slide">
    <p:spTree>
      <p:nvGrpSpPr>
        <p:cNvPr id="1" name="Shape 115"/>
        <p:cNvGrpSpPr/>
        <p:nvPr/>
      </p:nvGrpSpPr>
      <p:grpSpPr>
        <a:xfrm>
          <a:off x="0" y="0"/>
          <a:ext cx="0" cy="0"/>
          <a:chOff x="0" y="0"/>
          <a:chExt cx="0" cy="0"/>
        </a:xfrm>
      </p:grpSpPr>
      <p:pic>
        <p:nvPicPr>
          <p:cNvPr id="116" name="Google Shape;116;p32" descr="BOA_WORDMARK_Flagscape_divider.wmf"/>
          <p:cNvPicPr preferRelativeResize="0"/>
          <p:nvPr/>
        </p:nvPicPr>
        <p:blipFill rotWithShape="1">
          <a:blip r:embed="rId2">
            <a:alphaModFix/>
          </a:blip>
          <a:srcRect l="-14" t="1853" r="57095" b="10313"/>
          <a:stretch/>
        </p:blipFill>
        <p:spPr>
          <a:xfrm>
            <a:off x="-9528" y="1917701"/>
            <a:ext cx="10075867" cy="4068763"/>
          </a:xfrm>
          <a:prstGeom prst="rect">
            <a:avLst/>
          </a:prstGeom>
          <a:noFill/>
          <a:ln>
            <a:noFill/>
          </a:ln>
        </p:spPr>
      </p:pic>
      <p:sp>
        <p:nvSpPr>
          <p:cNvPr id="117" name="Google Shape;117;p32"/>
          <p:cNvSpPr txBox="1">
            <a:spLocks noGrp="1"/>
          </p:cNvSpPr>
          <p:nvPr>
            <p:ph type="body" idx="1"/>
          </p:nvPr>
        </p:nvSpPr>
        <p:spPr>
          <a:xfrm>
            <a:off x="358889" y="2251877"/>
            <a:ext cx="9354915" cy="7200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Clr>
                <a:srgbClr val="FFFFFF"/>
              </a:buClr>
              <a:buSzPts val="4801"/>
              <a:buFont typeface="Calibri"/>
              <a:buNone/>
              <a:defRPr sz="4801" b="0">
                <a:solidFill>
                  <a:srgbClr val="FFFFFF"/>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118" name="Google Shape;118;p32"/>
          <p:cNvSpPr txBox="1">
            <a:spLocks noGrp="1"/>
          </p:cNvSpPr>
          <p:nvPr>
            <p:ph type="body" idx="2"/>
          </p:nvPr>
        </p:nvSpPr>
        <p:spPr>
          <a:xfrm>
            <a:off x="358889" y="3126949"/>
            <a:ext cx="9354120" cy="360000"/>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480"/>
              </a:spcBef>
              <a:spcAft>
                <a:spcPts val="0"/>
              </a:spcAft>
              <a:buClr>
                <a:srgbClr val="FFFFFF"/>
              </a:buClr>
              <a:buSzPts val="2401"/>
              <a:buFont typeface="Calibri"/>
              <a:buNone/>
              <a:defRPr sz="2401" b="0">
                <a:solidFill>
                  <a:srgbClr val="FFFFFF"/>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119" name="Google Shape;119;p32"/>
          <p:cNvSpPr txBox="1">
            <a:spLocks noGrp="1"/>
          </p:cNvSpPr>
          <p:nvPr>
            <p:ph type="body" idx="3"/>
          </p:nvPr>
        </p:nvSpPr>
        <p:spPr>
          <a:xfrm>
            <a:off x="358889" y="3778849"/>
            <a:ext cx="9354915" cy="2880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Clr>
                <a:srgbClr val="FFFFFF"/>
              </a:buClr>
              <a:buSzPts val="1801"/>
              <a:buFont typeface="Calibri"/>
              <a:buNone/>
              <a:defRPr sz="1801" b="0">
                <a:solidFill>
                  <a:srgbClr val="FFFFFF"/>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120" name="Google Shape;120;p32"/>
          <p:cNvSpPr txBox="1">
            <a:spLocks noGrp="1"/>
          </p:cNvSpPr>
          <p:nvPr>
            <p:ph type="body" idx="4"/>
          </p:nvPr>
        </p:nvSpPr>
        <p:spPr>
          <a:xfrm>
            <a:off x="358889" y="4066849"/>
            <a:ext cx="9354915" cy="2520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Clr>
                <a:srgbClr val="FFFFFF"/>
              </a:buClr>
              <a:buSzPts val="1200"/>
              <a:buFont typeface="Calibri"/>
              <a:buNone/>
              <a:defRPr sz="1200" b="0">
                <a:solidFill>
                  <a:srgbClr val="FFFFFF"/>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pic>
        <p:nvPicPr>
          <p:cNvPr id="121" name="Google Shape;121;p32"/>
          <p:cNvPicPr preferRelativeResize="0"/>
          <p:nvPr/>
        </p:nvPicPr>
        <p:blipFill rotWithShape="1">
          <a:blip r:embed="rId3">
            <a:alphaModFix/>
          </a:blip>
          <a:srcRect/>
          <a:stretch/>
        </p:blipFill>
        <p:spPr>
          <a:xfrm>
            <a:off x="356728" y="6669595"/>
            <a:ext cx="1980174" cy="511302"/>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ver Slide for Presentation 1 (Exception Country)">
  <p:cSld name="Cover Slide for Presentation 1 (Exception Country)">
    <p:spTree>
      <p:nvGrpSpPr>
        <p:cNvPr id="1" name="Shape 122"/>
        <p:cNvGrpSpPr/>
        <p:nvPr/>
      </p:nvGrpSpPr>
      <p:grpSpPr>
        <a:xfrm>
          <a:off x="0" y="0"/>
          <a:ext cx="0" cy="0"/>
          <a:chOff x="0" y="0"/>
          <a:chExt cx="0" cy="0"/>
        </a:xfrm>
      </p:grpSpPr>
      <p:pic>
        <p:nvPicPr>
          <p:cNvPr id="123" name="Google Shape;123;p33" descr="BOA_WORDMARK_Flagscape_P2768 bg.wmf"/>
          <p:cNvPicPr preferRelativeResize="0"/>
          <p:nvPr/>
        </p:nvPicPr>
        <p:blipFill rotWithShape="1">
          <a:blip r:embed="rId2">
            <a:alphaModFix/>
          </a:blip>
          <a:srcRect r="243" b="31017"/>
          <a:stretch/>
        </p:blipFill>
        <p:spPr>
          <a:xfrm>
            <a:off x="0" y="1"/>
            <a:ext cx="10063163" cy="5400675"/>
          </a:xfrm>
          <a:prstGeom prst="rect">
            <a:avLst/>
          </a:prstGeom>
          <a:noFill/>
          <a:ln>
            <a:noFill/>
          </a:ln>
        </p:spPr>
      </p:pic>
      <p:pic>
        <p:nvPicPr>
          <p:cNvPr id="124" name="Google Shape;124;p33" descr="BOA_WORDMARK_Flagscape.wmf"/>
          <p:cNvPicPr preferRelativeResize="0"/>
          <p:nvPr/>
        </p:nvPicPr>
        <p:blipFill rotWithShape="1">
          <a:blip r:embed="rId3">
            <a:alphaModFix/>
          </a:blip>
          <a:srcRect l="14985" t="25185" r="22088" b="61575"/>
          <a:stretch/>
        </p:blipFill>
        <p:spPr>
          <a:xfrm>
            <a:off x="1589" y="6464301"/>
            <a:ext cx="10069514" cy="1082675"/>
          </a:xfrm>
          <a:prstGeom prst="rect">
            <a:avLst/>
          </a:prstGeom>
          <a:noFill/>
          <a:ln>
            <a:noFill/>
          </a:ln>
        </p:spPr>
      </p:pic>
      <p:sp>
        <p:nvSpPr>
          <p:cNvPr id="125" name="Google Shape;125;p33"/>
          <p:cNvSpPr/>
          <p:nvPr/>
        </p:nvSpPr>
        <p:spPr>
          <a:xfrm>
            <a:off x="0" y="5400676"/>
            <a:ext cx="10063163" cy="1089025"/>
          </a:xfrm>
          <a:prstGeom prst="rect">
            <a:avLst/>
          </a:prstGeom>
          <a:solidFill>
            <a:srgbClr val="FFFFFF"/>
          </a:solidFill>
          <a:ln>
            <a:noFill/>
          </a:ln>
        </p:spPr>
        <p:txBody>
          <a:bodyPr spcFirstLastPara="1" wrap="square" lIns="108025" tIns="108025" rIns="108025" bIns="108025" anchor="ctr" anchorCtr="0">
            <a:noAutofit/>
          </a:bodyPr>
          <a:lstStyle/>
          <a:p>
            <a:pPr marL="0" marR="0" lvl="0" indent="0" algn="ctr" rtl="0">
              <a:spcBef>
                <a:spcPts val="0"/>
              </a:spcBef>
              <a:spcAft>
                <a:spcPts val="0"/>
              </a:spcAft>
              <a:buNone/>
            </a:pPr>
            <a:endParaRPr sz="1600">
              <a:solidFill>
                <a:schemeClr val="lt1"/>
              </a:solidFill>
              <a:latin typeface="Arial"/>
              <a:ea typeface="Arial"/>
              <a:cs typeface="Arial"/>
              <a:sym typeface="Arial"/>
            </a:endParaRPr>
          </a:p>
        </p:txBody>
      </p:sp>
      <p:sp>
        <p:nvSpPr>
          <p:cNvPr id="126" name="Google Shape;126;p33"/>
          <p:cNvSpPr txBox="1">
            <a:spLocks noGrp="1"/>
          </p:cNvSpPr>
          <p:nvPr>
            <p:ph type="body" idx="1"/>
          </p:nvPr>
        </p:nvSpPr>
        <p:spPr>
          <a:xfrm>
            <a:off x="358889" y="1262064"/>
            <a:ext cx="9354915" cy="7200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Clr>
                <a:srgbClr val="FFFFFF"/>
              </a:buClr>
              <a:buSzPts val="4801"/>
              <a:buFont typeface="Calibri"/>
              <a:buNone/>
              <a:defRPr sz="4801" b="0">
                <a:solidFill>
                  <a:srgbClr val="FFFFFF"/>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127" name="Google Shape;127;p33"/>
          <p:cNvSpPr txBox="1">
            <a:spLocks noGrp="1"/>
          </p:cNvSpPr>
          <p:nvPr>
            <p:ph type="body" idx="2"/>
          </p:nvPr>
        </p:nvSpPr>
        <p:spPr>
          <a:xfrm>
            <a:off x="358889" y="2137136"/>
            <a:ext cx="9354120" cy="360000"/>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480"/>
              </a:spcBef>
              <a:spcAft>
                <a:spcPts val="0"/>
              </a:spcAft>
              <a:buClr>
                <a:srgbClr val="FFFFFF"/>
              </a:buClr>
              <a:buSzPts val="2401"/>
              <a:buFont typeface="Calibri"/>
              <a:buNone/>
              <a:defRPr sz="2401" b="0">
                <a:solidFill>
                  <a:srgbClr val="FFFFFF"/>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128" name="Google Shape;128;p33"/>
          <p:cNvSpPr txBox="1">
            <a:spLocks noGrp="1"/>
          </p:cNvSpPr>
          <p:nvPr>
            <p:ph type="body" idx="3"/>
          </p:nvPr>
        </p:nvSpPr>
        <p:spPr>
          <a:xfrm>
            <a:off x="358889" y="2789036"/>
            <a:ext cx="9354915" cy="2880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Clr>
                <a:srgbClr val="FFFFFF"/>
              </a:buClr>
              <a:buSzPts val="1801"/>
              <a:buFont typeface="Calibri"/>
              <a:buNone/>
              <a:defRPr sz="1801" b="0">
                <a:solidFill>
                  <a:srgbClr val="FFFFFF"/>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129" name="Google Shape;129;p33"/>
          <p:cNvSpPr txBox="1">
            <a:spLocks noGrp="1"/>
          </p:cNvSpPr>
          <p:nvPr>
            <p:ph type="body" idx="4"/>
          </p:nvPr>
        </p:nvSpPr>
        <p:spPr>
          <a:xfrm>
            <a:off x="358889" y="3077036"/>
            <a:ext cx="9354915" cy="2520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Clr>
                <a:srgbClr val="FFFFFF"/>
              </a:buClr>
              <a:buSzPts val="1200"/>
              <a:buFont typeface="Calibri"/>
              <a:buNone/>
              <a:defRPr sz="1200" b="0">
                <a:solidFill>
                  <a:srgbClr val="FFFFFF"/>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pic>
        <p:nvPicPr>
          <p:cNvPr id="130" name="Google Shape;130;p33"/>
          <p:cNvPicPr preferRelativeResize="0"/>
          <p:nvPr/>
        </p:nvPicPr>
        <p:blipFill rotWithShape="1">
          <a:blip r:embed="rId4">
            <a:alphaModFix/>
          </a:blip>
          <a:srcRect/>
          <a:stretch/>
        </p:blipFill>
        <p:spPr>
          <a:xfrm>
            <a:off x="359681" y="5671970"/>
            <a:ext cx="1980174" cy="51130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ver or Divider Slide 1 (Exception Country)">
  <p:cSld name="Cover or Divider Slide 1 (Exception Country)">
    <p:spTree>
      <p:nvGrpSpPr>
        <p:cNvPr id="1" name="Shape 131"/>
        <p:cNvGrpSpPr/>
        <p:nvPr/>
      </p:nvGrpSpPr>
      <p:grpSpPr>
        <a:xfrm>
          <a:off x="0" y="0"/>
          <a:ext cx="0" cy="0"/>
          <a:chOff x="0" y="0"/>
          <a:chExt cx="0" cy="0"/>
        </a:xfrm>
      </p:grpSpPr>
      <p:pic>
        <p:nvPicPr>
          <p:cNvPr id="132" name="Google Shape;132;p34" descr="BOA_WORDMARK_Flagscape_full page.wmf"/>
          <p:cNvPicPr preferRelativeResize="0"/>
          <p:nvPr/>
        </p:nvPicPr>
        <p:blipFill rotWithShape="1">
          <a:blip r:embed="rId2">
            <a:alphaModFix/>
          </a:blip>
          <a:srcRect l="27682" t="14262" r="34193" b="55463"/>
          <a:stretch/>
        </p:blipFill>
        <p:spPr>
          <a:xfrm>
            <a:off x="0" y="1905001"/>
            <a:ext cx="10063163" cy="4086225"/>
          </a:xfrm>
          <a:prstGeom prst="rect">
            <a:avLst/>
          </a:prstGeom>
          <a:noFill/>
          <a:ln>
            <a:noFill/>
          </a:ln>
        </p:spPr>
      </p:pic>
      <p:sp>
        <p:nvSpPr>
          <p:cNvPr id="133" name="Google Shape;133;p34"/>
          <p:cNvSpPr txBox="1">
            <a:spLocks noGrp="1"/>
          </p:cNvSpPr>
          <p:nvPr>
            <p:ph type="body" idx="1"/>
          </p:nvPr>
        </p:nvSpPr>
        <p:spPr>
          <a:xfrm>
            <a:off x="358889" y="2251877"/>
            <a:ext cx="9354915" cy="7200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Clr>
                <a:srgbClr val="FFFFFF"/>
              </a:buClr>
              <a:buSzPts val="4801"/>
              <a:buFont typeface="Calibri"/>
              <a:buNone/>
              <a:defRPr sz="4801" b="0">
                <a:solidFill>
                  <a:srgbClr val="FFFFFF"/>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134" name="Google Shape;134;p34"/>
          <p:cNvSpPr txBox="1">
            <a:spLocks noGrp="1"/>
          </p:cNvSpPr>
          <p:nvPr>
            <p:ph type="body" idx="2"/>
          </p:nvPr>
        </p:nvSpPr>
        <p:spPr>
          <a:xfrm>
            <a:off x="358889" y="3126949"/>
            <a:ext cx="9354120" cy="360000"/>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480"/>
              </a:spcBef>
              <a:spcAft>
                <a:spcPts val="0"/>
              </a:spcAft>
              <a:buClr>
                <a:srgbClr val="FFFFFF"/>
              </a:buClr>
              <a:buSzPts val="2401"/>
              <a:buFont typeface="Calibri"/>
              <a:buNone/>
              <a:defRPr sz="2401" b="0">
                <a:solidFill>
                  <a:srgbClr val="FFFFFF"/>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135" name="Google Shape;135;p34"/>
          <p:cNvSpPr txBox="1">
            <a:spLocks noGrp="1"/>
          </p:cNvSpPr>
          <p:nvPr>
            <p:ph type="body" idx="3"/>
          </p:nvPr>
        </p:nvSpPr>
        <p:spPr>
          <a:xfrm>
            <a:off x="358889" y="3778849"/>
            <a:ext cx="9354915" cy="2880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Clr>
                <a:srgbClr val="FFFFFF"/>
              </a:buClr>
              <a:buSzPts val="1801"/>
              <a:buFont typeface="Calibri"/>
              <a:buNone/>
              <a:defRPr sz="1801" b="0">
                <a:solidFill>
                  <a:srgbClr val="FFFFFF"/>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136" name="Google Shape;136;p34"/>
          <p:cNvSpPr txBox="1">
            <a:spLocks noGrp="1"/>
          </p:cNvSpPr>
          <p:nvPr>
            <p:ph type="body" idx="4"/>
          </p:nvPr>
        </p:nvSpPr>
        <p:spPr>
          <a:xfrm>
            <a:off x="358889" y="4066849"/>
            <a:ext cx="9354915" cy="2520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Clr>
                <a:srgbClr val="FFFFFF"/>
              </a:buClr>
              <a:buSzPts val="1200"/>
              <a:buFont typeface="Calibri"/>
              <a:buNone/>
              <a:defRPr sz="1200" b="0">
                <a:solidFill>
                  <a:srgbClr val="FFFFFF"/>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pic>
        <p:nvPicPr>
          <p:cNvPr id="137" name="Google Shape;137;p34"/>
          <p:cNvPicPr preferRelativeResize="0"/>
          <p:nvPr/>
        </p:nvPicPr>
        <p:blipFill rotWithShape="1">
          <a:blip r:embed="rId3">
            <a:alphaModFix/>
          </a:blip>
          <a:srcRect/>
          <a:stretch/>
        </p:blipFill>
        <p:spPr>
          <a:xfrm>
            <a:off x="356728" y="6669595"/>
            <a:ext cx="1980174" cy="51130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ver or Divider Slide 2 (Exception Country)">
  <p:cSld name="Cover or Divider Slide 2 (Exception Country)">
    <p:spTree>
      <p:nvGrpSpPr>
        <p:cNvPr id="1" name="Shape 138"/>
        <p:cNvGrpSpPr/>
        <p:nvPr/>
      </p:nvGrpSpPr>
      <p:grpSpPr>
        <a:xfrm>
          <a:off x="0" y="0"/>
          <a:ext cx="0" cy="0"/>
          <a:chOff x="0" y="0"/>
          <a:chExt cx="0" cy="0"/>
        </a:xfrm>
      </p:grpSpPr>
      <p:pic>
        <p:nvPicPr>
          <p:cNvPr id="139" name="Google Shape;139;p35" descr="BOA_WORDMARK_Flagscape.wmf"/>
          <p:cNvPicPr preferRelativeResize="0"/>
          <p:nvPr/>
        </p:nvPicPr>
        <p:blipFill rotWithShape="1">
          <a:blip r:embed="rId2">
            <a:alphaModFix/>
          </a:blip>
          <a:srcRect l="14985" t="25185" r="22088" b="61575"/>
          <a:stretch/>
        </p:blipFill>
        <p:spPr>
          <a:xfrm>
            <a:off x="1589" y="4951414"/>
            <a:ext cx="10072690" cy="1082675"/>
          </a:xfrm>
          <a:prstGeom prst="rect">
            <a:avLst/>
          </a:prstGeom>
          <a:noFill/>
          <a:ln>
            <a:noFill/>
          </a:ln>
        </p:spPr>
      </p:pic>
      <p:sp>
        <p:nvSpPr>
          <p:cNvPr id="140" name="Google Shape;140;p35"/>
          <p:cNvSpPr txBox="1">
            <a:spLocks noGrp="1"/>
          </p:cNvSpPr>
          <p:nvPr>
            <p:ph type="body" idx="1"/>
          </p:nvPr>
        </p:nvSpPr>
        <p:spPr>
          <a:xfrm>
            <a:off x="358889" y="1262064"/>
            <a:ext cx="9354915" cy="7200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Clr>
                <a:srgbClr val="000000"/>
              </a:buClr>
              <a:buSzPts val="4801"/>
              <a:buFont typeface="Calibri"/>
              <a:buNone/>
              <a:defRPr sz="4801" b="0">
                <a:solidFill>
                  <a:srgbClr val="000000"/>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141" name="Google Shape;141;p35"/>
          <p:cNvSpPr txBox="1">
            <a:spLocks noGrp="1"/>
          </p:cNvSpPr>
          <p:nvPr>
            <p:ph type="body" idx="2"/>
          </p:nvPr>
        </p:nvSpPr>
        <p:spPr>
          <a:xfrm>
            <a:off x="358889" y="2137136"/>
            <a:ext cx="9354120" cy="360000"/>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480"/>
              </a:spcBef>
              <a:spcAft>
                <a:spcPts val="0"/>
              </a:spcAft>
              <a:buClr>
                <a:srgbClr val="000000"/>
              </a:buClr>
              <a:buSzPts val="2401"/>
              <a:buFont typeface="Calibri"/>
              <a:buNone/>
              <a:defRPr sz="2401" b="0">
                <a:solidFill>
                  <a:srgbClr val="000000"/>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142" name="Google Shape;142;p35"/>
          <p:cNvSpPr txBox="1">
            <a:spLocks noGrp="1"/>
          </p:cNvSpPr>
          <p:nvPr>
            <p:ph type="body" idx="3"/>
          </p:nvPr>
        </p:nvSpPr>
        <p:spPr>
          <a:xfrm>
            <a:off x="358889" y="2789036"/>
            <a:ext cx="9354915" cy="2880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Clr>
                <a:srgbClr val="000000"/>
              </a:buClr>
              <a:buSzPts val="1801"/>
              <a:buFont typeface="Calibri"/>
              <a:buNone/>
              <a:defRPr sz="1801" b="0">
                <a:solidFill>
                  <a:srgbClr val="000000"/>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143" name="Google Shape;143;p35"/>
          <p:cNvSpPr txBox="1">
            <a:spLocks noGrp="1"/>
          </p:cNvSpPr>
          <p:nvPr>
            <p:ph type="body" idx="4"/>
          </p:nvPr>
        </p:nvSpPr>
        <p:spPr>
          <a:xfrm>
            <a:off x="358889" y="3077036"/>
            <a:ext cx="9354915" cy="2520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Clr>
                <a:srgbClr val="000000"/>
              </a:buClr>
              <a:buSzPts val="1200"/>
              <a:buFont typeface="Calibri"/>
              <a:buNone/>
              <a:defRPr sz="1200" b="0">
                <a:solidFill>
                  <a:srgbClr val="000000"/>
                </a:solidFill>
                <a:latin typeface="Calibri"/>
                <a:ea typeface="Calibri"/>
                <a:cs typeface="Calibri"/>
                <a:sym typeface="Calibri"/>
              </a:defRPr>
            </a:lvl1pPr>
            <a:lvl2pPr marL="914400" lvl="1" indent="-228600" algn="l">
              <a:spcBef>
                <a:spcPts val="1801"/>
              </a:spcBef>
              <a:spcAft>
                <a:spcPts val="0"/>
              </a:spcAft>
              <a:buClr>
                <a:srgbClr val="FFFFFF"/>
              </a:buClr>
              <a:buSzPts val="2401"/>
              <a:buFont typeface="Calibri"/>
              <a:buNone/>
              <a:defRPr sz="2401">
                <a:solidFill>
                  <a:srgbClr val="FFFFFF"/>
                </a:solidFill>
              </a:defRPr>
            </a:lvl2pPr>
            <a:lvl3pPr marL="1371600" lvl="2" indent="-228600" algn="l">
              <a:spcBef>
                <a:spcPts val="2401"/>
              </a:spcBef>
              <a:spcAft>
                <a:spcPts val="0"/>
              </a:spcAft>
              <a:buClr>
                <a:srgbClr val="FFFFFF"/>
              </a:buClr>
              <a:buSzPts val="1801"/>
              <a:buFont typeface="Calibri"/>
              <a:buNone/>
              <a:defRPr sz="1801">
                <a:solidFill>
                  <a:srgbClr val="FFFFFF"/>
                </a:solidFill>
              </a:defRPr>
            </a:lvl3pPr>
            <a:lvl4pPr marL="1828800" lvl="3" indent="-228600" algn="l">
              <a:spcBef>
                <a:spcPts val="400"/>
              </a:spcBef>
              <a:spcAft>
                <a:spcPts val="0"/>
              </a:spcAft>
              <a:buClr>
                <a:srgbClr val="FFFFFF"/>
              </a:buClr>
              <a:buSzPts val="1200"/>
              <a:buFont typeface="Calibri"/>
              <a:buNone/>
              <a:defRPr sz="1200">
                <a:solidFill>
                  <a:srgbClr val="FFFFFF"/>
                </a:solidFill>
              </a:defRPr>
            </a:lvl4pPr>
            <a:lvl5pPr marL="2286000" lvl="4" indent="-228600" algn="l">
              <a:spcBef>
                <a:spcPts val="400"/>
              </a:spcBef>
              <a:spcAft>
                <a:spcPts val="0"/>
              </a:spcAft>
              <a:buSzPts val="1400"/>
              <a:buNone/>
              <a:defRPr sz="800">
                <a:solidFill>
                  <a:srgbClr val="FF0000"/>
                </a:solidFill>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pic>
        <p:nvPicPr>
          <p:cNvPr id="144" name="Google Shape;144;p35"/>
          <p:cNvPicPr preferRelativeResize="0"/>
          <p:nvPr/>
        </p:nvPicPr>
        <p:blipFill rotWithShape="1">
          <a:blip r:embed="rId3">
            <a:alphaModFix/>
          </a:blip>
          <a:srcRect/>
          <a:stretch/>
        </p:blipFill>
        <p:spPr>
          <a:xfrm>
            <a:off x="356728" y="6669595"/>
            <a:ext cx="1980174" cy="51130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sclaimer Slide">
  <p:cSld name="Disclaimer Slide">
    <p:spTree>
      <p:nvGrpSpPr>
        <p:cNvPr id="1" name="Shape 145"/>
        <p:cNvGrpSpPr/>
        <p:nvPr/>
      </p:nvGrpSpPr>
      <p:grpSpPr>
        <a:xfrm>
          <a:off x="0" y="0"/>
          <a:ext cx="0" cy="0"/>
          <a:chOff x="0" y="0"/>
          <a:chExt cx="0" cy="0"/>
        </a:xfrm>
      </p:grpSpPr>
      <p:cxnSp>
        <p:nvCxnSpPr>
          <p:cNvPr id="146" name="Google Shape;146;p36"/>
          <p:cNvCxnSpPr/>
          <p:nvPr/>
        </p:nvCxnSpPr>
        <p:spPr>
          <a:xfrm>
            <a:off x="358888" y="1008064"/>
            <a:ext cx="9343798" cy="1587"/>
          </a:xfrm>
          <a:prstGeom prst="straightConnector1">
            <a:avLst/>
          </a:prstGeom>
          <a:noFill/>
          <a:ln w="19050" cap="flat" cmpd="sng">
            <a:solidFill>
              <a:srgbClr val="000000"/>
            </a:solidFill>
            <a:prstDash val="solid"/>
            <a:round/>
            <a:headEnd type="none" w="sm" len="sm"/>
            <a:tailEnd type="none" w="sm" len="sm"/>
          </a:ln>
        </p:spPr>
      </p:cxnSp>
      <p:sp>
        <p:nvSpPr>
          <p:cNvPr id="147" name="Google Shape;147;p36"/>
          <p:cNvSpPr txBox="1"/>
          <p:nvPr/>
        </p:nvSpPr>
        <p:spPr>
          <a:xfrm>
            <a:off x="358888" y="7188200"/>
            <a:ext cx="406528" cy="179388"/>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fld id="{00000000-1234-1234-1234-123412341234}" type="slidenum">
              <a:rPr lang="en-US" sz="1000">
                <a:solidFill>
                  <a:srgbClr val="484849"/>
                </a:solidFill>
                <a:latin typeface="Calibri"/>
                <a:ea typeface="Calibri"/>
                <a:cs typeface="Calibri"/>
                <a:sym typeface="Calibri"/>
              </a:rPr>
              <a:t>‹#›</a:t>
            </a:fld>
            <a:endParaRPr sz="1000">
              <a:solidFill>
                <a:srgbClr val="484849"/>
              </a:solidFill>
              <a:latin typeface="Calibri"/>
              <a:ea typeface="Calibri"/>
              <a:cs typeface="Calibri"/>
              <a:sym typeface="Calibri"/>
            </a:endParaRPr>
          </a:p>
        </p:txBody>
      </p:sp>
      <p:sp>
        <p:nvSpPr>
          <p:cNvPr id="148" name="Google Shape;148;p36"/>
          <p:cNvSpPr txBox="1">
            <a:spLocks noGrp="1"/>
          </p:cNvSpPr>
          <p:nvPr>
            <p:ph type="body" idx="1"/>
          </p:nvPr>
        </p:nvSpPr>
        <p:spPr>
          <a:xfrm>
            <a:off x="358889" y="1368000"/>
            <a:ext cx="9344160" cy="5267750"/>
          </a:xfrm>
          <a:prstGeom prst="rect">
            <a:avLst/>
          </a:prstGeom>
          <a:noFill/>
          <a:ln>
            <a:noFill/>
          </a:ln>
        </p:spPr>
        <p:txBody>
          <a:bodyPr spcFirstLastPara="1" wrap="square" lIns="0" tIns="0" rIns="0" bIns="0" anchor="t" anchorCtr="0">
            <a:noAutofit/>
          </a:bodyPr>
          <a:lstStyle>
            <a:lvl1pPr marL="457200" lvl="0" indent="-228600" algn="just">
              <a:spcBef>
                <a:spcPts val="400"/>
              </a:spcBef>
              <a:spcAft>
                <a:spcPts val="0"/>
              </a:spcAft>
              <a:buClr>
                <a:srgbClr val="000000"/>
              </a:buClr>
              <a:buSzPts val="900"/>
              <a:buFont typeface="Calibri"/>
              <a:buNone/>
              <a:defRPr sz="900" b="0">
                <a:solidFill>
                  <a:srgbClr val="000000"/>
                </a:solidFill>
                <a:latin typeface="Calibri"/>
                <a:ea typeface="Calibri"/>
                <a:cs typeface="Calibri"/>
                <a:sym typeface="Calibri"/>
              </a:defRPr>
            </a:lvl1pPr>
            <a:lvl2pPr marL="914400" lvl="1" indent="-228600" algn="l">
              <a:spcBef>
                <a:spcPts val="400"/>
              </a:spcBef>
              <a:spcAft>
                <a:spcPts val="0"/>
              </a:spcAft>
              <a:buClr>
                <a:srgbClr val="000000"/>
              </a:buClr>
              <a:buSzPts val="900"/>
              <a:buFont typeface="Calibri"/>
              <a:buNone/>
              <a:defRPr sz="900" b="0">
                <a:solidFill>
                  <a:srgbClr val="000000"/>
                </a:solidFill>
                <a:latin typeface="Calibri"/>
                <a:ea typeface="Calibri"/>
                <a:cs typeface="Calibri"/>
                <a:sym typeface="Calibri"/>
              </a:defRPr>
            </a:lvl2pPr>
            <a:lvl3pPr marL="1371600" lvl="2" indent="-228600" algn="l">
              <a:spcBef>
                <a:spcPts val="400"/>
              </a:spcBef>
              <a:spcAft>
                <a:spcPts val="0"/>
              </a:spcAft>
              <a:buClr>
                <a:srgbClr val="000000"/>
              </a:buClr>
              <a:buSzPts val="900"/>
              <a:buFont typeface="Calibri"/>
              <a:buNone/>
              <a:defRPr sz="900" b="0">
                <a:solidFill>
                  <a:srgbClr val="000000"/>
                </a:solidFill>
                <a:latin typeface="Calibri"/>
                <a:ea typeface="Calibri"/>
                <a:cs typeface="Calibri"/>
                <a:sym typeface="Calibri"/>
              </a:defRPr>
            </a:lvl3pPr>
            <a:lvl4pPr marL="1828800" lvl="3" indent="-228600" algn="l">
              <a:spcBef>
                <a:spcPts val="400"/>
              </a:spcBef>
              <a:spcAft>
                <a:spcPts val="0"/>
              </a:spcAft>
              <a:buClr>
                <a:srgbClr val="000000"/>
              </a:buClr>
              <a:buSzPts val="900"/>
              <a:buFont typeface="Noto Sans Symbols"/>
              <a:buNone/>
              <a:defRPr sz="900" b="0">
                <a:solidFill>
                  <a:srgbClr val="000000"/>
                </a:solidFill>
                <a:latin typeface="Calibri"/>
                <a:ea typeface="Calibri"/>
                <a:cs typeface="Calibri"/>
                <a:sym typeface="Calibri"/>
              </a:defRPr>
            </a:lvl4pPr>
            <a:lvl5pPr marL="2286000" lvl="4" indent="-228600" algn="l">
              <a:spcBef>
                <a:spcPts val="400"/>
              </a:spcBef>
              <a:spcAft>
                <a:spcPts val="0"/>
              </a:spcAft>
              <a:buClr>
                <a:srgbClr val="000000"/>
              </a:buClr>
              <a:buSzPts val="900"/>
              <a:buFont typeface="Arial"/>
              <a:buNone/>
              <a:defRPr sz="900" b="0">
                <a:solidFill>
                  <a:srgbClr val="000000"/>
                </a:solidFill>
                <a:latin typeface="Calibri"/>
                <a:ea typeface="Calibri"/>
                <a:cs typeface="Calibri"/>
                <a:sym typeface="Calibri"/>
              </a:defRPr>
            </a:lvl5pPr>
            <a:lvl6pPr marL="2743200" lvl="5" indent="-228600" algn="l">
              <a:spcBef>
                <a:spcPts val="400"/>
              </a:spcBef>
              <a:spcAft>
                <a:spcPts val="0"/>
              </a:spcAft>
              <a:buClr>
                <a:srgbClr val="000000"/>
              </a:buClr>
              <a:buSzPts val="900"/>
              <a:buNone/>
              <a:defRPr sz="900" b="0">
                <a:solidFill>
                  <a:srgbClr val="000000"/>
                </a:solidFill>
                <a:latin typeface="Calibri"/>
                <a:ea typeface="Calibri"/>
                <a:cs typeface="Calibri"/>
                <a:sym typeface="Calibri"/>
              </a:defRPr>
            </a:lvl6pPr>
            <a:lvl7pPr marL="3200400" lvl="6" indent="-228600" algn="l">
              <a:spcBef>
                <a:spcPts val="400"/>
              </a:spcBef>
              <a:spcAft>
                <a:spcPts val="0"/>
              </a:spcAft>
              <a:buClr>
                <a:srgbClr val="000000"/>
              </a:buClr>
              <a:buSzPts val="900"/>
              <a:buFont typeface="Arial"/>
              <a:buNone/>
              <a:defRPr sz="900" b="0">
                <a:solidFill>
                  <a:srgbClr val="000000"/>
                </a:solidFill>
                <a:latin typeface="Calibri"/>
                <a:ea typeface="Calibri"/>
                <a:cs typeface="Calibri"/>
                <a:sym typeface="Calibri"/>
              </a:defRPr>
            </a:lvl7pPr>
            <a:lvl8pPr marL="3657600" lvl="7" indent="-228600" algn="l">
              <a:spcBef>
                <a:spcPts val="400"/>
              </a:spcBef>
              <a:spcAft>
                <a:spcPts val="0"/>
              </a:spcAft>
              <a:buClr>
                <a:srgbClr val="000000"/>
              </a:buClr>
              <a:buSzPts val="900"/>
              <a:buFont typeface="Arial"/>
              <a:buNone/>
              <a:defRPr sz="900" b="0">
                <a:solidFill>
                  <a:srgbClr val="000000"/>
                </a:solidFill>
                <a:latin typeface="Calibri"/>
                <a:ea typeface="Calibri"/>
                <a:cs typeface="Calibri"/>
                <a:sym typeface="Calibri"/>
              </a:defRPr>
            </a:lvl8pPr>
            <a:lvl9pPr marL="4114800" lvl="8" indent="-228600" algn="l">
              <a:spcBef>
                <a:spcPts val="400"/>
              </a:spcBef>
              <a:spcAft>
                <a:spcPts val="400"/>
              </a:spcAft>
              <a:buClr>
                <a:srgbClr val="000000"/>
              </a:buClr>
              <a:buSzPts val="900"/>
              <a:buFont typeface="Arial"/>
              <a:buNone/>
              <a:defRPr sz="900" b="0">
                <a:solidFill>
                  <a:srgbClr val="000000"/>
                </a:solidFill>
                <a:latin typeface="Calibri"/>
                <a:ea typeface="Calibri"/>
                <a:cs typeface="Calibri"/>
                <a:sym typeface="Calibri"/>
              </a:defRPr>
            </a:lvl9pPr>
          </a:lstStyle>
          <a:p>
            <a:endParaRPr/>
          </a:p>
        </p:txBody>
      </p:sp>
      <p:pic>
        <p:nvPicPr>
          <p:cNvPr id="149" name="Google Shape;149;p36"/>
          <p:cNvPicPr preferRelativeResize="0"/>
          <p:nvPr/>
        </p:nvPicPr>
        <p:blipFill rotWithShape="1">
          <a:blip r:embed="rId2">
            <a:alphaModFix/>
          </a:blip>
          <a:srcRect/>
          <a:stretch/>
        </p:blipFill>
        <p:spPr>
          <a:xfrm>
            <a:off x="8354157" y="356616"/>
            <a:ext cx="1350119" cy="348615"/>
          </a:xfrm>
          <a:prstGeom prst="rect">
            <a:avLst/>
          </a:prstGeom>
          <a:noFill/>
          <a:ln>
            <a:noFill/>
          </a:ln>
        </p:spPr>
      </p:pic>
      <p:sp>
        <p:nvSpPr>
          <p:cNvPr id="150" name="Google Shape;150;p36"/>
          <p:cNvSpPr txBox="1">
            <a:spLocks noGrp="1"/>
          </p:cNvSpPr>
          <p:nvPr>
            <p:ph type="body" idx="2"/>
          </p:nvPr>
        </p:nvSpPr>
        <p:spPr>
          <a:xfrm>
            <a:off x="358888" y="360000"/>
            <a:ext cx="7544818" cy="360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rgbClr val="000000"/>
              </a:buClr>
              <a:buSzPts val="2801"/>
              <a:buFont typeface="Calibri"/>
              <a:buNone/>
              <a:defRPr sz="2801" b="1">
                <a:solidFill>
                  <a:srgbClr val="000000"/>
                </a:solidFill>
                <a:latin typeface="Calibri"/>
                <a:ea typeface="Calibri"/>
                <a:cs typeface="Calibri"/>
                <a:sym typeface="Calibri"/>
              </a:defRPr>
            </a:lvl1pPr>
            <a:lvl2pPr marL="914400" lvl="1" indent="-228600" algn="l">
              <a:spcBef>
                <a:spcPts val="400"/>
              </a:spcBef>
              <a:spcAft>
                <a:spcPts val="0"/>
              </a:spcAft>
              <a:buClr>
                <a:schemeClr val="dk1"/>
              </a:buClr>
              <a:buSzPts val="2801"/>
              <a:buFont typeface="Calibri"/>
              <a:buNone/>
              <a:defRPr sz="2801"/>
            </a:lvl2pPr>
            <a:lvl3pPr marL="1371600" lvl="2" indent="-228600" algn="l">
              <a:spcBef>
                <a:spcPts val="400"/>
              </a:spcBef>
              <a:spcAft>
                <a:spcPts val="0"/>
              </a:spcAft>
              <a:buClr>
                <a:schemeClr val="dk1"/>
              </a:buClr>
              <a:buSzPts val="2801"/>
              <a:buFont typeface="Calibri"/>
              <a:buNone/>
              <a:defRPr sz="2801"/>
            </a:lvl3pPr>
            <a:lvl4pPr marL="1828800" lvl="3" indent="-228600" algn="l">
              <a:spcBef>
                <a:spcPts val="400"/>
              </a:spcBef>
              <a:spcAft>
                <a:spcPts val="0"/>
              </a:spcAft>
              <a:buClr>
                <a:schemeClr val="dk1"/>
              </a:buClr>
              <a:buSzPts val="2801"/>
              <a:buFont typeface="Calibri"/>
              <a:buNone/>
              <a:defRPr sz="2801"/>
            </a:lvl4pPr>
            <a:lvl5pPr marL="2286000" lvl="4" indent="-228600" algn="l">
              <a:spcBef>
                <a:spcPts val="400"/>
              </a:spcBef>
              <a:spcAft>
                <a:spcPts val="0"/>
              </a:spcAft>
              <a:buClr>
                <a:schemeClr val="dk1"/>
              </a:buClr>
              <a:buSzPts val="2801"/>
              <a:buFont typeface="Calibri"/>
              <a:buNone/>
              <a:defRPr sz="2801"/>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Slide">
  <p:cSld name="Agenda Slide">
    <p:spTree>
      <p:nvGrpSpPr>
        <p:cNvPr id="1" name="Shape 25"/>
        <p:cNvGrpSpPr/>
        <p:nvPr/>
      </p:nvGrpSpPr>
      <p:grpSpPr>
        <a:xfrm>
          <a:off x="0" y="0"/>
          <a:ext cx="0" cy="0"/>
          <a:chOff x="0" y="0"/>
          <a:chExt cx="0" cy="0"/>
        </a:xfrm>
      </p:grpSpPr>
      <p:cxnSp>
        <p:nvCxnSpPr>
          <p:cNvPr id="26" name="Google Shape;26;p19"/>
          <p:cNvCxnSpPr/>
          <p:nvPr/>
        </p:nvCxnSpPr>
        <p:spPr>
          <a:xfrm>
            <a:off x="358888" y="1008064"/>
            <a:ext cx="9343798" cy="1587"/>
          </a:xfrm>
          <a:prstGeom prst="straightConnector1">
            <a:avLst/>
          </a:prstGeom>
          <a:noFill/>
          <a:ln w="19050" cap="flat" cmpd="sng">
            <a:solidFill>
              <a:srgbClr val="000000"/>
            </a:solidFill>
            <a:prstDash val="solid"/>
            <a:round/>
            <a:headEnd type="none" w="sm" len="sm"/>
            <a:tailEnd type="none" w="sm" len="sm"/>
          </a:ln>
        </p:spPr>
      </p:cxnSp>
      <p:sp>
        <p:nvSpPr>
          <p:cNvPr id="27" name="Google Shape;27;p19"/>
          <p:cNvSpPr txBox="1"/>
          <p:nvPr/>
        </p:nvSpPr>
        <p:spPr>
          <a:xfrm>
            <a:off x="358888" y="7188200"/>
            <a:ext cx="406528" cy="179388"/>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fld id="{00000000-1234-1234-1234-123412341234}" type="slidenum">
              <a:rPr lang="en-US" sz="1000">
                <a:solidFill>
                  <a:srgbClr val="484849"/>
                </a:solidFill>
                <a:latin typeface="Calibri"/>
                <a:ea typeface="Calibri"/>
                <a:cs typeface="Calibri"/>
                <a:sym typeface="Calibri"/>
              </a:rPr>
              <a:t>‹#›</a:t>
            </a:fld>
            <a:endParaRPr sz="1000">
              <a:solidFill>
                <a:srgbClr val="484849"/>
              </a:solidFill>
              <a:latin typeface="Calibri"/>
              <a:ea typeface="Calibri"/>
              <a:cs typeface="Calibri"/>
              <a:sym typeface="Calibri"/>
            </a:endParaRPr>
          </a:p>
        </p:txBody>
      </p:sp>
      <p:sp>
        <p:nvSpPr>
          <p:cNvPr id="28" name="Google Shape;28;p19"/>
          <p:cNvSpPr txBox="1">
            <a:spLocks noGrp="1"/>
          </p:cNvSpPr>
          <p:nvPr>
            <p:ph type="body" idx="1"/>
          </p:nvPr>
        </p:nvSpPr>
        <p:spPr>
          <a:xfrm>
            <a:off x="358888" y="360000"/>
            <a:ext cx="7544818" cy="360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rgbClr val="000000"/>
              </a:buClr>
              <a:buSzPts val="2801"/>
              <a:buFont typeface="Calibri"/>
              <a:buNone/>
              <a:defRPr sz="2801" b="1">
                <a:solidFill>
                  <a:srgbClr val="000000"/>
                </a:solidFill>
                <a:latin typeface="Calibri"/>
                <a:ea typeface="Calibri"/>
                <a:cs typeface="Calibri"/>
                <a:sym typeface="Calibri"/>
              </a:defRPr>
            </a:lvl1pPr>
            <a:lvl2pPr marL="914400" lvl="1" indent="-228600" algn="l">
              <a:spcBef>
                <a:spcPts val="400"/>
              </a:spcBef>
              <a:spcAft>
                <a:spcPts val="0"/>
              </a:spcAft>
              <a:buClr>
                <a:schemeClr val="dk1"/>
              </a:buClr>
              <a:buSzPts val="2801"/>
              <a:buFont typeface="Calibri"/>
              <a:buNone/>
              <a:defRPr sz="2801"/>
            </a:lvl2pPr>
            <a:lvl3pPr marL="1371600" lvl="2" indent="-228600" algn="l">
              <a:spcBef>
                <a:spcPts val="400"/>
              </a:spcBef>
              <a:spcAft>
                <a:spcPts val="0"/>
              </a:spcAft>
              <a:buClr>
                <a:schemeClr val="dk1"/>
              </a:buClr>
              <a:buSzPts val="2801"/>
              <a:buFont typeface="Calibri"/>
              <a:buNone/>
              <a:defRPr sz="2801"/>
            </a:lvl3pPr>
            <a:lvl4pPr marL="1828800" lvl="3" indent="-228600" algn="l">
              <a:spcBef>
                <a:spcPts val="400"/>
              </a:spcBef>
              <a:spcAft>
                <a:spcPts val="0"/>
              </a:spcAft>
              <a:buClr>
                <a:schemeClr val="dk1"/>
              </a:buClr>
              <a:buSzPts val="2801"/>
              <a:buFont typeface="Calibri"/>
              <a:buNone/>
              <a:defRPr sz="2801"/>
            </a:lvl4pPr>
            <a:lvl5pPr marL="2286000" lvl="4" indent="-228600" algn="l">
              <a:spcBef>
                <a:spcPts val="400"/>
              </a:spcBef>
              <a:spcAft>
                <a:spcPts val="0"/>
              </a:spcAft>
              <a:buClr>
                <a:schemeClr val="dk1"/>
              </a:buClr>
              <a:buSzPts val="2801"/>
              <a:buFont typeface="Calibri"/>
              <a:buNone/>
              <a:defRPr sz="2801"/>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29" name="Google Shape;29;p19"/>
          <p:cNvSpPr txBox="1">
            <a:spLocks noGrp="1"/>
          </p:cNvSpPr>
          <p:nvPr>
            <p:ph type="body" idx="2"/>
          </p:nvPr>
        </p:nvSpPr>
        <p:spPr>
          <a:xfrm>
            <a:off x="358889" y="1368000"/>
            <a:ext cx="9344160" cy="526775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rgbClr val="000000"/>
              </a:buClr>
              <a:buSzPts val="1801"/>
              <a:buFont typeface="Calibri"/>
              <a:buNone/>
              <a:defRPr sz="1801" b="1">
                <a:solidFill>
                  <a:srgbClr val="000000"/>
                </a:solidFill>
                <a:latin typeface="Calibri"/>
                <a:ea typeface="Calibri"/>
                <a:cs typeface="Calibri"/>
                <a:sym typeface="Calibri"/>
              </a:defRPr>
            </a:lvl1pPr>
            <a:lvl2pPr marL="914400" lvl="1" indent="-228600" algn="l">
              <a:spcBef>
                <a:spcPts val="400"/>
              </a:spcBef>
              <a:spcAft>
                <a:spcPts val="0"/>
              </a:spcAft>
              <a:buClr>
                <a:srgbClr val="000000"/>
              </a:buClr>
              <a:buSzPts val="1600"/>
              <a:buFont typeface="Calibri"/>
              <a:buNone/>
              <a:defRPr sz="1600" b="1">
                <a:solidFill>
                  <a:srgbClr val="000000"/>
                </a:solidFill>
                <a:latin typeface="Calibri"/>
                <a:ea typeface="Calibri"/>
                <a:cs typeface="Calibri"/>
                <a:sym typeface="Calibri"/>
              </a:defRPr>
            </a:lvl2pPr>
            <a:lvl3pPr marL="1371600" lvl="2" indent="-228600" algn="l">
              <a:spcBef>
                <a:spcPts val="400"/>
              </a:spcBef>
              <a:spcAft>
                <a:spcPts val="0"/>
              </a:spcAft>
              <a:buClr>
                <a:schemeClr val="dk1"/>
              </a:buClr>
              <a:buSzPts val="1600"/>
              <a:buFont typeface="Calibri"/>
              <a:buNone/>
              <a:defRPr sz="1600"/>
            </a:lvl3pPr>
            <a:lvl4pPr marL="1828800" lvl="3" indent="-228600" algn="l">
              <a:spcBef>
                <a:spcPts val="400"/>
              </a:spcBef>
              <a:spcAft>
                <a:spcPts val="0"/>
              </a:spcAft>
              <a:buClr>
                <a:schemeClr val="dk1"/>
              </a:buClr>
              <a:buSzPts val="1600"/>
              <a:buFont typeface="Calibri"/>
              <a:buNone/>
              <a:defRPr sz="1600">
                <a:solidFill>
                  <a:schemeClr val="dk1"/>
                </a:solidFill>
                <a:latin typeface="Calibri"/>
                <a:ea typeface="Calibri"/>
                <a:cs typeface="Calibri"/>
                <a:sym typeface="Calibri"/>
              </a:defRPr>
            </a:lvl4pPr>
            <a:lvl5pPr marL="2286000" lvl="4" indent="-228600" algn="l">
              <a:spcBef>
                <a:spcPts val="400"/>
              </a:spcBef>
              <a:spcAft>
                <a:spcPts val="0"/>
              </a:spcAft>
              <a:buClr>
                <a:schemeClr val="dk1"/>
              </a:buClr>
              <a:buSzPts val="1400"/>
              <a:buFont typeface="Arial"/>
              <a:buNone/>
              <a:defRPr sz="1400">
                <a:solidFill>
                  <a:schemeClr val="dk1"/>
                </a:solidFill>
                <a:latin typeface="Calibri"/>
                <a:ea typeface="Calibri"/>
                <a:cs typeface="Calibri"/>
                <a:sym typeface="Calibri"/>
              </a:defRPr>
            </a:lvl5pPr>
            <a:lvl6pPr marL="2743200" lvl="5" indent="-228600" algn="l">
              <a:spcBef>
                <a:spcPts val="400"/>
              </a:spcBef>
              <a:spcAft>
                <a:spcPts val="0"/>
              </a:spcAft>
              <a:buClr>
                <a:schemeClr val="dk1"/>
              </a:buClr>
              <a:buSzPts val="1400"/>
              <a:buNone/>
              <a:defRPr sz="1400"/>
            </a:lvl6pPr>
            <a:lvl7pPr marL="3200400" lvl="6" indent="-228600" algn="l">
              <a:spcBef>
                <a:spcPts val="400"/>
              </a:spcBef>
              <a:spcAft>
                <a:spcPts val="0"/>
              </a:spcAft>
              <a:buClr>
                <a:schemeClr val="dk1"/>
              </a:buClr>
              <a:buSzPts val="1400"/>
              <a:buFont typeface="Arial"/>
              <a:buNone/>
              <a:defRPr sz="1400"/>
            </a:lvl7pPr>
            <a:lvl8pPr marL="3657600" lvl="7" indent="-228600" algn="l">
              <a:spcBef>
                <a:spcPts val="400"/>
              </a:spcBef>
              <a:spcAft>
                <a:spcPts val="0"/>
              </a:spcAft>
              <a:buClr>
                <a:schemeClr val="dk1"/>
              </a:buClr>
              <a:buSzPts val="1600"/>
              <a:buNone/>
              <a:defRPr sz="1600"/>
            </a:lvl8pPr>
            <a:lvl9pPr marL="4114800" lvl="8" indent="-228600" algn="l">
              <a:spcBef>
                <a:spcPts val="400"/>
              </a:spcBef>
              <a:spcAft>
                <a:spcPts val="400"/>
              </a:spcAft>
              <a:buClr>
                <a:schemeClr val="dk1"/>
              </a:buClr>
              <a:buSzPts val="1600"/>
              <a:buFont typeface="Arial"/>
              <a:buNone/>
              <a:defRPr sz="1600"/>
            </a:lvl9pPr>
          </a:lstStyle>
          <a:p>
            <a:endParaRPr/>
          </a:p>
        </p:txBody>
      </p:sp>
      <p:pic>
        <p:nvPicPr>
          <p:cNvPr id="30" name="Google Shape;30;p19"/>
          <p:cNvPicPr preferRelativeResize="0"/>
          <p:nvPr/>
        </p:nvPicPr>
        <p:blipFill rotWithShape="1">
          <a:blip r:embed="rId2">
            <a:alphaModFix/>
          </a:blip>
          <a:srcRect/>
          <a:stretch/>
        </p:blipFill>
        <p:spPr>
          <a:xfrm>
            <a:off x="8354157" y="356616"/>
            <a:ext cx="1350119" cy="34861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Slide - Blank">
  <p:cSld name="Main Slide - Blank">
    <p:spTree>
      <p:nvGrpSpPr>
        <p:cNvPr id="1" name="Shape 31"/>
        <p:cNvGrpSpPr/>
        <p:nvPr/>
      </p:nvGrpSpPr>
      <p:grpSpPr>
        <a:xfrm>
          <a:off x="0" y="0"/>
          <a:ext cx="0" cy="0"/>
          <a:chOff x="0" y="0"/>
          <a:chExt cx="0" cy="0"/>
        </a:xfrm>
      </p:grpSpPr>
      <p:cxnSp>
        <p:nvCxnSpPr>
          <p:cNvPr id="32" name="Google Shape;32;p20"/>
          <p:cNvCxnSpPr/>
          <p:nvPr/>
        </p:nvCxnSpPr>
        <p:spPr>
          <a:xfrm>
            <a:off x="358888" y="1008064"/>
            <a:ext cx="9343798" cy="1587"/>
          </a:xfrm>
          <a:prstGeom prst="straightConnector1">
            <a:avLst/>
          </a:prstGeom>
          <a:noFill/>
          <a:ln w="19050" cap="flat" cmpd="sng">
            <a:solidFill>
              <a:schemeClr val="dk1"/>
            </a:solidFill>
            <a:prstDash val="solid"/>
            <a:round/>
            <a:headEnd type="none" w="sm" len="sm"/>
            <a:tailEnd type="none" w="sm" len="sm"/>
          </a:ln>
        </p:spPr>
      </p:cxnSp>
      <p:sp>
        <p:nvSpPr>
          <p:cNvPr id="33" name="Google Shape;33;p20"/>
          <p:cNvSpPr txBox="1"/>
          <p:nvPr/>
        </p:nvSpPr>
        <p:spPr>
          <a:xfrm>
            <a:off x="358888" y="7188200"/>
            <a:ext cx="406528" cy="179388"/>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fld id="{00000000-1234-1234-1234-123412341234}" type="slidenum">
              <a:rPr lang="en-US" sz="1000">
                <a:solidFill>
                  <a:srgbClr val="484849"/>
                </a:solidFill>
                <a:latin typeface="Calibri"/>
                <a:ea typeface="Calibri"/>
                <a:cs typeface="Calibri"/>
                <a:sym typeface="Calibri"/>
              </a:rPr>
              <a:t>‹#›</a:t>
            </a:fld>
            <a:endParaRPr sz="1000">
              <a:solidFill>
                <a:srgbClr val="484849"/>
              </a:solidFill>
              <a:latin typeface="Calibri"/>
              <a:ea typeface="Calibri"/>
              <a:cs typeface="Calibri"/>
              <a:sym typeface="Calibri"/>
            </a:endParaRPr>
          </a:p>
        </p:txBody>
      </p:sp>
      <p:cxnSp>
        <p:nvCxnSpPr>
          <p:cNvPr id="34" name="Google Shape;34;p20"/>
          <p:cNvCxnSpPr/>
          <p:nvPr/>
        </p:nvCxnSpPr>
        <p:spPr>
          <a:xfrm>
            <a:off x="358888" y="1008064"/>
            <a:ext cx="9343798" cy="1587"/>
          </a:xfrm>
          <a:prstGeom prst="straightConnector1">
            <a:avLst/>
          </a:prstGeom>
          <a:noFill/>
          <a:ln w="19050" cap="flat" cmpd="sng">
            <a:solidFill>
              <a:srgbClr val="000000"/>
            </a:solidFill>
            <a:prstDash val="solid"/>
            <a:round/>
            <a:headEnd type="none" w="sm" len="sm"/>
            <a:tailEnd type="none" w="sm" len="sm"/>
          </a:ln>
        </p:spPr>
      </p:cxnSp>
      <p:sp>
        <p:nvSpPr>
          <p:cNvPr id="35" name="Google Shape;35;p20"/>
          <p:cNvSpPr txBox="1"/>
          <p:nvPr/>
        </p:nvSpPr>
        <p:spPr>
          <a:xfrm>
            <a:off x="358888" y="7188200"/>
            <a:ext cx="406528" cy="179388"/>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fld id="{00000000-1234-1234-1234-123412341234}" type="slidenum">
              <a:rPr lang="en-US" sz="1000">
                <a:solidFill>
                  <a:srgbClr val="484849"/>
                </a:solidFill>
                <a:latin typeface="Calibri"/>
                <a:ea typeface="Calibri"/>
                <a:cs typeface="Calibri"/>
                <a:sym typeface="Calibri"/>
              </a:rPr>
              <a:t>‹#›</a:t>
            </a:fld>
            <a:endParaRPr sz="1000">
              <a:solidFill>
                <a:srgbClr val="484849"/>
              </a:solidFill>
              <a:latin typeface="Calibri"/>
              <a:ea typeface="Calibri"/>
              <a:cs typeface="Calibri"/>
              <a:sym typeface="Calibri"/>
            </a:endParaRPr>
          </a:p>
        </p:txBody>
      </p:sp>
      <p:pic>
        <p:nvPicPr>
          <p:cNvPr id="36" name="Google Shape;36;p20"/>
          <p:cNvPicPr preferRelativeResize="0"/>
          <p:nvPr/>
        </p:nvPicPr>
        <p:blipFill rotWithShape="1">
          <a:blip r:embed="rId2">
            <a:alphaModFix/>
          </a:blip>
          <a:srcRect/>
          <a:stretch/>
        </p:blipFill>
        <p:spPr>
          <a:xfrm>
            <a:off x="8354157" y="356616"/>
            <a:ext cx="1350119" cy="348615"/>
          </a:xfrm>
          <a:prstGeom prst="rect">
            <a:avLst/>
          </a:prstGeom>
          <a:noFill/>
          <a:ln>
            <a:noFill/>
          </a:ln>
        </p:spPr>
      </p:pic>
      <p:sp>
        <p:nvSpPr>
          <p:cNvPr id="37" name="Google Shape;37;p20"/>
          <p:cNvSpPr txBox="1">
            <a:spLocks noGrp="1"/>
          </p:cNvSpPr>
          <p:nvPr>
            <p:ph type="body" idx="1"/>
          </p:nvPr>
        </p:nvSpPr>
        <p:spPr>
          <a:xfrm>
            <a:off x="358888" y="360000"/>
            <a:ext cx="7544818" cy="360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rgbClr val="000000"/>
              </a:buClr>
              <a:buSzPts val="2801"/>
              <a:buFont typeface="Calibri"/>
              <a:buNone/>
              <a:defRPr sz="2801" b="1">
                <a:solidFill>
                  <a:srgbClr val="000000"/>
                </a:solidFill>
                <a:latin typeface="Calibri"/>
                <a:ea typeface="Calibri"/>
                <a:cs typeface="Calibri"/>
                <a:sym typeface="Calibri"/>
              </a:defRPr>
            </a:lvl1pPr>
            <a:lvl2pPr marL="914400" lvl="1" indent="-228600" algn="l">
              <a:spcBef>
                <a:spcPts val="400"/>
              </a:spcBef>
              <a:spcAft>
                <a:spcPts val="0"/>
              </a:spcAft>
              <a:buClr>
                <a:schemeClr val="dk1"/>
              </a:buClr>
              <a:buSzPts val="2801"/>
              <a:buFont typeface="Calibri"/>
              <a:buNone/>
              <a:defRPr sz="2801"/>
            </a:lvl2pPr>
            <a:lvl3pPr marL="1371600" lvl="2" indent="-228600" algn="l">
              <a:spcBef>
                <a:spcPts val="400"/>
              </a:spcBef>
              <a:spcAft>
                <a:spcPts val="0"/>
              </a:spcAft>
              <a:buClr>
                <a:schemeClr val="dk1"/>
              </a:buClr>
              <a:buSzPts val="2801"/>
              <a:buFont typeface="Calibri"/>
              <a:buNone/>
              <a:defRPr sz="2801"/>
            </a:lvl3pPr>
            <a:lvl4pPr marL="1828800" lvl="3" indent="-228600" algn="l">
              <a:spcBef>
                <a:spcPts val="400"/>
              </a:spcBef>
              <a:spcAft>
                <a:spcPts val="0"/>
              </a:spcAft>
              <a:buClr>
                <a:schemeClr val="dk1"/>
              </a:buClr>
              <a:buSzPts val="2801"/>
              <a:buFont typeface="Calibri"/>
              <a:buNone/>
              <a:defRPr sz="2801"/>
            </a:lvl4pPr>
            <a:lvl5pPr marL="2286000" lvl="4" indent="-228600" algn="l">
              <a:spcBef>
                <a:spcPts val="400"/>
              </a:spcBef>
              <a:spcAft>
                <a:spcPts val="0"/>
              </a:spcAft>
              <a:buClr>
                <a:schemeClr val="dk1"/>
              </a:buClr>
              <a:buSzPts val="2801"/>
              <a:buFont typeface="Calibri"/>
              <a:buNone/>
              <a:defRPr sz="2801"/>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oter Slide">
  <p:cSld name="Footer Slide">
    <p:spTree>
      <p:nvGrpSpPr>
        <p:cNvPr id="1" name="Shape 38"/>
        <p:cNvGrpSpPr/>
        <p:nvPr/>
      </p:nvGrpSpPr>
      <p:grpSpPr>
        <a:xfrm>
          <a:off x="0" y="0"/>
          <a:ext cx="0" cy="0"/>
          <a:chOff x="0" y="0"/>
          <a:chExt cx="0" cy="0"/>
        </a:xfrm>
      </p:grpSpPr>
      <p:cxnSp>
        <p:nvCxnSpPr>
          <p:cNvPr id="39" name="Google Shape;39;p21"/>
          <p:cNvCxnSpPr/>
          <p:nvPr/>
        </p:nvCxnSpPr>
        <p:spPr>
          <a:xfrm>
            <a:off x="358888" y="1008064"/>
            <a:ext cx="9343798" cy="1587"/>
          </a:xfrm>
          <a:prstGeom prst="straightConnector1">
            <a:avLst/>
          </a:prstGeom>
          <a:noFill/>
          <a:ln w="19050" cap="flat" cmpd="sng">
            <a:solidFill>
              <a:srgbClr val="000000"/>
            </a:solidFill>
            <a:prstDash val="solid"/>
            <a:round/>
            <a:headEnd type="none" w="sm" len="sm"/>
            <a:tailEnd type="none" w="sm" len="sm"/>
          </a:ln>
        </p:spPr>
      </p:cxnSp>
      <p:sp>
        <p:nvSpPr>
          <p:cNvPr id="40" name="Google Shape;40;p21"/>
          <p:cNvSpPr txBox="1"/>
          <p:nvPr/>
        </p:nvSpPr>
        <p:spPr>
          <a:xfrm>
            <a:off x="358888" y="7188200"/>
            <a:ext cx="406528" cy="179388"/>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fld id="{00000000-1234-1234-1234-123412341234}" type="slidenum">
              <a:rPr lang="en-US" sz="1000">
                <a:solidFill>
                  <a:srgbClr val="484849"/>
                </a:solidFill>
                <a:latin typeface="Calibri"/>
                <a:ea typeface="Calibri"/>
                <a:cs typeface="Calibri"/>
                <a:sym typeface="Calibri"/>
              </a:rPr>
              <a:t>‹#›</a:t>
            </a:fld>
            <a:endParaRPr sz="1000">
              <a:solidFill>
                <a:srgbClr val="484849"/>
              </a:solidFill>
              <a:latin typeface="Calibri"/>
              <a:ea typeface="Calibri"/>
              <a:cs typeface="Calibri"/>
              <a:sym typeface="Calibri"/>
            </a:endParaRPr>
          </a:p>
        </p:txBody>
      </p:sp>
      <p:sp>
        <p:nvSpPr>
          <p:cNvPr id="41" name="Google Shape;41;p21"/>
          <p:cNvSpPr txBox="1">
            <a:spLocks noGrp="1"/>
          </p:cNvSpPr>
          <p:nvPr>
            <p:ph type="body" idx="1"/>
          </p:nvPr>
        </p:nvSpPr>
        <p:spPr>
          <a:xfrm>
            <a:off x="358889" y="1368000"/>
            <a:ext cx="9344160" cy="5267750"/>
          </a:xfrm>
          <a:prstGeom prst="rect">
            <a:avLst/>
          </a:prstGeom>
          <a:noFill/>
          <a:ln>
            <a:noFill/>
          </a:ln>
        </p:spPr>
        <p:txBody>
          <a:bodyPr spcFirstLastPara="1" wrap="square" lIns="0" tIns="0" rIns="0" bIns="0" anchor="b" anchorCtr="0">
            <a:noAutofit/>
          </a:bodyPr>
          <a:lstStyle>
            <a:lvl1pPr marL="457200" lvl="0" indent="-228600" algn="l">
              <a:spcBef>
                <a:spcPts val="400"/>
              </a:spcBef>
              <a:spcAft>
                <a:spcPts val="0"/>
              </a:spcAft>
              <a:buClr>
                <a:srgbClr val="000000"/>
              </a:buClr>
              <a:buSzPts val="900"/>
              <a:buFont typeface="Calibri"/>
              <a:buNone/>
              <a:defRPr sz="900" b="1">
                <a:solidFill>
                  <a:srgbClr val="000000"/>
                </a:solidFill>
                <a:latin typeface="Calibri"/>
                <a:ea typeface="Calibri"/>
                <a:cs typeface="Calibri"/>
                <a:sym typeface="Calibri"/>
              </a:defRPr>
            </a:lvl1pPr>
            <a:lvl2pPr marL="914400" lvl="1" indent="-228600" algn="l">
              <a:spcBef>
                <a:spcPts val="400"/>
              </a:spcBef>
              <a:spcAft>
                <a:spcPts val="0"/>
              </a:spcAft>
              <a:buClr>
                <a:srgbClr val="000000"/>
              </a:buClr>
              <a:buSzPts val="900"/>
              <a:buFont typeface="Calibri"/>
              <a:buNone/>
              <a:defRPr sz="900" b="1">
                <a:solidFill>
                  <a:srgbClr val="000000"/>
                </a:solidFill>
                <a:latin typeface="Calibri"/>
                <a:ea typeface="Calibri"/>
                <a:cs typeface="Calibri"/>
                <a:sym typeface="Calibri"/>
              </a:defRPr>
            </a:lvl2pPr>
            <a:lvl3pPr marL="1371600" lvl="2" indent="-228600" algn="l">
              <a:spcBef>
                <a:spcPts val="400"/>
              </a:spcBef>
              <a:spcAft>
                <a:spcPts val="0"/>
              </a:spcAft>
              <a:buClr>
                <a:srgbClr val="000000"/>
              </a:buClr>
              <a:buSzPts val="900"/>
              <a:buFont typeface="Calibri"/>
              <a:buNone/>
              <a:defRPr sz="900" b="1">
                <a:solidFill>
                  <a:srgbClr val="000000"/>
                </a:solidFill>
                <a:latin typeface="Calibri"/>
                <a:ea typeface="Calibri"/>
                <a:cs typeface="Calibri"/>
                <a:sym typeface="Calibri"/>
              </a:defRPr>
            </a:lvl3pPr>
            <a:lvl4pPr marL="1828800" lvl="3" indent="-228600" algn="l">
              <a:spcBef>
                <a:spcPts val="400"/>
              </a:spcBef>
              <a:spcAft>
                <a:spcPts val="0"/>
              </a:spcAft>
              <a:buClr>
                <a:srgbClr val="000000"/>
              </a:buClr>
              <a:buSzPts val="900"/>
              <a:buFont typeface="Calibri"/>
              <a:buNone/>
              <a:defRPr sz="900" b="1">
                <a:solidFill>
                  <a:srgbClr val="000000"/>
                </a:solidFill>
                <a:latin typeface="Calibri"/>
                <a:ea typeface="Calibri"/>
                <a:cs typeface="Calibri"/>
                <a:sym typeface="Calibri"/>
              </a:defRPr>
            </a:lvl4pPr>
            <a:lvl5pPr marL="2286000" lvl="4" indent="-228600" algn="l">
              <a:spcBef>
                <a:spcPts val="400"/>
              </a:spcBef>
              <a:spcAft>
                <a:spcPts val="0"/>
              </a:spcAft>
              <a:buClr>
                <a:srgbClr val="000000"/>
              </a:buClr>
              <a:buSzPts val="900"/>
              <a:buFont typeface="Arial"/>
              <a:buNone/>
              <a:defRPr sz="900" b="1">
                <a:solidFill>
                  <a:srgbClr val="000000"/>
                </a:solidFill>
                <a:latin typeface="Calibri"/>
                <a:ea typeface="Calibri"/>
                <a:cs typeface="Calibri"/>
                <a:sym typeface="Calibri"/>
              </a:defRPr>
            </a:lvl5pPr>
            <a:lvl6pPr marL="2743200" lvl="5" indent="-228600" algn="l">
              <a:spcBef>
                <a:spcPts val="400"/>
              </a:spcBef>
              <a:spcAft>
                <a:spcPts val="0"/>
              </a:spcAft>
              <a:buClr>
                <a:srgbClr val="000000"/>
              </a:buClr>
              <a:buSzPts val="900"/>
              <a:buNone/>
              <a:defRPr sz="900" b="1">
                <a:solidFill>
                  <a:srgbClr val="000000"/>
                </a:solidFill>
                <a:latin typeface="Calibri"/>
                <a:ea typeface="Calibri"/>
                <a:cs typeface="Calibri"/>
                <a:sym typeface="Calibri"/>
              </a:defRPr>
            </a:lvl6pPr>
            <a:lvl7pPr marL="3200400" lvl="6" indent="-228600" algn="l">
              <a:spcBef>
                <a:spcPts val="400"/>
              </a:spcBef>
              <a:spcAft>
                <a:spcPts val="0"/>
              </a:spcAft>
              <a:buClr>
                <a:srgbClr val="000000"/>
              </a:buClr>
              <a:buSzPts val="900"/>
              <a:buFont typeface="Arial"/>
              <a:buNone/>
              <a:defRPr sz="900" b="1">
                <a:solidFill>
                  <a:srgbClr val="000000"/>
                </a:solidFill>
                <a:latin typeface="Calibri"/>
                <a:ea typeface="Calibri"/>
                <a:cs typeface="Calibri"/>
                <a:sym typeface="Calibri"/>
              </a:defRPr>
            </a:lvl7pPr>
            <a:lvl8pPr marL="3657600" lvl="7" indent="-228600" algn="l">
              <a:spcBef>
                <a:spcPts val="400"/>
              </a:spcBef>
              <a:spcAft>
                <a:spcPts val="0"/>
              </a:spcAft>
              <a:buClr>
                <a:srgbClr val="000000"/>
              </a:buClr>
              <a:buSzPts val="900"/>
              <a:buFont typeface="Arial"/>
              <a:buNone/>
              <a:defRPr sz="900" b="1">
                <a:solidFill>
                  <a:srgbClr val="000000"/>
                </a:solidFill>
                <a:latin typeface="Calibri"/>
                <a:ea typeface="Calibri"/>
                <a:cs typeface="Calibri"/>
                <a:sym typeface="Calibri"/>
              </a:defRPr>
            </a:lvl8pPr>
            <a:lvl9pPr marL="4114800" lvl="8" indent="-228600" algn="l">
              <a:spcBef>
                <a:spcPts val="400"/>
              </a:spcBef>
              <a:spcAft>
                <a:spcPts val="400"/>
              </a:spcAft>
              <a:buClr>
                <a:srgbClr val="000000"/>
              </a:buClr>
              <a:buSzPts val="900"/>
              <a:buFont typeface="Arial"/>
              <a:buNone/>
              <a:defRPr sz="900" b="1">
                <a:solidFill>
                  <a:srgbClr val="000000"/>
                </a:solidFill>
                <a:latin typeface="Calibri"/>
                <a:ea typeface="Calibri"/>
                <a:cs typeface="Calibri"/>
                <a:sym typeface="Calibri"/>
              </a:defRPr>
            </a:lvl9pPr>
          </a:lstStyle>
          <a:p>
            <a:endParaRPr/>
          </a:p>
        </p:txBody>
      </p:sp>
      <p:pic>
        <p:nvPicPr>
          <p:cNvPr id="42" name="Google Shape;42;p21"/>
          <p:cNvPicPr preferRelativeResize="0"/>
          <p:nvPr/>
        </p:nvPicPr>
        <p:blipFill rotWithShape="1">
          <a:blip r:embed="rId2">
            <a:alphaModFix/>
          </a:blip>
          <a:srcRect/>
          <a:stretch/>
        </p:blipFill>
        <p:spPr>
          <a:xfrm>
            <a:off x="8354157" y="356616"/>
            <a:ext cx="1350119" cy="348615"/>
          </a:xfrm>
          <a:prstGeom prst="rect">
            <a:avLst/>
          </a:prstGeom>
          <a:noFill/>
          <a:ln>
            <a:noFill/>
          </a:ln>
        </p:spPr>
      </p:pic>
      <p:sp>
        <p:nvSpPr>
          <p:cNvPr id="43" name="Google Shape;43;p21"/>
          <p:cNvSpPr txBox="1">
            <a:spLocks noGrp="1"/>
          </p:cNvSpPr>
          <p:nvPr>
            <p:ph type="body" idx="2"/>
          </p:nvPr>
        </p:nvSpPr>
        <p:spPr>
          <a:xfrm>
            <a:off x="358888" y="360000"/>
            <a:ext cx="7544818" cy="360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rgbClr val="000000"/>
              </a:buClr>
              <a:buSzPts val="2801"/>
              <a:buFont typeface="Calibri"/>
              <a:buNone/>
              <a:defRPr sz="2801" b="1">
                <a:solidFill>
                  <a:srgbClr val="000000"/>
                </a:solidFill>
                <a:latin typeface="Calibri"/>
                <a:ea typeface="Calibri"/>
                <a:cs typeface="Calibri"/>
                <a:sym typeface="Calibri"/>
              </a:defRPr>
            </a:lvl1pPr>
            <a:lvl2pPr marL="914400" lvl="1" indent="-228600" algn="l">
              <a:spcBef>
                <a:spcPts val="400"/>
              </a:spcBef>
              <a:spcAft>
                <a:spcPts val="0"/>
              </a:spcAft>
              <a:buClr>
                <a:schemeClr val="dk1"/>
              </a:buClr>
              <a:buSzPts val="2801"/>
              <a:buFont typeface="Calibri"/>
              <a:buNone/>
              <a:defRPr sz="2801"/>
            </a:lvl2pPr>
            <a:lvl3pPr marL="1371600" lvl="2" indent="-228600" algn="l">
              <a:spcBef>
                <a:spcPts val="400"/>
              </a:spcBef>
              <a:spcAft>
                <a:spcPts val="0"/>
              </a:spcAft>
              <a:buClr>
                <a:schemeClr val="dk1"/>
              </a:buClr>
              <a:buSzPts val="2801"/>
              <a:buFont typeface="Calibri"/>
              <a:buNone/>
              <a:defRPr sz="2801"/>
            </a:lvl3pPr>
            <a:lvl4pPr marL="1828800" lvl="3" indent="-228600" algn="l">
              <a:spcBef>
                <a:spcPts val="400"/>
              </a:spcBef>
              <a:spcAft>
                <a:spcPts val="0"/>
              </a:spcAft>
              <a:buClr>
                <a:schemeClr val="dk1"/>
              </a:buClr>
              <a:buSzPts val="2801"/>
              <a:buFont typeface="Calibri"/>
              <a:buNone/>
              <a:defRPr sz="2801"/>
            </a:lvl4pPr>
            <a:lvl5pPr marL="2286000" lvl="4" indent="-228600" algn="l">
              <a:spcBef>
                <a:spcPts val="400"/>
              </a:spcBef>
              <a:spcAft>
                <a:spcPts val="0"/>
              </a:spcAft>
              <a:buClr>
                <a:schemeClr val="dk1"/>
              </a:buClr>
              <a:buSzPts val="2801"/>
              <a:buFont typeface="Calibri"/>
              <a:buNone/>
              <a:defRPr sz="2801"/>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44"/>
        <p:cNvGrpSpPr/>
        <p:nvPr/>
      </p:nvGrpSpPr>
      <p:grpSpPr>
        <a:xfrm>
          <a:off x="0" y="0"/>
          <a:ext cx="0" cy="0"/>
          <a:chOff x="0" y="0"/>
          <a:chExt cx="0" cy="0"/>
        </a:xfrm>
      </p:grpSpPr>
      <p:cxnSp>
        <p:nvCxnSpPr>
          <p:cNvPr id="45" name="Google Shape;45;p22"/>
          <p:cNvCxnSpPr/>
          <p:nvPr/>
        </p:nvCxnSpPr>
        <p:spPr>
          <a:xfrm>
            <a:off x="358888" y="1008064"/>
            <a:ext cx="9343798" cy="1587"/>
          </a:xfrm>
          <a:prstGeom prst="straightConnector1">
            <a:avLst/>
          </a:prstGeom>
          <a:noFill/>
          <a:ln w="19050" cap="flat" cmpd="sng">
            <a:solidFill>
              <a:srgbClr val="000000"/>
            </a:solidFill>
            <a:prstDash val="solid"/>
            <a:round/>
            <a:headEnd type="none" w="sm" len="sm"/>
            <a:tailEnd type="none" w="sm" len="sm"/>
          </a:ln>
        </p:spPr>
      </p:cxnSp>
      <p:sp>
        <p:nvSpPr>
          <p:cNvPr id="46" name="Google Shape;46;p22"/>
          <p:cNvSpPr txBox="1"/>
          <p:nvPr/>
        </p:nvSpPr>
        <p:spPr>
          <a:xfrm>
            <a:off x="358888" y="7188200"/>
            <a:ext cx="406528" cy="179388"/>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fld id="{00000000-1234-1234-1234-123412341234}" type="slidenum">
              <a:rPr lang="en-US" sz="1000">
                <a:solidFill>
                  <a:srgbClr val="484849"/>
                </a:solidFill>
                <a:latin typeface="Calibri"/>
                <a:ea typeface="Calibri"/>
                <a:cs typeface="Calibri"/>
                <a:sym typeface="Calibri"/>
              </a:rPr>
              <a:t>‹#›</a:t>
            </a:fld>
            <a:endParaRPr sz="1000">
              <a:solidFill>
                <a:srgbClr val="484849"/>
              </a:solidFill>
              <a:latin typeface="Calibri"/>
              <a:ea typeface="Calibri"/>
              <a:cs typeface="Calibri"/>
              <a:sym typeface="Calibri"/>
            </a:endParaRPr>
          </a:p>
        </p:txBody>
      </p:sp>
      <p:sp>
        <p:nvSpPr>
          <p:cNvPr id="47" name="Google Shape;47;p22"/>
          <p:cNvSpPr txBox="1">
            <a:spLocks noGrp="1"/>
          </p:cNvSpPr>
          <p:nvPr>
            <p:ph type="body" idx="1"/>
          </p:nvPr>
        </p:nvSpPr>
        <p:spPr>
          <a:xfrm>
            <a:off x="358888" y="1368425"/>
            <a:ext cx="9345387" cy="1092607"/>
          </a:xfrm>
          <a:prstGeom prst="rect">
            <a:avLst/>
          </a:prstGeom>
          <a:noFill/>
          <a:ln>
            <a:noFill/>
          </a:ln>
        </p:spPr>
        <p:txBody>
          <a:bodyPr spcFirstLastPara="1" wrap="square" lIns="0" tIns="0" rIns="0" bIns="0" anchor="t" anchorCtr="0">
            <a:spAutoFit/>
          </a:bodyPr>
          <a:lstStyle>
            <a:lvl1pPr marL="457200" lvl="0" indent="-317500" algn="l">
              <a:spcBef>
                <a:spcPts val="600"/>
              </a:spcBef>
              <a:spcAft>
                <a:spcPts val="0"/>
              </a:spcAft>
              <a:buClr>
                <a:schemeClr val="dk1"/>
              </a:buClr>
              <a:buSzPts val="1400"/>
              <a:buFont typeface="Noto Sans Symbols"/>
              <a:buChar char="▪"/>
              <a:defRPr sz="1400" b="0"/>
            </a:lvl1pPr>
            <a:lvl2pPr marL="914400" lvl="1" indent="-317500" algn="l">
              <a:spcBef>
                <a:spcPts val="600"/>
              </a:spcBef>
              <a:spcAft>
                <a:spcPts val="0"/>
              </a:spcAft>
              <a:buClr>
                <a:schemeClr val="dk1"/>
              </a:buClr>
              <a:buSzPts val="1400"/>
              <a:buFont typeface="Arial"/>
              <a:buChar char="–"/>
              <a:defRPr sz="1400"/>
            </a:lvl2pPr>
            <a:lvl3pPr marL="1371600" lvl="2" indent="-317500" algn="l">
              <a:spcBef>
                <a:spcPts val="600"/>
              </a:spcBef>
              <a:spcAft>
                <a:spcPts val="0"/>
              </a:spcAft>
              <a:buClr>
                <a:schemeClr val="dk1"/>
              </a:buClr>
              <a:buSzPts val="1400"/>
              <a:buFont typeface="Arial"/>
              <a:buChar char="•"/>
              <a:defRPr sz="1400"/>
            </a:lvl3pPr>
            <a:lvl4pPr marL="1828800" lvl="3" indent="-317500" algn="l">
              <a:spcBef>
                <a:spcPts val="600"/>
              </a:spcBef>
              <a:spcAft>
                <a:spcPts val="0"/>
              </a:spcAft>
              <a:buClr>
                <a:schemeClr val="dk1"/>
              </a:buClr>
              <a:buSzPts val="1400"/>
              <a:buChar char="–"/>
              <a:defRPr sz="1400"/>
            </a:lvl4pPr>
            <a:lvl5pPr marL="2286000" lvl="4" indent="-228600" algn="l">
              <a:spcBef>
                <a:spcPts val="600"/>
              </a:spcBef>
              <a:spcAft>
                <a:spcPts val="0"/>
              </a:spcAft>
              <a:buSzPts val="1400"/>
              <a:buNone/>
              <a:defRPr sz="1400"/>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pic>
        <p:nvPicPr>
          <p:cNvPr id="48" name="Google Shape;48;p22"/>
          <p:cNvPicPr preferRelativeResize="0"/>
          <p:nvPr/>
        </p:nvPicPr>
        <p:blipFill rotWithShape="1">
          <a:blip r:embed="rId2">
            <a:alphaModFix/>
          </a:blip>
          <a:srcRect/>
          <a:stretch/>
        </p:blipFill>
        <p:spPr>
          <a:xfrm>
            <a:off x="8354157" y="356616"/>
            <a:ext cx="1350119" cy="348615"/>
          </a:xfrm>
          <a:prstGeom prst="rect">
            <a:avLst/>
          </a:prstGeom>
          <a:noFill/>
          <a:ln>
            <a:noFill/>
          </a:ln>
        </p:spPr>
      </p:pic>
      <p:sp>
        <p:nvSpPr>
          <p:cNvPr id="49" name="Google Shape;49;p22"/>
          <p:cNvSpPr txBox="1">
            <a:spLocks noGrp="1"/>
          </p:cNvSpPr>
          <p:nvPr>
            <p:ph type="body" idx="2"/>
          </p:nvPr>
        </p:nvSpPr>
        <p:spPr>
          <a:xfrm>
            <a:off x="358888" y="360000"/>
            <a:ext cx="7544818" cy="360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rgbClr val="000000"/>
              </a:buClr>
              <a:buSzPts val="2801"/>
              <a:buFont typeface="Calibri"/>
              <a:buNone/>
              <a:defRPr sz="2801" b="1">
                <a:solidFill>
                  <a:srgbClr val="000000"/>
                </a:solidFill>
                <a:latin typeface="Calibri"/>
                <a:ea typeface="Calibri"/>
                <a:cs typeface="Calibri"/>
                <a:sym typeface="Calibri"/>
              </a:defRPr>
            </a:lvl1pPr>
            <a:lvl2pPr marL="914400" lvl="1" indent="-228600" algn="l">
              <a:spcBef>
                <a:spcPts val="400"/>
              </a:spcBef>
              <a:spcAft>
                <a:spcPts val="0"/>
              </a:spcAft>
              <a:buClr>
                <a:schemeClr val="dk1"/>
              </a:buClr>
              <a:buSzPts val="2801"/>
              <a:buFont typeface="Calibri"/>
              <a:buNone/>
              <a:defRPr sz="2801"/>
            </a:lvl2pPr>
            <a:lvl3pPr marL="1371600" lvl="2" indent="-228600" algn="l">
              <a:spcBef>
                <a:spcPts val="400"/>
              </a:spcBef>
              <a:spcAft>
                <a:spcPts val="0"/>
              </a:spcAft>
              <a:buClr>
                <a:schemeClr val="dk1"/>
              </a:buClr>
              <a:buSzPts val="2801"/>
              <a:buFont typeface="Calibri"/>
              <a:buNone/>
              <a:defRPr sz="2801"/>
            </a:lvl3pPr>
            <a:lvl4pPr marL="1828800" lvl="3" indent="-228600" algn="l">
              <a:spcBef>
                <a:spcPts val="400"/>
              </a:spcBef>
              <a:spcAft>
                <a:spcPts val="0"/>
              </a:spcAft>
              <a:buClr>
                <a:schemeClr val="dk1"/>
              </a:buClr>
              <a:buSzPts val="2801"/>
              <a:buFont typeface="Calibri"/>
              <a:buNone/>
              <a:defRPr sz="2801"/>
            </a:lvl4pPr>
            <a:lvl5pPr marL="2286000" lvl="4" indent="-228600" algn="l">
              <a:spcBef>
                <a:spcPts val="400"/>
              </a:spcBef>
              <a:spcAft>
                <a:spcPts val="0"/>
              </a:spcAft>
              <a:buClr>
                <a:schemeClr val="dk1"/>
              </a:buClr>
              <a:buSzPts val="2801"/>
              <a:buFont typeface="Calibri"/>
              <a:buNone/>
              <a:defRPr sz="2801"/>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Slide - Columns x2">
  <p:cSld name="Main Slide - Columns x2">
    <p:spTree>
      <p:nvGrpSpPr>
        <p:cNvPr id="1" name="Shape 50"/>
        <p:cNvGrpSpPr/>
        <p:nvPr/>
      </p:nvGrpSpPr>
      <p:grpSpPr>
        <a:xfrm>
          <a:off x="0" y="0"/>
          <a:ext cx="0" cy="0"/>
          <a:chOff x="0" y="0"/>
          <a:chExt cx="0" cy="0"/>
        </a:xfrm>
      </p:grpSpPr>
      <p:cxnSp>
        <p:nvCxnSpPr>
          <p:cNvPr id="51" name="Google Shape;51;p23"/>
          <p:cNvCxnSpPr/>
          <p:nvPr/>
        </p:nvCxnSpPr>
        <p:spPr>
          <a:xfrm>
            <a:off x="358888" y="1008064"/>
            <a:ext cx="9343798" cy="1587"/>
          </a:xfrm>
          <a:prstGeom prst="straightConnector1">
            <a:avLst/>
          </a:prstGeom>
          <a:noFill/>
          <a:ln w="19050" cap="flat" cmpd="sng">
            <a:solidFill>
              <a:srgbClr val="000000"/>
            </a:solidFill>
            <a:prstDash val="solid"/>
            <a:round/>
            <a:headEnd type="none" w="sm" len="sm"/>
            <a:tailEnd type="none" w="sm" len="sm"/>
          </a:ln>
        </p:spPr>
      </p:cxnSp>
      <p:sp>
        <p:nvSpPr>
          <p:cNvPr id="52" name="Google Shape;52;p23"/>
          <p:cNvSpPr txBox="1"/>
          <p:nvPr/>
        </p:nvSpPr>
        <p:spPr>
          <a:xfrm>
            <a:off x="358888" y="7188200"/>
            <a:ext cx="406528" cy="179388"/>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fld id="{00000000-1234-1234-1234-123412341234}" type="slidenum">
              <a:rPr lang="en-US" sz="1000">
                <a:solidFill>
                  <a:srgbClr val="484849"/>
                </a:solidFill>
                <a:latin typeface="Calibri"/>
                <a:ea typeface="Calibri"/>
                <a:cs typeface="Calibri"/>
                <a:sym typeface="Calibri"/>
              </a:rPr>
              <a:t>‹#›</a:t>
            </a:fld>
            <a:endParaRPr sz="1000">
              <a:solidFill>
                <a:srgbClr val="484849"/>
              </a:solidFill>
              <a:latin typeface="Calibri"/>
              <a:ea typeface="Calibri"/>
              <a:cs typeface="Calibri"/>
              <a:sym typeface="Calibri"/>
            </a:endParaRPr>
          </a:p>
        </p:txBody>
      </p:sp>
      <p:sp>
        <p:nvSpPr>
          <p:cNvPr id="53" name="Google Shape;53;p23"/>
          <p:cNvSpPr txBox="1">
            <a:spLocks noGrp="1"/>
          </p:cNvSpPr>
          <p:nvPr>
            <p:ph type="body" idx="1"/>
          </p:nvPr>
        </p:nvSpPr>
        <p:spPr>
          <a:xfrm>
            <a:off x="5205467" y="1368426"/>
            <a:ext cx="4490867" cy="5267325"/>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lvl1pPr>
            <a:lvl2pPr marL="914400" lvl="1" indent="-228600" algn="l">
              <a:spcBef>
                <a:spcPts val="400"/>
              </a:spcBef>
              <a:spcAft>
                <a:spcPts val="0"/>
              </a:spcAft>
              <a:buSzPts val="1400"/>
              <a:buNone/>
              <a:defRPr/>
            </a:lvl2pPr>
            <a:lvl3pPr marL="1371600" lvl="2" indent="-342900" algn="l">
              <a:spcBef>
                <a:spcPts val="400"/>
              </a:spcBef>
              <a:spcAft>
                <a:spcPts val="0"/>
              </a:spcAft>
              <a:buClr>
                <a:schemeClr val="dk1"/>
              </a:buClr>
              <a:buSzPts val="1800"/>
              <a:buChar char="▪"/>
              <a:defRPr/>
            </a:lvl3pPr>
            <a:lvl4pPr marL="1828800" lvl="3" indent="-342900" algn="l">
              <a:spcBef>
                <a:spcPts val="400"/>
              </a:spcBef>
              <a:spcAft>
                <a:spcPts val="0"/>
              </a:spcAft>
              <a:buClr>
                <a:schemeClr val="dk1"/>
              </a:buClr>
              <a:buSzPts val="1800"/>
              <a:buChar char="–"/>
              <a:defRPr/>
            </a:lvl4pPr>
            <a:lvl5pPr marL="2286000" lvl="4" indent="-228600" algn="l">
              <a:spcBef>
                <a:spcPts val="400"/>
              </a:spcBef>
              <a:spcAft>
                <a:spcPts val="0"/>
              </a:spcAft>
              <a:buSzPts val="1400"/>
              <a:buNone/>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54" name="Google Shape;54;p23"/>
          <p:cNvSpPr txBox="1">
            <a:spLocks noGrp="1"/>
          </p:cNvSpPr>
          <p:nvPr>
            <p:ph type="body" idx="2"/>
          </p:nvPr>
        </p:nvSpPr>
        <p:spPr>
          <a:xfrm>
            <a:off x="358888" y="1368426"/>
            <a:ext cx="4490867" cy="5267325"/>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lvl1pPr>
            <a:lvl2pPr marL="914400" lvl="1" indent="-228600" algn="l">
              <a:spcBef>
                <a:spcPts val="400"/>
              </a:spcBef>
              <a:spcAft>
                <a:spcPts val="0"/>
              </a:spcAft>
              <a:buSzPts val="1400"/>
              <a:buNone/>
              <a:defRPr/>
            </a:lvl2pPr>
            <a:lvl3pPr marL="1371600" lvl="2" indent="-342900" algn="l">
              <a:spcBef>
                <a:spcPts val="400"/>
              </a:spcBef>
              <a:spcAft>
                <a:spcPts val="0"/>
              </a:spcAft>
              <a:buClr>
                <a:schemeClr val="dk1"/>
              </a:buClr>
              <a:buSzPts val="1800"/>
              <a:buChar char="▪"/>
              <a:defRPr/>
            </a:lvl3pPr>
            <a:lvl4pPr marL="1828800" lvl="3" indent="-342900" algn="l">
              <a:spcBef>
                <a:spcPts val="400"/>
              </a:spcBef>
              <a:spcAft>
                <a:spcPts val="0"/>
              </a:spcAft>
              <a:buClr>
                <a:schemeClr val="dk1"/>
              </a:buClr>
              <a:buSzPts val="1800"/>
              <a:buChar char="–"/>
              <a:defRPr/>
            </a:lvl4pPr>
            <a:lvl5pPr marL="2286000" lvl="4" indent="-228600" algn="l">
              <a:spcBef>
                <a:spcPts val="400"/>
              </a:spcBef>
              <a:spcAft>
                <a:spcPts val="0"/>
              </a:spcAft>
              <a:buSzPts val="1400"/>
              <a:buNone/>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pic>
        <p:nvPicPr>
          <p:cNvPr id="55" name="Google Shape;55;p23"/>
          <p:cNvPicPr preferRelativeResize="0"/>
          <p:nvPr/>
        </p:nvPicPr>
        <p:blipFill rotWithShape="1">
          <a:blip r:embed="rId2">
            <a:alphaModFix/>
          </a:blip>
          <a:srcRect/>
          <a:stretch/>
        </p:blipFill>
        <p:spPr>
          <a:xfrm>
            <a:off x="8354157" y="356616"/>
            <a:ext cx="1350119" cy="348615"/>
          </a:xfrm>
          <a:prstGeom prst="rect">
            <a:avLst/>
          </a:prstGeom>
          <a:noFill/>
          <a:ln>
            <a:noFill/>
          </a:ln>
        </p:spPr>
      </p:pic>
      <p:sp>
        <p:nvSpPr>
          <p:cNvPr id="56" name="Google Shape;56;p23"/>
          <p:cNvSpPr txBox="1">
            <a:spLocks noGrp="1"/>
          </p:cNvSpPr>
          <p:nvPr>
            <p:ph type="body" idx="3"/>
          </p:nvPr>
        </p:nvSpPr>
        <p:spPr>
          <a:xfrm>
            <a:off x="358888" y="360000"/>
            <a:ext cx="7544818" cy="360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rgbClr val="000000"/>
              </a:buClr>
              <a:buSzPts val="2801"/>
              <a:buFont typeface="Calibri"/>
              <a:buNone/>
              <a:defRPr sz="2801" b="1">
                <a:solidFill>
                  <a:srgbClr val="000000"/>
                </a:solidFill>
                <a:latin typeface="Calibri"/>
                <a:ea typeface="Calibri"/>
                <a:cs typeface="Calibri"/>
                <a:sym typeface="Calibri"/>
              </a:defRPr>
            </a:lvl1pPr>
            <a:lvl2pPr marL="914400" lvl="1" indent="-228600" algn="l">
              <a:spcBef>
                <a:spcPts val="400"/>
              </a:spcBef>
              <a:spcAft>
                <a:spcPts val="0"/>
              </a:spcAft>
              <a:buClr>
                <a:schemeClr val="dk1"/>
              </a:buClr>
              <a:buSzPts val="2801"/>
              <a:buFont typeface="Calibri"/>
              <a:buNone/>
              <a:defRPr sz="2801"/>
            </a:lvl2pPr>
            <a:lvl3pPr marL="1371600" lvl="2" indent="-228600" algn="l">
              <a:spcBef>
                <a:spcPts val="400"/>
              </a:spcBef>
              <a:spcAft>
                <a:spcPts val="0"/>
              </a:spcAft>
              <a:buClr>
                <a:schemeClr val="dk1"/>
              </a:buClr>
              <a:buSzPts val="2801"/>
              <a:buFont typeface="Calibri"/>
              <a:buNone/>
              <a:defRPr sz="2801"/>
            </a:lvl3pPr>
            <a:lvl4pPr marL="1828800" lvl="3" indent="-228600" algn="l">
              <a:spcBef>
                <a:spcPts val="400"/>
              </a:spcBef>
              <a:spcAft>
                <a:spcPts val="0"/>
              </a:spcAft>
              <a:buClr>
                <a:schemeClr val="dk1"/>
              </a:buClr>
              <a:buSzPts val="2801"/>
              <a:buFont typeface="Calibri"/>
              <a:buNone/>
              <a:defRPr sz="2801"/>
            </a:lvl4pPr>
            <a:lvl5pPr marL="2286000" lvl="4" indent="-228600" algn="l">
              <a:spcBef>
                <a:spcPts val="400"/>
              </a:spcBef>
              <a:spcAft>
                <a:spcPts val="0"/>
              </a:spcAft>
              <a:buClr>
                <a:schemeClr val="dk1"/>
              </a:buClr>
              <a:buSzPts val="2801"/>
              <a:buFont typeface="Calibri"/>
              <a:buNone/>
              <a:defRPr sz="2801"/>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Slide - Columns 1 of x2">
  <p:cSld name="Main Slide - Columns 1 of x2">
    <p:spTree>
      <p:nvGrpSpPr>
        <p:cNvPr id="1" name="Shape 57"/>
        <p:cNvGrpSpPr/>
        <p:nvPr/>
      </p:nvGrpSpPr>
      <p:grpSpPr>
        <a:xfrm>
          <a:off x="0" y="0"/>
          <a:ext cx="0" cy="0"/>
          <a:chOff x="0" y="0"/>
          <a:chExt cx="0" cy="0"/>
        </a:xfrm>
      </p:grpSpPr>
      <p:cxnSp>
        <p:nvCxnSpPr>
          <p:cNvPr id="58" name="Google Shape;58;p24"/>
          <p:cNvCxnSpPr/>
          <p:nvPr/>
        </p:nvCxnSpPr>
        <p:spPr>
          <a:xfrm>
            <a:off x="358888" y="1008064"/>
            <a:ext cx="9343798" cy="1587"/>
          </a:xfrm>
          <a:prstGeom prst="straightConnector1">
            <a:avLst/>
          </a:prstGeom>
          <a:noFill/>
          <a:ln w="19050" cap="flat" cmpd="sng">
            <a:solidFill>
              <a:srgbClr val="000000"/>
            </a:solidFill>
            <a:prstDash val="solid"/>
            <a:round/>
            <a:headEnd type="none" w="sm" len="sm"/>
            <a:tailEnd type="none" w="sm" len="sm"/>
          </a:ln>
        </p:spPr>
      </p:cxnSp>
      <p:sp>
        <p:nvSpPr>
          <p:cNvPr id="59" name="Google Shape;59;p24"/>
          <p:cNvSpPr txBox="1"/>
          <p:nvPr/>
        </p:nvSpPr>
        <p:spPr>
          <a:xfrm>
            <a:off x="358888" y="7188200"/>
            <a:ext cx="406528" cy="179388"/>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fld id="{00000000-1234-1234-1234-123412341234}" type="slidenum">
              <a:rPr lang="en-US" sz="1000">
                <a:solidFill>
                  <a:srgbClr val="484849"/>
                </a:solidFill>
                <a:latin typeface="Calibri"/>
                <a:ea typeface="Calibri"/>
                <a:cs typeface="Calibri"/>
                <a:sym typeface="Calibri"/>
              </a:rPr>
              <a:t>‹#›</a:t>
            </a:fld>
            <a:endParaRPr sz="1000">
              <a:solidFill>
                <a:srgbClr val="484849"/>
              </a:solidFill>
              <a:latin typeface="Calibri"/>
              <a:ea typeface="Calibri"/>
              <a:cs typeface="Calibri"/>
              <a:sym typeface="Calibri"/>
            </a:endParaRPr>
          </a:p>
        </p:txBody>
      </p:sp>
      <p:sp>
        <p:nvSpPr>
          <p:cNvPr id="60" name="Google Shape;60;p24"/>
          <p:cNvSpPr txBox="1">
            <a:spLocks noGrp="1"/>
          </p:cNvSpPr>
          <p:nvPr>
            <p:ph type="body" idx="1"/>
          </p:nvPr>
        </p:nvSpPr>
        <p:spPr>
          <a:xfrm>
            <a:off x="358888" y="1368426"/>
            <a:ext cx="4490867" cy="5267325"/>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lvl1pPr>
            <a:lvl2pPr marL="914400" lvl="1" indent="-228600" algn="l">
              <a:spcBef>
                <a:spcPts val="400"/>
              </a:spcBef>
              <a:spcAft>
                <a:spcPts val="0"/>
              </a:spcAft>
              <a:buSzPts val="1400"/>
              <a:buNone/>
              <a:defRPr/>
            </a:lvl2pPr>
            <a:lvl3pPr marL="1371600" lvl="2" indent="-342900" algn="l">
              <a:spcBef>
                <a:spcPts val="400"/>
              </a:spcBef>
              <a:spcAft>
                <a:spcPts val="0"/>
              </a:spcAft>
              <a:buClr>
                <a:schemeClr val="dk1"/>
              </a:buClr>
              <a:buSzPts val="1800"/>
              <a:buChar char="▪"/>
              <a:defRPr/>
            </a:lvl3pPr>
            <a:lvl4pPr marL="1828800" lvl="3" indent="-342900" algn="l">
              <a:spcBef>
                <a:spcPts val="400"/>
              </a:spcBef>
              <a:spcAft>
                <a:spcPts val="0"/>
              </a:spcAft>
              <a:buClr>
                <a:schemeClr val="dk1"/>
              </a:buClr>
              <a:buSzPts val="1800"/>
              <a:buChar char="–"/>
              <a:defRPr/>
            </a:lvl4pPr>
            <a:lvl5pPr marL="2286000" lvl="4" indent="-228600" algn="l">
              <a:spcBef>
                <a:spcPts val="400"/>
              </a:spcBef>
              <a:spcAft>
                <a:spcPts val="0"/>
              </a:spcAft>
              <a:buSzPts val="1400"/>
              <a:buNone/>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pic>
        <p:nvPicPr>
          <p:cNvPr id="61" name="Google Shape;61;p24"/>
          <p:cNvPicPr preferRelativeResize="0"/>
          <p:nvPr/>
        </p:nvPicPr>
        <p:blipFill rotWithShape="1">
          <a:blip r:embed="rId2">
            <a:alphaModFix/>
          </a:blip>
          <a:srcRect/>
          <a:stretch/>
        </p:blipFill>
        <p:spPr>
          <a:xfrm>
            <a:off x="8354157" y="356616"/>
            <a:ext cx="1350119" cy="348615"/>
          </a:xfrm>
          <a:prstGeom prst="rect">
            <a:avLst/>
          </a:prstGeom>
          <a:noFill/>
          <a:ln>
            <a:noFill/>
          </a:ln>
        </p:spPr>
      </p:pic>
      <p:sp>
        <p:nvSpPr>
          <p:cNvPr id="62" name="Google Shape;62;p24"/>
          <p:cNvSpPr txBox="1">
            <a:spLocks noGrp="1"/>
          </p:cNvSpPr>
          <p:nvPr>
            <p:ph type="body" idx="2"/>
          </p:nvPr>
        </p:nvSpPr>
        <p:spPr>
          <a:xfrm>
            <a:off x="358888" y="360000"/>
            <a:ext cx="7544818" cy="360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rgbClr val="000000"/>
              </a:buClr>
              <a:buSzPts val="2801"/>
              <a:buFont typeface="Calibri"/>
              <a:buNone/>
              <a:defRPr sz="2801" b="1">
                <a:solidFill>
                  <a:srgbClr val="000000"/>
                </a:solidFill>
                <a:latin typeface="Calibri"/>
                <a:ea typeface="Calibri"/>
                <a:cs typeface="Calibri"/>
                <a:sym typeface="Calibri"/>
              </a:defRPr>
            </a:lvl1pPr>
            <a:lvl2pPr marL="914400" lvl="1" indent="-228600" algn="l">
              <a:spcBef>
                <a:spcPts val="400"/>
              </a:spcBef>
              <a:spcAft>
                <a:spcPts val="0"/>
              </a:spcAft>
              <a:buClr>
                <a:schemeClr val="dk1"/>
              </a:buClr>
              <a:buSzPts val="2801"/>
              <a:buFont typeface="Calibri"/>
              <a:buNone/>
              <a:defRPr sz="2801"/>
            </a:lvl2pPr>
            <a:lvl3pPr marL="1371600" lvl="2" indent="-228600" algn="l">
              <a:spcBef>
                <a:spcPts val="400"/>
              </a:spcBef>
              <a:spcAft>
                <a:spcPts val="0"/>
              </a:spcAft>
              <a:buClr>
                <a:schemeClr val="dk1"/>
              </a:buClr>
              <a:buSzPts val="2801"/>
              <a:buFont typeface="Calibri"/>
              <a:buNone/>
              <a:defRPr sz="2801"/>
            </a:lvl3pPr>
            <a:lvl4pPr marL="1828800" lvl="3" indent="-228600" algn="l">
              <a:spcBef>
                <a:spcPts val="400"/>
              </a:spcBef>
              <a:spcAft>
                <a:spcPts val="0"/>
              </a:spcAft>
              <a:buClr>
                <a:schemeClr val="dk1"/>
              </a:buClr>
              <a:buSzPts val="2801"/>
              <a:buFont typeface="Calibri"/>
              <a:buNone/>
              <a:defRPr sz="2801"/>
            </a:lvl4pPr>
            <a:lvl5pPr marL="2286000" lvl="4" indent="-228600" algn="l">
              <a:spcBef>
                <a:spcPts val="400"/>
              </a:spcBef>
              <a:spcAft>
                <a:spcPts val="0"/>
              </a:spcAft>
              <a:buClr>
                <a:schemeClr val="dk1"/>
              </a:buClr>
              <a:buSzPts val="2801"/>
              <a:buFont typeface="Calibri"/>
              <a:buNone/>
              <a:defRPr sz="2801"/>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Slide - Columns x3">
  <p:cSld name="Main Slide - Columns x3">
    <p:spTree>
      <p:nvGrpSpPr>
        <p:cNvPr id="1" name="Shape 63"/>
        <p:cNvGrpSpPr/>
        <p:nvPr/>
      </p:nvGrpSpPr>
      <p:grpSpPr>
        <a:xfrm>
          <a:off x="0" y="0"/>
          <a:ext cx="0" cy="0"/>
          <a:chOff x="0" y="0"/>
          <a:chExt cx="0" cy="0"/>
        </a:xfrm>
      </p:grpSpPr>
      <p:cxnSp>
        <p:nvCxnSpPr>
          <p:cNvPr id="64" name="Google Shape;64;p25"/>
          <p:cNvCxnSpPr/>
          <p:nvPr/>
        </p:nvCxnSpPr>
        <p:spPr>
          <a:xfrm>
            <a:off x="358888" y="1008064"/>
            <a:ext cx="9343798" cy="1587"/>
          </a:xfrm>
          <a:prstGeom prst="straightConnector1">
            <a:avLst/>
          </a:prstGeom>
          <a:noFill/>
          <a:ln w="19050" cap="flat" cmpd="sng">
            <a:solidFill>
              <a:srgbClr val="000000"/>
            </a:solidFill>
            <a:prstDash val="solid"/>
            <a:round/>
            <a:headEnd type="none" w="sm" len="sm"/>
            <a:tailEnd type="none" w="sm" len="sm"/>
          </a:ln>
        </p:spPr>
      </p:cxnSp>
      <p:sp>
        <p:nvSpPr>
          <p:cNvPr id="65" name="Google Shape;65;p25"/>
          <p:cNvSpPr txBox="1"/>
          <p:nvPr/>
        </p:nvSpPr>
        <p:spPr>
          <a:xfrm>
            <a:off x="358888" y="7188200"/>
            <a:ext cx="406528" cy="179388"/>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fld id="{00000000-1234-1234-1234-123412341234}" type="slidenum">
              <a:rPr lang="en-US" sz="1000">
                <a:solidFill>
                  <a:srgbClr val="484849"/>
                </a:solidFill>
                <a:latin typeface="Calibri"/>
                <a:ea typeface="Calibri"/>
                <a:cs typeface="Calibri"/>
                <a:sym typeface="Calibri"/>
              </a:rPr>
              <a:t>‹#›</a:t>
            </a:fld>
            <a:endParaRPr sz="1000">
              <a:solidFill>
                <a:srgbClr val="484849"/>
              </a:solidFill>
              <a:latin typeface="Calibri"/>
              <a:ea typeface="Calibri"/>
              <a:cs typeface="Calibri"/>
              <a:sym typeface="Calibri"/>
            </a:endParaRPr>
          </a:p>
        </p:txBody>
      </p:sp>
      <p:sp>
        <p:nvSpPr>
          <p:cNvPr id="66" name="Google Shape;66;p25"/>
          <p:cNvSpPr txBox="1">
            <a:spLocks noGrp="1"/>
          </p:cNvSpPr>
          <p:nvPr>
            <p:ph type="body" idx="1"/>
          </p:nvPr>
        </p:nvSpPr>
        <p:spPr>
          <a:xfrm>
            <a:off x="6829993" y="1368426"/>
            <a:ext cx="2874282" cy="5267325"/>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lvl1pPr>
            <a:lvl2pPr marL="914400" lvl="1" indent="-228600" algn="l">
              <a:spcBef>
                <a:spcPts val="400"/>
              </a:spcBef>
              <a:spcAft>
                <a:spcPts val="0"/>
              </a:spcAft>
              <a:buSzPts val="1400"/>
              <a:buNone/>
              <a:defRPr/>
            </a:lvl2pPr>
            <a:lvl3pPr marL="1371600" lvl="2" indent="-342900" algn="l">
              <a:spcBef>
                <a:spcPts val="400"/>
              </a:spcBef>
              <a:spcAft>
                <a:spcPts val="0"/>
              </a:spcAft>
              <a:buClr>
                <a:schemeClr val="dk1"/>
              </a:buClr>
              <a:buSzPts val="1800"/>
              <a:buChar char="▪"/>
              <a:defRPr/>
            </a:lvl3pPr>
            <a:lvl4pPr marL="1828800" lvl="3" indent="-342900" algn="l">
              <a:spcBef>
                <a:spcPts val="400"/>
              </a:spcBef>
              <a:spcAft>
                <a:spcPts val="0"/>
              </a:spcAft>
              <a:buClr>
                <a:schemeClr val="dk1"/>
              </a:buClr>
              <a:buSzPts val="1800"/>
              <a:buChar char="–"/>
              <a:defRPr/>
            </a:lvl4pPr>
            <a:lvl5pPr marL="2286000" lvl="4" indent="-228600" algn="l">
              <a:spcBef>
                <a:spcPts val="400"/>
              </a:spcBef>
              <a:spcAft>
                <a:spcPts val="0"/>
              </a:spcAft>
              <a:buSzPts val="1400"/>
              <a:buNone/>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67" name="Google Shape;67;p25"/>
          <p:cNvSpPr txBox="1">
            <a:spLocks noGrp="1"/>
          </p:cNvSpPr>
          <p:nvPr>
            <p:ph type="body" idx="2"/>
          </p:nvPr>
        </p:nvSpPr>
        <p:spPr>
          <a:xfrm>
            <a:off x="3593647" y="1368426"/>
            <a:ext cx="2874282" cy="5267325"/>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lvl1pPr>
            <a:lvl2pPr marL="914400" lvl="1" indent="-228600" algn="l">
              <a:spcBef>
                <a:spcPts val="400"/>
              </a:spcBef>
              <a:spcAft>
                <a:spcPts val="0"/>
              </a:spcAft>
              <a:buSzPts val="1400"/>
              <a:buNone/>
              <a:defRPr/>
            </a:lvl2pPr>
            <a:lvl3pPr marL="1371600" lvl="2" indent="-342900" algn="l">
              <a:spcBef>
                <a:spcPts val="400"/>
              </a:spcBef>
              <a:spcAft>
                <a:spcPts val="0"/>
              </a:spcAft>
              <a:buClr>
                <a:schemeClr val="dk1"/>
              </a:buClr>
              <a:buSzPts val="1800"/>
              <a:buChar char="▪"/>
              <a:defRPr/>
            </a:lvl3pPr>
            <a:lvl4pPr marL="1828800" lvl="3" indent="-342900" algn="l">
              <a:spcBef>
                <a:spcPts val="400"/>
              </a:spcBef>
              <a:spcAft>
                <a:spcPts val="0"/>
              </a:spcAft>
              <a:buClr>
                <a:schemeClr val="dk1"/>
              </a:buClr>
              <a:buSzPts val="1800"/>
              <a:buChar char="–"/>
              <a:defRPr/>
            </a:lvl4pPr>
            <a:lvl5pPr marL="2286000" lvl="4" indent="-228600" algn="l">
              <a:spcBef>
                <a:spcPts val="400"/>
              </a:spcBef>
              <a:spcAft>
                <a:spcPts val="0"/>
              </a:spcAft>
              <a:buSzPts val="1400"/>
              <a:buNone/>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
        <p:nvSpPr>
          <p:cNvPr id="68" name="Google Shape;68;p25"/>
          <p:cNvSpPr txBox="1">
            <a:spLocks noGrp="1"/>
          </p:cNvSpPr>
          <p:nvPr>
            <p:ph type="body" idx="3"/>
          </p:nvPr>
        </p:nvSpPr>
        <p:spPr>
          <a:xfrm>
            <a:off x="360477" y="1368426"/>
            <a:ext cx="2874282" cy="5267325"/>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lvl1pPr>
            <a:lvl2pPr marL="914400" lvl="1" indent="-228600" algn="l">
              <a:spcBef>
                <a:spcPts val="400"/>
              </a:spcBef>
              <a:spcAft>
                <a:spcPts val="0"/>
              </a:spcAft>
              <a:buSzPts val="1400"/>
              <a:buNone/>
              <a:defRPr/>
            </a:lvl2pPr>
            <a:lvl3pPr marL="1371600" lvl="2" indent="-342900" algn="l">
              <a:spcBef>
                <a:spcPts val="400"/>
              </a:spcBef>
              <a:spcAft>
                <a:spcPts val="0"/>
              </a:spcAft>
              <a:buClr>
                <a:schemeClr val="dk1"/>
              </a:buClr>
              <a:buSzPts val="1800"/>
              <a:buChar char="▪"/>
              <a:defRPr/>
            </a:lvl3pPr>
            <a:lvl4pPr marL="1828800" lvl="3" indent="-342900" algn="l">
              <a:spcBef>
                <a:spcPts val="400"/>
              </a:spcBef>
              <a:spcAft>
                <a:spcPts val="0"/>
              </a:spcAft>
              <a:buClr>
                <a:schemeClr val="dk1"/>
              </a:buClr>
              <a:buSzPts val="1800"/>
              <a:buChar char="–"/>
              <a:defRPr/>
            </a:lvl4pPr>
            <a:lvl5pPr marL="2286000" lvl="4" indent="-228600" algn="l">
              <a:spcBef>
                <a:spcPts val="400"/>
              </a:spcBef>
              <a:spcAft>
                <a:spcPts val="0"/>
              </a:spcAft>
              <a:buSzPts val="1400"/>
              <a:buNone/>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pic>
        <p:nvPicPr>
          <p:cNvPr id="69" name="Google Shape;69;p25"/>
          <p:cNvPicPr preferRelativeResize="0"/>
          <p:nvPr/>
        </p:nvPicPr>
        <p:blipFill rotWithShape="1">
          <a:blip r:embed="rId2">
            <a:alphaModFix/>
          </a:blip>
          <a:srcRect/>
          <a:stretch/>
        </p:blipFill>
        <p:spPr>
          <a:xfrm>
            <a:off x="8354157" y="356616"/>
            <a:ext cx="1350119" cy="348615"/>
          </a:xfrm>
          <a:prstGeom prst="rect">
            <a:avLst/>
          </a:prstGeom>
          <a:noFill/>
          <a:ln>
            <a:noFill/>
          </a:ln>
        </p:spPr>
      </p:pic>
      <p:sp>
        <p:nvSpPr>
          <p:cNvPr id="70" name="Google Shape;70;p25"/>
          <p:cNvSpPr txBox="1">
            <a:spLocks noGrp="1"/>
          </p:cNvSpPr>
          <p:nvPr>
            <p:ph type="body" idx="4"/>
          </p:nvPr>
        </p:nvSpPr>
        <p:spPr>
          <a:xfrm>
            <a:off x="358888" y="360000"/>
            <a:ext cx="7544818" cy="360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rgbClr val="000000"/>
              </a:buClr>
              <a:buSzPts val="2801"/>
              <a:buFont typeface="Calibri"/>
              <a:buNone/>
              <a:defRPr sz="2801" b="1">
                <a:solidFill>
                  <a:srgbClr val="000000"/>
                </a:solidFill>
                <a:latin typeface="Calibri"/>
                <a:ea typeface="Calibri"/>
                <a:cs typeface="Calibri"/>
                <a:sym typeface="Calibri"/>
              </a:defRPr>
            </a:lvl1pPr>
            <a:lvl2pPr marL="914400" lvl="1" indent="-228600" algn="l">
              <a:spcBef>
                <a:spcPts val="400"/>
              </a:spcBef>
              <a:spcAft>
                <a:spcPts val="0"/>
              </a:spcAft>
              <a:buClr>
                <a:schemeClr val="dk1"/>
              </a:buClr>
              <a:buSzPts val="2801"/>
              <a:buFont typeface="Calibri"/>
              <a:buNone/>
              <a:defRPr sz="2801"/>
            </a:lvl2pPr>
            <a:lvl3pPr marL="1371600" lvl="2" indent="-228600" algn="l">
              <a:spcBef>
                <a:spcPts val="400"/>
              </a:spcBef>
              <a:spcAft>
                <a:spcPts val="0"/>
              </a:spcAft>
              <a:buClr>
                <a:schemeClr val="dk1"/>
              </a:buClr>
              <a:buSzPts val="2801"/>
              <a:buFont typeface="Calibri"/>
              <a:buNone/>
              <a:defRPr sz="2801"/>
            </a:lvl3pPr>
            <a:lvl4pPr marL="1828800" lvl="3" indent="-228600" algn="l">
              <a:spcBef>
                <a:spcPts val="400"/>
              </a:spcBef>
              <a:spcAft>
                <a:spcPts val="0"/>
              </a:spcAft>
              <a:buClr>
                <a:schemeClr val="dk1"/>
              </a:buClr>
              <a:buSzPts val="2801"/>
              <a:buFont typeface="Calibri"/>
              <a:buNone/>
              <a:defRPr sz="2801"/>
            </a:lvl4pPr>
            <a:lvl5pPr marL="2286000" lvl="4" indent="-228600" algn="l">
              <a:spcBef>
                <a:spcPts val="400"/>
              </a:spcBef>
              <a:spcAft>
                <a:spcPts val="0"/>
              </a:spcAft>
              <a:buClr>
                <a:schemeClr val="dk1"/>
              </a:buClr>
              <a:buSzPts val="2801"/>
              <a:buFont typeface="Calibri"/>
              <a:buNone/>
              <a:defRPr sz="2801"/>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Slide - Columns 1 of x3">
  <p:cSld name="Main Slide - Columns 1 of x3">
    <p:spTree>
      <p:nvGrpSpPr>
        <p:cNvPr id="1" name="Shape 71"/>
        <p:cNvGrpSpPr/>
        <p:nvPr/>
      </p:nvGrpSpPr>
      <p:grpSpPr>
        <a:xfrm>
          <a:off x="0" y="0"/>
          <a:ext cx="0" cy="0"/>
          <a:chOff x="0" y="0"/>
          <a:chExt cx="0" cy="0"/>
        </a:xfrm>
      </p:grpSpPr>
      <p:cxnSp>
        <p:nvCxnSpPr>
          <p:cNvPr id="72" name="Google Shape;72;p26"/>
          <p:cNvCxnSpPr/>
          <p:nvPr/>
        </p:nvCxnSpPr>
        <p:spPr>
          <a:xfrm>
            <a:off x="358888" y="1008064"/>
            <a:ext cx="9343798" cy="1587"/>
          </a:xfrm>
          <a:prstGeom prst="straightConnector1">
            <a:avLst/>
          </a:prstGeom>
          <a:noFill/>
          <a:ln w="19050" cap="flat" cmpd="sng">
            <a:solidFill>
              <a:srgbClr val="000000"/>
            </a:solidFill>
            <a:prstDash val="solid"/>
            <a:round/>
            <a:headEnd type="none" w="sm" len="sm"/>
            <a:tailEnd type="none" w="sm" len="sm"/>
          </a:ln>
        </p:spPr>
      </p:cxnSp>
      <p:sp>
        <p:nvSpPr>
          <p:cNvPr id="73" name="Google Shape;73;p26"/>
          <p:cNvSpPr txBox="1"/>
          <p:nvPr/>
        </p:nvSpPr>
        <p:spPr>
          <a:xfrm>
            <a:off x="358888" y="7188200"/>
            <a:ext cx="406528" cy="179388"/>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fld id="{00000000-1234-1234-1234-123412341234}" type="slidenum">
              <a:rPr lang="en-US" sz="1000">
                <a:solidFill>
                  <a:srgbClr val="484849"/>
                </a:solidFill>
                <a:latin typeface="Calibri"/>
                <a:ea typeface="Calibri"/>
                <a:cs typeface="Calibri"/>
                <a:sym typeface="Calibri"/>
              </a:rPr>
              <a:t>‹#›</a:t>
            </a:fld>
            <a:endParaRPr sz="1000">
              <a:solidFill>
                <a:srgbClr val="484849"/>
              </a:solidFill>
              <a:latin typeface="Calibri"/>
              <a:ea typeface="Calibri"/>
              <a:cs typeface="Calibri"/>
              <a:sym typeface="Calibri"/>
            </a:endParaRPr>
          </a:p>
        </p:txBody>
      </p:sp>
      <p:sp>
        <p:nvSpPr>
          <p:cNvPr id="74" name="Google Shape;74;p26"/>
          <p:cNvSpPr txBox="1">
            <a:spLocks noGrp="1"/>
          </p:cNvSpPr>
          <p:nvPr>
            <p:ph type="body" idx="1"/>
          </p:nvPr>
        </p:nvSpPr>
        <p:spPr>
          <a:xfrm>
            <a:off x="360477" y="1368426"/>
            <a:ext cx="2874282" cy="5267325"/>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lvl1pPr>
            <a:lvl2pPr marL="914400" lvl="1" indent="-228600" algn="l">
              <a:spcBef>
                <a:spcPts val="400"/>
              </a:spcBef>
              <a:spcAft>
                <a:spcPts val="0"/>
              </a:spcAft>
              <a:buSzPts val="1400"/>
              <a:buNone/>
              <a:defRPr/>
            </a:lvl2pPr>
            <a:lvl3pPr marL="1371600" lvl="2" indent="-342900" algn="l">
              <a:spcBef>
                <a:spcPts val="400"/>
              </a:spcBef>
              <a:spcAft>
                <a:spcPts val="0"/>
              </a:spcAft>
              <a:buClr>
                <a:schemeClr val="dk1"/>
              </a:buClr>
              <a:buSzPts val="1800"/>
              <a:buChar char="▪"/>
              <a:defRPr/>
            </a:lvl3pPr>
            <a:lvl4pPr marL="1828800" lvl="3" indent="-342900" algn="l">
              <a:spcBef>
                <a:spcPts val="400"/>
              </a:spcBef>
              <a:spcAft>
                <a:spcPts val="0"/>
              </a:spcAft>
              <a:buClr>
                <a:schemeClr val="dk1"/>
              </a:buClr>
              <a:buSzPts val="1800"/>
              <a:buChar char="–"/>
              <a:defRPr/>
            </a:lvl4pPr>
            <a:lvl5pPr marL="2286000" lvl="4" indent="-228600" algn="l">
              <a:spcBef>
                <a:spcPts val="400"/>
              </a:spcBef>
              <a:spcAft>
                <a:spcPts val="0"/>
              </a:spcAft>
              <a:buSzPts val="1400"/>
              <a:buNone/>
              <a:defRPr/>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pic>
        <p:nvPicPr>
          <p:cNvPr id="75" name="Google Shape;75;p26"/>
          <p:cNvPicPr preferRelativeResize="0"/>
          <p:nvPr/>
        </p:nvPicPr>
        <p:blipFill rotWithShape="1">
          <a:blip r:embed="rId2">
            <a:alphaModFix/>
          </a:blip>
          <a:srcRect/>
          <a:stretch/>
        </p:blipFill>
        <p:spPr>
          <a:xfrm>
            <a:off x="8354157" y="356616"/>
            <a:ext cx="1350119" cy="348615"/>
          </a:xfrm>
          <a:prstGeom prst="rect">
            <a:avLst/>
          </a:prstGeom>
          <a:noFill/>
          <a:ln>
            <a:noFill/>
          </a:ln>
        </p:spPr>
      </p:pic>
      <p:sp>
        <p:nvSpPr>
          <p:cNvPr id="76" name="Google Shape;76;p26"/>
          <p:cNvSpPr txBox="1">
            <a:spLocks noGrp="1"/>
          </p:cNvSpPr>
          <p:nvPr>
            <p:ph type="body" idx="2"/>
          </p:nvPr>
        </p:nvSpPr>
        <p:spPr>
          <a:xfrm>
            <a:off x="358888" y="360000"/>
            <a:ext cx="7544818" cy="3600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rgbClr val="000000"/>
              </a:buClr>
              <a:buSzPts val="2801"/>
              <a:buFont typeface="Calibri"/>
              <a:buNone/>
              <a:defRPr sz="2801" b="1">
                <a:solidFill>
                  <a:srgbClr val="000000"/>
                </a:solidFill>
                <a:latin typeface="Calibri"/>
                <a:ea typeface="Calibri"/>
                <a:cs typeface="Calibri"/>
                <a:sym typeface="Calibri"/>
              </a:defRPr>
            </a:lvl1pPr>
            <a:lvl2pPr marL="914400" lvl="1" indent="-228600" algn="l">
              <a:spcBef>
                <a:spcPts val="400"/>
              </a:spcBef>
              <a:spcAft>
                <a:spcPts val="0"/>
              </a:spcAft>
              <a:buClr>
                <a:schemeClr val="dk1"/>
              </a:buClr>
              <a:buSzPts val="2801"/>
              <a:buFont typeface="Calibri"/>
              <a:buNone/>
              <a:defRPr sz="2801"/>
            </a:lvl2pPr>
            <a:lvl3pPr marL="1371600" lvl="2" indent="-228600" algn="l">
              <a:spcBef>
                <a:spcPts val="400"/>
              </a:spcBef>
              <a:spcAft>
                <a:spcPts val="0"/>
              </a:spcAft>
              <a:buClr>
                <a:schemeClr val="dk1"/>
              </a:buClr>
              <a:buSzPts val="2801"/>
              <a:buFont typeface="Calibri"/>
              <a:buNone/>
              <a:defRPr sz="2801"/>
            </a:lvl3pPr>
            <a:lvl4pPr marL="1828800" lvl="3" indent="-228600" algn="l">
              <a:spcBef>
                <a:spcPts val="400"/>
              </a:spcBef>
              <a:spcAft>
                <a:spcPts val="0"/>
              </a:spcAft>
              <a:buClr>
                <a:schemeClr val="dk1"/>
              </a:buClr>
              <a:buSzPts val="2801"/>
              <a:buFont typeface="Calibri"/>
              <a:buNone/>
              <a:defRPr sz="2801"/>
            </a:lvl4pPr>
            <a:lvl5pPr marL="2286000" lvl="4" indent="-228600" algn="l">
              <a:spcBef>
                <a:spcPts val="400"/>
              </a:spcBef>
              <a:spcAft>
                <a:spcPts val="0"/>
              </a:spcAft>
              <a:buClr>
                <a:schemeClr val="dk1"/>
              </a:buClr>
              <a:buSzPts val="2801"/>
              <a:buFont typeface="Calibri"/>
              <a:buNone/>
              <a:defRPr sz="2801"/>
            </a:lvl5pPr>
            <a:lvl6pPr marL="2743200" lvl="5" indent="-342900" algn="l">
              <a:spcBef>
                <a:spcPts val="400"/>
              </a:spcBef>
              <a:spcAft>
                <a:spcPts val="0"/>
              </a:spcAft>
              <a:buClr>
                <a:schemeClr val="dk1"/>
              </a:buClr>
              <a:buSzPts val="1800"/>
              <a:buChar char="▪"/>
              <a:defRPr/>
            </a:lvl6pPr>
            <a:lvl7pPr marL="3200400" lvl="6" indent="-228600" algn="l">
              <a:spcBef>
                <a:spcPts val="400"/>
              </a:spcBef>
              <a:spcAft>
                <a:spcPts val="0"/>
              </a:spcAft>
              <a:buClr>
                <a:schemeClr val="dk1"/>
              </a:buClr>
              <a:buSzPts val="1800"/>
              <a:buNone/>
              <a:defRPr/>
            </a:lvl7pPr>
            <a:lvl8pPr marL="3657600" lvl="7" indent="-228600" algn="l">
              <a:spcBef>
                <a:spcPts val="400"/>
              </a:spcBef>
              <a:spcAft>
                <a:spcPts val="0"/>
              </a:spcAft>
              <a:buClr>
                <a:schemeClr val="dk1"/>
              </a:buClr>
              <a:buSzPts val="1800"/>
              <a:buNone/>
              <a:defRPr/>
            </a:lvl8pPr>
            <a:lvl9pPr marL="4114800" lvl="8" indent="-228600" algn="l">
              <a:spcBef>
                <a:spcPts val="400"/>
              </a:spcBef>
              <a:spcAft>
                <a:spcPts val="400"/>
              </a:spcAft>
              <a:buClr>
                <a:schemeClr val="dk1"/>
              </a:buClr>
              <a:buSzPts val="1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358889" y="348789"/>
            <a:ext cx="7155533" cy="35877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2801"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2801" b="1"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2801" b="1"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2801" b="1"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2801" b="1"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501" b="0" i="0" u="none" strike="noStrike" cap="none">
                <a:solidFill>
                  <a:schemeClr val="dk1"/>
                </a:solidFill>
                <a:latin typeface="Arial"/>
                <a:ea typeface="Arial"/>
                <a:cs typeface="Arial"/>
                <a:sym typeface="Arial"/>
              </a:defRPr>
            </a:lvl6pPr>
            <a:lvl7pPr marR="0" lvl="6" algn="ctr" rtl="0">
              <a:spcBef>
                <a:spcPts val="0"/>
              </a:spcBef>
              <a:spcAft>
                <a:spcPts val="0"/>
              </a:spcAft>
              <a:buSzPts val="1400"/>
              <a:buNone/>
              <a:defRPr sz="4501" b="0" i="0" u="none" strike="noStrike" cap="none">
                <a:solidFill>
                  <a:schemeClr val="dk1"/>
                </a:solidFill>
                <a:latin typeface="Arial"/>
                <a:ea typeface="Arial"/>
                <a:cs typeface="Arial"/>
                <a:sym typeface="Arial"/>
              </a:defRPr>
            </a:lvl7pPr>
            <a:lvl8pPr marR="0" lvl="7" algn="ctr" rtl="0">
              <a:spcBef>
                <a:spcPts val="0"/>
              </a:spcBef>
              <a:spcAft>
                <a:spcPts val="0"/>
              </a:spcAft>
              <a:buSzPts val="1400"/>
              <a:buNone/>
              <a:defRPr sz="4501" b="0" i="0" u="none" strike="noStrike" cap="none">
                <a:solidFill>
                  <a:schemeClr val="dk1"/>
                </a:solidFill>
                <a:latin typeface="Arial"/>
                <a:ea typeface="Arial"/>
                <a:cs typeface="Arial"/>
                <a:sym typeface="Arial"/>
              </a:defRPr>
            </a:lvl8pPr>
            <a:lvl9pPr marR="0" lvl="8" algn="ctr" rtl="0">
              <a:spcBef>
                <a:spcPts val="0"/>
              </a:spcBef>
              <a:spcAft>
                <a:spcPts val="0"/>
              </a:spcAft>
              <a:buSzPts val="1400"/>
              <a:buNone/>
              <a:defRPr sz="4501" b="0" i="0" u="none" strike="noStrike" cap="none">
                <a:solidFill>
                  <a:schemeClr val="dk1"/>
                </a:solidFill>
                <a:latin typeface="Arial"/>
                <a:ea typeface="Arial"/>
                <a:cs typeface="Arial"/>
                <a:sym typeface="Arial"/>
              </a:defRPr>
            </a:lvl9pPr>
          </a:lstStyle>
          <a:p>
            <a:endParaRPr/>
          </a:p>
        </p:txBody>
      </p:sp>
      <p:sp>
        <p:nvSpPr>
          <p:cNvPr id="11" name="Google Shape;11;p16"/>
          <p:cNvSpPr txBox="1">
            <a:spLocks noGrp="1"/>
          </p:cNvSpPr>
          <p:nvPr>
            <p:ph type="body" idx="1"/>
          </p:nvPr>
        </p:nvSpPr>
        <p:spPr>
          <a:xfrm>
            <a:off x="358888" y="1368426"/>
            <a:ext cx="9345387" cy="5267325"/>
          </a:xfrm>
          <a:prstGeom prst="rect">
            <a:avLst/>
          </a:prstGeom>
          <a:noFill/>
          <a:ln>
            <a:noFill/>
          </a:ln>
        </p:spPr>
        <p:txBody>
          <a:bodyPr spcFirstLastPara="1" wrap="square" lIns="0" tIns="0" rIns="0" bIns="0" anchor="t" anchorCtr="0">
            <a:noAutofit/>
          </a:bodyPr>
          <a:lstStyle>
            <a:lvl1pPr marL="457200" marR="0" lvl="0" indent="-228600" algn="l" rtl="0">
              <a:spcBef>
                <a:spcPts val="400"/>
              </a:spcBef>
              <a:spcAft>
                <a:spcPts val="0"/>
              </a:spcAft>
              <a:buSzPts val="1400"/>
              <a:buNone/>
              <a:defRPr sz="18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317500" algn="l" rtl="0">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3pPr>
            <a:lvl4pPr marL="1828800" marR="0" lvl="3" indent="-317500" algn="l" rtl="0">
              <a:spcBef>
                <a:spcPts val="400"/>
              </a:spcBef>
              <a:spcAft>
                <a:spcPts val="0"/>
              </a:spcAft>
              <a:buClr>
                <a:schemeClr val="dk1"/>
              </a:buClr>
              <a:buSzPts val="1400"/>
              <a:buFont typeface="Calibri"/>
              <a:buChar char="–"/>
              <a:defRPr sz="14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SzPts val="1400"/>
              <a:buNone/>
              <a:defRPr sz="1400" b="0" i="0" u="none" strike="noStrike" cap="none">
                <a:solidFill>
                  <a:schemeClr val="dk1"/>
                </a:solidFill>
                <a:latin typeface="Calibri"/>
                <a:ea typeface="Calibri"/>
                <a:cs typeface="Calibri"/>
                <a:sym typeface="Calibri"/>
              </a:defRPr>
            </a:lvl5pPr>
            <a:lvl6pPr marL="2743200" marR="0" lvl="5" indent="-317500" algn="l" rtl="0">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228600" algn="l" rtl="0">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7pPr>
            <a:lvl8pPr marL="3657600" marR="0" lvl="7" indent="-228600" algn="l" rtl="0">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8pPr>
            <a:lvl9pPr marL="4114800" marR="0" lvl="8" indent="-228600" algn="l" rtl="0">
              <a:spcBef>
                <a:spcPts val="400"/>
              </a:spcBef>
              <a:spcAft>
                <a:spcPts val="400"/>
              </a:spcAft>
              <a:buClr>
                <a:schemeClr val="dk1"/>
              </a:buClr>
              <a:buSzPts val="1400"/>
              <a:buFont typeface="Arial"/>
              <a:buNone/>
              <a:defRPr sz="1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21c403e2f3a_0_6"/>
          <p:cNvSpPr txBox="1">
            <a:spLocks noGrp="1"/>
          </p:cNvSpPr>
          <p:nvPr>
            <p:ph type="body" idx="1"/>
          </p:nvPr>
        </p:nvSpPr>
        <p:spPr>
          <a:xfrm>
            <a:off x="358888" y="1243327"/>
            <a:ext cx="9345300" cy="925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Software for Social Good is an experiential learning project of Virginia Commonwealth University. </a:t>
            </a:r>
            <a:r>
              <a:rPr lang="en-US" dirty="0"/>
              <a:t>Our multidisciplinary teams of undergraduate and graduate students are drawn from engineering, computer science, the arts, business innovation, and other schools and colleges at VCU. </a:t>
            </a:r>
            <a:endParaRPr dirty="0"/>
          </a:p>
          <a:p>
            <a:pPr marL="0" lvl="0" indent="0" algn="l" rtl="0">
              <a:spcBef>
                <a:spcPts val="400"/>
              </a:spcBef>
              <a:spcAft>
                <a:spcPts val="0"/>
              </a:spcAft>
              <a:buNone/>
            </a:pPr>
            <a:endParaRPr dirty="0"/>
          </a:p>
        </p:txBody>
      </p:sp>
      <p:sp>
        <p:nvSpPr>
          <p:cNvPr id="219" name="Google Shape;219;g21c403e2f3a_0_6"/>
          <p:cNvSpPr txBox="1">
            <a:spLocks noGrp="1"/>
          </p:cNvSpPr>
          <p:nvPr>
            <p:ph type="body" idx="2"/>
          </p:nvPr>
        </p:nvSpPr>
        <p:spPr>
          <a:xfrm>
            <a:off x="358888" y="360000"/>
            <a:ext cx="7544700" cy="3600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0000"/>
              </a:buClr>
              <a:buSzPts val="2800"/>
              <a:buFont typeface="Calibri"/>
              <a:buNone/>
            </a:pPr>
            <a:r>
              <a:rPr lang="en-US"/>
              <a:t>Project Structure: Software for Social Good</a:t>
            </a:r>
            <a:endParaRPr/>
          </a:p>
        </p:txBody>
      </p:sp>
      <p:sp>
        <p:nvSpPr>
          <p:cNvPr id="220" name="Google Shape;220;g21c403e2f3a_0_6"/>
          <p:cNvSpPr txBox="1"/>
          <p:nvPr/>
        </p:nvSpPr>
        <p:spPr>
          <a:xfrm>
            <a:off x="402437" y="2507822"/>
            <a:ext cx="4629000" cy="360000"/>
          </a:xfrm>
          <a:prstGeom prst="rect">
            <a:avLst/>
          </a:prstGeom>
          <a:solidFill>
            <a:srgbClr val="002060"/>
          </a:solidFill>
          <a:ln>
            <a:noFill/>
          </a:ln>
        </p:spPr>
        <p:txBody>
          <a:bodyPr spcFirstLastPara="1" wrap="square" lIns="121900" tIns="60925" rIns="121900" bIns="60925" anchor="b" anchorCtr="0">
            <a:noAutofit/>
          </a:bodyPr>
          <a:lstStyle/>
          <a:p>
            <a:pPr marL="0" marR="0" lvl="0" indent="0" algn="ctr" rtl="0">
              <a:spcBef>
                <a:spcPts val="640"/>
              </a:spcBef>
              <a:spcAft>
                <a:spcPts val="0"/>
              </a:spcAft>
              <a:buNone/>
            </a:pPr>
            <a:r>
              <a:rPr lang="en-US" sz="1600">
                <a:solidFill>
                  <a:schemeClr val="lt1"/>
                </a:solidFill>
              </a:rPr>
              <a:t>Benefits</a:t>
            </a:r>
            <a:endParaRPr/>
          </a:p>
        </p:txBody>
      </p:sp>
      <p:sp>
        <p:nvSpPr>
          <p:cNvPr id="221" name="Google Shape;221;g21c403e2f3a_0_6"/>
          <p:cNvSpPr txBox="1"/>
          <p:nvPr/>
        </p:nvSpPr>
        <p:spPr>
          <a:xfrm>
            <a:off x="5326359" y="2507822"/>
            <a:ext cx="4377900" cy="360000"/>
          </a:xfrm>
          <a:prstGeom prst="rect">
            <a:avLst/>
          </a:prstGeom>
          <a:solidFill>
            <a:srgbClr val="002060"/>
          </a:solidFill>
          <a:ln>
            <a:noFill/>
          </a:ln>
        </p:spPr>
        <p:txBody>
          <a:bodyPr spcFirstLastPara="1" wrap="square" lIns="121900" tIns="60925" rIns="121900" bIns="60925" anchor="b" anchorCtr="0">
            <a:noAutofit/>
          </a:bodyPr>
          <a:lstStyle/>
          <a:p>
            <a:pPr marL="0" marR="0" lvl="0" indent="0" algn="ctr" rtl="0">
              <a:spcBef>
                <a:spcPts val="640"/>
              </a:spcBef>
              <a:spcAft>
                <a:spcPts val="0"/>
              </a:spcAft>
              <a:buNone/>
            </a:pPr>
            <a:r>
              <a:rPr lang="en-US" sz="1600">
                <a:solidFill>
                  <a:schemeClr val="lt1"/>
                </a:solidFill>
                <a:latin typeface="Arial"/>
                <a:ea typeface="Arial"/>
                <a:cs typeface="Arial"/>
                <a:sym typeface="Arial"/>
              </a:rPr>
              <a:t>Next Steps</a:t>
            </a:r>
            <a:endParaRPr/>
          </a:p>
        </p:txBody>
      </p:sp>
      <p:sp>
        <p:nvSpPr>
          <p:cNvPr id="222" name="Google Shape;222;g21c403e2f3a_0_6"/>
          <p:cNvSpPr txBox="1"/>
          <p:nvPr/>
        </p:nvSpPr>
        <p:spPr>
          <a:xfrm>
            <a:off x="402439" y="2754801"/>
            <a:ext cx="4923900" cy="4432200"/>
          </a:xfrm>
          <a:prstGeom prst="rect">
            <a:avLst/>
          </a:prstGeom>
          <a:noFill/>
          <a:ln>
            <a:noFill/>
          </a:ln>
        </p:spPr>
        <p:txBody>
          <a:bodyPr spcFirstLastPara="1" wrap="square" lIns="91425" tIns="45700" rIns="91425" bIns="45700" anchor="t" anchorCtr="0">
            <a:noAutofit/>
          </a:bodyPr>
          <a:lstStyle/>
          <a:p>
            <a:pPr marL="0" marR="0" lvl="0" indent="0" algn="l" rtl="0">
              <a:spcBef>
                <a:spcPts val="480"/>
              </a:spcBef>
              <a:spcAft>
                <a:spcPts val="0"/>
              </a:spcAft>
              <a:buNone/>
            </a:pPr>
            <a:endParaRPr sz="1600">
              <a:solidFill>
                <a:schemeClr val="dk1"/>
              </a:solidFill>
              <a:latin typeface="Calibri"/>
              <a:ea typeface="Calibri"/>
              <a:cs typeface="Calibri"/>
              <a:sym typeface="Calibri"/>
            </a:endParaRPr>
          </a:p>
          <a:p>
            <a:pPr marL="285750" marR="0" lvl="0" indent="-285750" algn="l" rtl="0">
              <a:spcBef>
                <a:spcPts val="48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Long term student engagement (2+years)</a:t>
            </a:r>
            <a:endParaRPr/>
          </a:p>
          <a:p>
            <a:pPr marL="285750" marR="0" lvl="0" indent="-285750" algn="l" rtl="0">
              <a:spcBef>
                <a:spcPts val="48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Multidisciplinary teams</a:t>
            </a:r>
            <a:endParaRPr/>
          </a:p>
          <a:p>
            <a:pPr marL="285750" marR="0" lvl="0" indent="-285750" algn="l" rtl="0">
              <a:spcBef>
                <a:spcPts val="48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flexible, project based talent development in software design, coding, and user research</a:t>
            </a:r>
            <a:endParaRPr sz="1600">
              <a:solidFill>
                <a:schemeClr val="dk1"/>
              </a:solidFill>
              <a:latin typeface="Calibri"/>
              <a:ea typeface="Calibri"/>
              <a:cs typeface="Calibri"/>
              <a:sym typeface="Calibri"/>
            </a:endParaRPr>
          </a:p>
          <a:p>
            <a:pPr marL="285750" marR="0" lvl="0" indent="-285750" algn="l" rtl="0">
              <a:spcBef>
                <a:spcPts val="48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project portfolio inclusive of wide range of firms and organizations</a:t>
            </a:r>
            <a:endParaRPr sz="1600">
              <a:solidFill>
                <a:schemeClr val="dk1"/>
              </a:solidFill>
              <a:latin typeface="Calibri"/>
              <a:ea typeface="Calibri"/>
              <a:cs typeface="Calibri"/>
              <a:sym typeface="Calibri"/>
            </a:endParaRPr>
          </a:p>
          <a:p>
            <a:pPr marL="285750" marR="0" lvl="0" indent="-285750" algn="l" rtl="0">
              <a:spcBef>
                <a:spcPts val="48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can scale up as needed (25 students currently enrolled, 4 more on adjacent project)</a:t>
            </a:r>
            <a:endParaRPr sz="1600">
              <a:solidFill>
                <a:schemeClr val="dk1"/>
              </a:solidFill>
              <a:latin typeface="Calibri"/>
              <a:ea typeface="Calibri"/>
              <a:cs typeface="Calibri"/>
              <a:sym typeface="Calibri"/>
            </a:endParaRPr>
          </a:p>
        </p:txBody>
      </p:sp>
      <p:sp>
        <p:nvSpPr>
          <p:cNvPr id="223" name="Google Shape;223;g21c403e2f3a_0_6"/>
          <p:cNvSpPr txBox="1"/>
          <p:nvPr/>
        </p:nvSpPr>
        <p:spPr>
          <a:xfrm>
            <a:off x="5396715" y="2754802"/>
            <a:ext cx="4263900" cy="4655700"/>
          </a:xfrm>
          <a:prstGeom prst="rect">
            <a:avLst/>
          </a:prstGeom>
          <a:noFill/>
          <a:ln>
            <a:noFill/>
          </a:ln>
        </p:spPr>
        <p:txBody>
          <a:bodyPr spcFirstLastPara="1" wrap="square" lIns="91425" tIns="45700" rIns="91425" bIns="45700" anchor="t" anchorCtr="0">
            <a:noAutofit/>
          </a:bodyPr>
          <a:lstStyle/>
          <a:p>
            <a:pPr marL="0" marR="0" lvl="0" indent="0" algn="l" rtl="0">
              <a:spcBef>
                <a:spcPts val="480"/>
              </a:spcBef>
              <a:spcAft>
                <a:spcPts val="0"/>
              </a:spcAft>
              <a:buNone/>
            </a:pPr>
            <a:endParaRPr sz="1600" b="0">
              <a:solidFill>
                <a:schemeClr val="dk1"/>
              </a:solidFill>
              <a:latin typeface="Calibri"/>
              <a:ea typeface="Calibri"/>
              <a:cs typeface="Calibri"/>
              <a:sym typeface="Calibri"/>
            </a:endParaRPr>
          </a:p>
          <a:p>
            <a:pPr marL="285750" marR="0" lvl="0" indent="-285750" algn="l" rtl="0">
              <a:spcBef>
                <a:spcPts val="48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refining project internal talent development pipeline / sequence</a:t>
            </a:r>
            <a:endParaRPr sz="1600">
              <a:solidFill>
                <a:schemeClr val="dk1"/>
              </a:solidFill>
              <a:latin typeface="Calibri"/>
              <a:ea typeface="Calibri"/>
              <a:cs typeface="Calibri"/>
              <a:sym typeface="Calibri"/>
            </a:endParaRPr>
          </a:p>
          <a:p>
            <a:pPr marL="285750" marR="0" lvl="0" indent="-285750" algn="l" rtl="0">
              <a:spcBef>
                <a:spcPts val="48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scoping sprint projects with BOA stakeholders</a:t>
            </a:r>
            <a:endParaRPr sz="1600">
              <a:solidFill>
                <a:schemeClr val="dk1"/>
              </a:solidFill>
              <a:latin typeface="Calibri"/>
              <a:ea typeface="Calibri"/>
              <a:cs typeface="Calibri"/>
              <a:sym typeface="Calibri"/>
            </a:endParaRPr>
          </a:p>
          <a:p>
            <a:pPr marL="285750" marR="0" lvl="0" indent="-285750" algn="l" rtl="0">
              <a:spcBef>
                <a:spcPts val="48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developing agile hiring process</a:t>
            </a:r>
            <a:endParaRPr sz="1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tandard">
  <a:themeElements>
    <a:clrScheme name="BofMal Colors">
      <a:dk1>
        <a:srgbClr val="000000"/>
      </a:dk1>
      <a:lt1>
        <a:srgbClr val="FFFFFF"/>
      </a:lt1>
      <a:dk2>
        <a:srgbClr val="012169"/>
      </a:dk2>
      <a:lt2>
        <a:srgbClr val="D1C9C0"/>
      </a:lt2>
      <a:accent1>
        <a:srgbClr val="141654"/>
      </a:accent1>
      <a:accent2>
        <a:srgbClr val="7CB8CB"/>
      </a:accent2>
      <a:accent3>
        <a:srgbClr val="80A1B6"/>
      </a:accent3>
      <a:accent4>
        <a:srgbClr val="365481"/>
      </a:accent4>
      <a:accent5>
        <a:srgbClr val="A39382"/>
      </a:accent5>
      <a:accent6>
        <a:srgbClr val="0073CF"/>
      </a:accent6>
      <a:hlink>
        <a:srgbClr val="009CDE"/>
      </a:hlink>
      <a:folHlink>
        <a:srgbClr val="8573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306</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Noto Sans Symbols</vt:lpstr>
      <vt:lpstr>Standard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Samina Seth</dc:creator>
  <cp:lastModifiedBy>John Leonard</cp:lastModifiedBy>
  <cp:revision>1</cp:revision>
  <dcterms:created xsi:type="dcterms:W3CDTF">2013-08-22T07:10:21Z</dcterms:created>
  <dcterms:modified xsi:type="dcterms:W3CDTF">2023-03-15T11:52:45Z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Powerpoint BofAML Document Version">
    <vt:lpwstr>1.1</vt:lpwstr>
  </property>
  <property fmtid="{D5CDD505-2E9C-101B-9397-08002B2CF9AE}" pid="4" name="ContentTypeId">
    <vt:lpwstr>0x010100A79C3B2B0049CE4CACDA9F6E3764DCD8</vt:lpwstr>
  </property>
  <property fmtid="{D5CDD505-2E9C-101B-9397-08002B2CF9AE}" pid="5" name="TitusGUID">
    <vt:lpwstr>c4cbe457-a85b-4e10-bc5f-b4c487bcff3d</vt:lpwstr>
  </property>
  <property fmtid="{D5CDD505-2E9C-101B-9397-08002B2CF9AE}" pid="6" name="Classification">
    <vt:lpwstr>Unclassified</vt:lpwstr>
  </property>
</Properties>
</file>