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84" r:id="rId1"/>
  </p:sldMasterIdLst>
  <p:sldIdLst>
    <p:sldId id="256" r:id="rId2"/>
  </p:sldIdLst>
  <p:sldSz cx="10067925" cy="75438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3E2"/>
    <a:srgbClr val="26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6794"/>
    <p:restoredTop sz="94660"/>
  </p:normalViewPr>
  <p:slideViewPr>
    <p:cSldViewPr snapToGrid="0">
      <p:cViewPr varScale="1">
        <p:scale>
          <a:sx d="100" n="104"/>
          <a:sy d="100" n="104"/>
        </p:scale>
        <p:origin x="1520" y="20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5" Type="http://schemas.openxmlformats.org/officeDocument/2006/relationships/theme" Target="theme/theme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261872"/>
            <a:ext cx="9354312" cy="722376"/>
          </a:xfrm>
        </p:spPr>
        <p:txBody>
          <a:bodyPr anchor="ctr">
            <a:noAutofit/>
          </a:bodyPr>
          <a:lstStyle>
            <a:lvl1pPr algn="l">
              <a:defRPr sz="4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2139696"/>
            <a:ext cx="9354312" cy="35661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62B54-817E-FA07-354A-2206A17060F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896"/>
            <a:ext cx="10067544" cy="116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E2D44-18B9-56A1-AF9D-862B1CDFF3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6665976"/>
            <a:ext cx="2081015" cy="512064"/>
          </a:xfrm>
          <a:prstGeom prst="rect">
            <a:avLst/>
          </a:prstGeom>
        </p:spPr>
      </p:pic>
      <p:pic>
        <p:nvPicPr>
          <p:cNvPr id="10" name="Picture 9" descr="VCU Logo">
            <a:extLst>
              <a:ext uri="{FF2B5EF4-FFF2-40B4-BE49-F238E27FC236}">
                <a16:creationId xmlns:a16="http://schemas.microsoft.com/office/drawing/2014/main" id="{A6BDA1AB-92FB-1F46-6BF7-6A3723113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99" y="6300216"/>
            <a:ext cx="2214080" cy="12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38BA5A-92F2-C5FD-B121-DC4F26ED4687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45F37-D8D0-420B-F29B-C8B18ABD5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4860" y="401637"/>
            <a:ext cx="2170896" cy="6393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70" y="401637"/>
            <a:ext cx="6386840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9325E-3554-F329-B830-57951783FE5F}"/>
              </a:ext>
            </a:extLst>
          </p:cNvPr>
          <p:cNvSpPr txBox="1"/>
          <p:nvPr userDrawn="1"/>
        </p:nvSpPr>
        <p:spPr>
          <a:xfrm>
            <a:off x="-1636037" y="2754630"/>
            <a:ext cx="184731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7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67529-4A8C-E345-16C6-8950B4FFD123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8B3958-1B92-AE66-D4DE-3646C636D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7" y="1880713"/>
            <a:ext cx="8683585" cy="313801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927" y="5048411"/>
            <a:ext cx="8683585" cy="1650206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16" y="1371600"/>
            <a:ext cx="4489704" cy="5266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936" y="1371600"/>
            <a:ext cx="4489704" cy="5266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681AF5-2DAA-7A79-9CF8-A40CF1F5B38F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FEBC8F-C92D-60EF-51CE-3A23BAFD8C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401639"/>
            <a:ext cx="8683585" cy="1458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82" y="1849279"/>
            <a:ext cx="4259204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82" y="2755582"/>
            <a:ext cx="4259204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6888" y="1849279"/>
            <a:ext cx="4280179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6888" y="2755582"/>
            <a:ext cx="4280179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D2FDC6-9AC8-F557-E49F-6A63B702D0F3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7AB9FE-E4E1-B647-882E-FBADF0C18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 i="1"/>
              <a:t>Page</a:t>
            </a:r>
            <a:r>
              <a:rPr lang="en-US"/>
              <a:t> </a:t>
            </a:r>
            <a:fld id="{141F55E9-9A83-45A8-A91F-A02EDC2352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02920"/>
            <a:ext cx="3247168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9" y="1086169"/>
            <a:ext cx="5096887" cy="536098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263140"/>
            <a:ext cx="3247168" cy="41927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02920"/>
            <a:ext cx="3247168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0179" y="1086169"/>
            <a:ext cx="5096887" cy="536098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263140"/>
            <a:ext cx="3247168" cy="41927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4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56616" y="1371600"/>
            <a:ext cx="9345168" cy="526694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92170" y="6991986"/>
            <a:ext cx="2265283" cy="401638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D269-42B5-4067-A42B-F772DEB587E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335000" y="6991986"/>
            <a:ext cx="3397925" cy="401638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110472" y="6991986"/>
            <a:ext cx="2265283" cy="401638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566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eaLnBrk="1" hangingPunct="1" latinLnBrk="0" rtl="0">
        <a:lnSpc>
          <a:spcPct val="90000"/>
        </a:lnSpc>
        <a:spcBef>
          <a:spcPct val="0"/>
        </a:spcBef>
        <a:buNone/>
        <a:defRPr b="1" kern="1200" sz="2800">
          <a:solidFill>
            <a:schemeClr val="tx1"/>
          </a:solidFill>
          <a:latin charset="0" panose="020F0502020204030204" pitchFamily="34" typeface="Calibri"/>
          <a:ea typeface="+mj-ea"/>
          <a:cs charset="0" panose="020F0502020204030204" pitchFamily="34" typeface="Calibri"/>
        </a:defRPr>
      </a:lvl1pPr>
    </p:titleStyle>
    <p:bodyStyle>
      <a:lvl1pPr algn="l" defTabSz="1005840" eaLnBrk="1" hangingPunct="1" indent="-251460" latinLnBrk="0" marL="251460" rtl="0">
        <a:lnSpc>
          <a:spcPts val="2000"/>
        </a:lnSpc>
        <a:spcBef>
          <a:spcPts val="11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1pPr>
      <a:lvl2pPr algn="l" defTabSz="1005840" eaLnBrk="1" hangingPunct="1" indent="-251460" latinLnBrk="0" marL="754380" rtl="0">
        <a:lnSpc>
          <a:spcPts val="2000"/>
        </a:lnSpc>
        <a:spcBef>
          <a:spcPts val="550"/>
        </a:spcBef>
        <a:buFont charset="2" pitchFamily="2" typeface="Wingdings"/>
        <a:buChar char="§"/>
        <a:defRPr kern="1200" sz="14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2pPr>
      <a:lvl3pPr algn="l" defTabSz="1005840" eaLnBrk="1" hangingPunct="1" indent="-251460" latinLnBrk="0" marL="1257300" rtl="0">
        <a:lnSpc>
          <a:spcPts val="2000"/>
        </a:lnSpc>
        <a:spcBef>
          <a:spcPts val="550"/>
        </a:spcBef>
        <a:buFont typeface="System Font Regular"/>
        <a:buChar char="-"/>
        <a:defRPr kern="1200" sz="14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3pPr>
      <a:lvl4pPr algn="l" defTabSz="1005840" eaLnBrk="1" hangingPunct="1" indent="-251460" latinLnBrk="0" marL="1760220" rtl="0">
        <a:lnSpc>
          <a:spcPts val="2000"/>
        </a:lnSpc>
        <a:spcBef>
          <a:spcPts val="55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4pPr>
      <a:lvl5pPr algn="l" defTabSz="1005840" eaLnBrk="1" hangingPunct="1" indent="-251460" latinLnBrk="0" marL="2263140" rtl="0">
        <a:lnSpc>
          <a:spcPts val="2000"/>
        </a:lnSpc>
        <a:spcBef>
          <a:spcPts val="55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5pPr>
      <a:lvl6pPr algn="l" defTabSz="1005840" eaLnBrk="1" hangingPunct="1" indent="-251460" latinLnBrk="0" marL="2766060" rtl="0">
        <a:lnSpc>
          <a:spcPct val="90000"/>
        </a:lnSpc>
        <a:spcBef>
          <a:spcPts val="550"/>
        </a:spcBef>
        <a:buFont charset="0" panose="020B0604020202020204" pitchFamily="34" typeface="Arial"/>
        <a:buChar char="•"/>
        <a:defRPr kern="1200" sz="1980">
          <a:solidFill>
            <a:schemeClr val="tx1"/>
          </a:solidFill>
          <a:latin typeface="+mn-lt"/>
          <a:ea typeface="+mn-ea"/>
          <a:cs typeface="+mn-cs"/>
        </a:defRPr>
      </a:lvl6pPr>
      <a:lvl7pPr algn="l" defTabSz="1005840" eaLnBrk="1" hangingPunct="1" indent="-251460" latinLnBrk="0" marL="3268980" rtl="0">
        <a:lnSpc>
          <a:spcPct val="90000"/>
        </a:lnSpc>
        <a:spcBef>
          <a:spcPts val="550"/>
        </a:spcBef>
        <a:buFont charset="0" panose="020B0604020202020204" pitchFamily="34" typeface="Arial"/>
        <a:buChar char="•"/>
        <a:defRPr kern="1200" sz="1980">
          <a:solidFill>
            <a:schemeClr val="tx1"/>
          </a:solidFill>
          <a:latin typeface="+mn-lt"/>
          <a:ea typeface="+mn-ea"/>
          <a:cs typeface="+mn-cs"/>
        </a:defRPr>
      </a:lvl7pPr>
      <a:lvl8pPr algn="l" defTabSz="1005840" eaLnBrk="1" hangingPunct="1" indent="-251460" latinLnBrk="0" marL="3771900" rtl="0">
        <a:lnSpc>
          <a:spcPct val="90000"/>
        </a:lnSpc>
        <a:spcBef>
          <a:spcPts val="550"/>
        </a:spcBef>
        <a:buFont charset="0" panose="020B0604020202020204" pitchFamily="34" typeface="Arial"/>
        <a:buChar char="•"/>
        <a:defRPr kern="1200" sz="1980">
          <a:solidFill>
            <a:schemeClr val="tx1"/>
          </a:solidFill>
          <a:latin typeface="+mn-lt"/>
          <a:ea typeface="+mn-ea"/>
          <a:cs typeface="+mn-cs"/>
        </a:defRPr>
      </a:lvl8pPr>
      <a:lvl9pPr algn="l" defTabSz="1005840" eaLnBrk="1" hangingPunct="1" indent="-251460" latinLnBrk="0" marL="4274820" rtl="0">
        <a:lnSpc>
          <a:spcPct val="90000"/>
        </a:lnSpc>
        <a:spcBef>
          <a:spcPts val="550"/>
        </a:spcBef>
        <a:buFont charset="0" panose="020B0604020202020204" pitchFamily="34" typeface="Arial"/>
        <a:buChar char="•"/>
        <a:defRPr kern="1200" sz="198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005840" eaLnBrk="1" hangingPunct="1" latinLnBrk="0" marL="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1pPr>
      <a:lvl2pPr algn="l" defTabSz="1005840" eaLnBrk="1" hangingPunct="1" latinLnBrk="0" marL="50292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2pPr>
      <a:lvl3pPr algn="l" defTabSz="1005840" eaLnBrk="1" hangingPunct="1" latinLnBrk="0" marL="100584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3pPr>
      <a:lvl4pPr algn="l" defTabSz="1005840" eaLnBrk="1" hangingPunct="1" latinLnBrk="0" marL="150876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4pPr>
      <a:lvl5pPr algn="l" defTabSz="1005840" eaLnBrk="1" hangingPunct="1" latinLnBrk="0" marL="201168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5pPr>
      <a:lvl6pPr algn="l" defTabSz="1005840" eaLnBrk="1" hangingPunct="1" latinLnBrk="0" marL="251460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6pPr>
      <a:lvl7pPr algn="l" defTabSz="1005840" eaLnBrk="1" hangingPunct="1" latinLnBrk="0" marL="301752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7pPr>
      <a:lvl8pPr algn="l" defTabSz="1005840" eaLnBrk="1" hangingPunct="1" latinLnBrk="0" marL="352044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8pPr>
      <a:lvl9pPr algn="l" defTabSz="1005840" eaLnBrk="1" hangingPunct="1" latinLnBrk="0" marL="4023360" rtl="0">
        <a:defRPr kern="1200" sz="198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261872"/>
            <a:ext cx="9354312" cy="72237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bofa pptx template study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56616" y="2139696"/>
            <a:ext cx="9354312" cy="356616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InhoPark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 Font Regular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bofa pptx template study 1</dc:title>
  <dc:creator>InhoPark</dc:creator>
  <cp:keywords/>
  <dcterms:created xsi:type="dcterms:W3CDTF">2023-06-29T19:21:10Z</dcterms:created>
  <dcterms:modified xsi:type="dcterms:W3CDTF">2023-06-29T19:21:10Z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