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84"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0067925" cy="75438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D3E2"/>
    <a:srgbClr val="2637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6794"/>
    <p:restoredTop sz="94660"/>
  </p:normalViewPr>
  <p:slideViewPr>
    <p:cSldViewPr snapToGrid="0">
      <p:cViewPr varScale="1">
        <p:scale>
          <a:sx d="100" n="104"/>
          <a:sy d="100" n="104"/>
        </p:scale>
        <p:origin x="1520" y="208"/>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notesMaster" Target="notesMasters/notesMaster1.xml" /><Relationship Id="rId16" Type="http://schemas.openxmlformats.org/officeDocument/2006/relationships/tableStyles" Target="tableStyles.xml" /><Relationship Id="rId1" Type="http://schemas.openxmlformats.org/officeDocument/2006/relationships/slideMaster" Target="slideMasters/slideMaster1.xml" /><Relationship Id="rId15" Type="http://schemas.openxmlformats.org/officeDocument/2006/relationships/theme" Target="theme/theme1.xml" /><Relationship Id="rId14" Type="http://schemas.openxmlformats.org/officeDocument/2006/relationships/viewProps" Target="viewProps.xml" /><Relationship Id="rId13"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3AD12C-9F34-4086-BC49-03E04A3FD7E1}" type="datetimeFigureOut">
              <a:rPr lang="en-US" smtClean="0"/>
              <a:t>6/28/23</a:t>
            </a:fld>
            <a:endParaRPr lang="en-US"/>
          </a:p>
        </p:txBody>
      </p:sp>
      <p:sp>
        <p:nvSpPr>
          <p:cNvPr id="4" name="Slide Image Placeholder 3"/>
          <p:cNvSpPr>
            <a:spLocks noGrp="1" noRot="1" noChangeAspect="1"/>
          </p:cNvSpPr>
          <p:nvPr>
            <p:ph type="sldImg" idx="2"/>
          </p:nvPr>
        </p:nvSpPr>
        <p:spPr>
          <a:xfrm>
            <a:off x="1370013" y="1143000"/>
            <a:ext cx="41179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B6E85-5011-4D87-94BA-0609773ED8C6}" type="slidenum">
              <a:rPr lang="en-US" smtClean="0"/>
              <a:t>‹#›</a:t>
            </a:fld>
            <a:endParaRPr lang="en-US"/>
          </a:p>
        </p:txBody>
      </p:sp>
    </p:spTree>
    <p:extLst>
      <p:ext uri="{BB962C8B-B14F-4D97-AF65-F5344CB8AC3E}">
        <p14:creationId xmlns:p14="http://schemas.microsoft.com/office/powerpoint/2010/main" val="213050650"/>
      </p:ext>
    </p:extLst>
  </p:cSld>
  <p:clrMap bg1="lt1" tx1="dk1" bg2="lt2" tx2="dk2" accent1="accent1" accent2="accent2" accent3="accent3" accent4="accent4" accent5="accent5" accent6="accent6" hlink="hlink" folHlink="folHlink"/>
  <p:notesStyle>
    <a:lvl1pPr marL="0" algn="l" defTabSz="1019373" rtl="0" eaLnBrk="1" latinLnBrk="0" hangingPunct="1">
      <a:defRPr sz="1338" kern="1200">
        <a:solidFill>
          <a:schemeClr val="tx1"/>
        </a:solidFill>
        <a:latin typeface="+mn-lt"/>
        <a:ea typeface="+mn-ea"/>
        <a:cs typeface="+mn-cs"/>
      </a:defRPr>
    </a:lvl1pPr>
    <a:lvl2pPr marL="509687" algn="l" defTabSz="1019373" rtl="0" eaLnBrk="1" latinLnBrk="0" hangingPunct="1">
      <a:defRPr sz="1338" kern="1200">
        <a:solidFill>
          <a:schemeClr val="tx1"/>
        </a:solidFill>
        <a:latin typeface="+mn-lt"/>
        <a:ea typeface="+mn-ea"/>
        <a:cs typeface="+mn-cs"/>
      </a:defRPr>
    </a:lvl2pPr>
    <a:lvl3pPr marL="1019373" algn="l" defTabSz="1019373" rtl="0" eaLnBrk="1" latinLnBrk="0" hangingPunct="1">
      <a:defRPr sz="1338" kern="1200">
        <a:solidFill>
          <a:schemeClr val="tx1"/>
        </a:solidFill>
        <a:latin typeface="+mn-lt"/>
        <a:ea typeface="+mn-ea"/>
        <a:cs typeface="+mn-cs"/>
      </a:defRPr>
    </a:lvl3pPr>
    <a:lvl4pPr marL="1529060" algn="l" defTabSz="1019373" rtl="0" eaLnBrk="1" latinLnBrk="0" hangingPunct="1">
      <a:defRPr sz="1338" kern="1200">
        <a:solidFill>
          <a:schemeClr val="tx1"/>
        </a:solidFill>
        <a:latin typeface="+mn-lt"/>
        <a:ea typeface="+mn-ea"/>
        <a:cs typeface="+mn-cs"/>
      </a:defRPr>
    </a:lvl4pPr>
    <a:lvl5pPr marL="2038746" algn="l" defTabSz="1019373" rtl="0" eaLnBrk="1" latinLnBrk="0" hangingPunct="1">
      <a:defRPr sz="1338" kern="1200">
        <a:solidFill>
          <a:schemeClr val="tx1"/>
        </a:solidFill>
        <a:latin typeface="+mn-lt"/>
        <a:ea typeface="+mn-ea"/>
        <a:cs typeface="+mn-cs"/>
      </a:defRPr>
    </a:lvl5pPr>
    <a:lvl6pPr marL="2548433" algn="l" defTabSz="1019373" rtl="0" eaLnBrk="1" latinLnBrk="0" hangingPunct="1">
      <a:defRPr sz="1338" kern="1200">
        <a:solidFill>
          <a:schemeClr val="tx1"/>
        </a:solidFill>
        <a:latin typeface="+mn-lt"/>
        <a:ea typeface="+mn-ea"/>
        <a:cs typeface="+mn-cs"/>
      </a:defRPr>
    </a:lvl6pPr>
    <a:lvl7pPr marL="3058119" algn="l" defTabSz="1019373" rtl="0" eaLnBrk="1" latinLnBrk="0" hangingPunct="1">
      <a:defRPr sz="1338" kern="1200">
        <a:solidFill>
          <a:schemeClr val="tx1"/>
        </a:solidFill>
        <a:latin typeface="+mn-lt"/>
        <a:ea typeface="+mn-ea"/>
        <a:cs typeface="+mn-cs"/>
      </a:defRPr>
    </a:lvl7pPr>
    <a:lvl8pPr marL="3567806" algn="l" defTabSz="1019373" rtl="0" eaLnBrk="1" latinLnBrk="0" hangingPunct="1">
      <a:defRPr sz="1338" kern="1200">
        <a:solidFill>
          <a:schemeClr val="tx1"/>
        </a:solidFill>
        <a:latin typeface="+mn-lt"/>
        <a:ea typeface="+mn-ea"/>
        <a:cs typeface="+mn-cs"/>
      </a:defRPr>
    </a:lvl8pPr>
    <a:lvl9pPr marL="4077492" algn="l" defTabSz="1019373" rtl="0" eaLnBrk="1" latinLnBrk="0" hangingPunct="1">
      <a:defRPr sz="1338"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are some speaker notes!</a:t>
            </a:r>
          </a:p>
          <a:p>
            <a:pPr lvl="0" indent="0" marL="0">
              <a:buNone/>
            </a:pPr>
          </a:p>
          <a:p>
            <a:pPr lvl="0" indent="0" marL="0">
              <a:buNone/>
            </a:pPr>
            <a:r>
              <a:rPr i="1"/>
              <a:t>This layout is used for all slides which do not match the criteria for another layout.</a:t>
            </a:r>
          </a:p>
        </p:txBody>
      </p:sp>
      <p:sp>
        <p:nvSpPr>
          <p:cNvPr id="4" name="Slide Number Placeholder 3"/>
          <p:cNvSpPr>
            <a:spLocks noGrp="1"/>
          </p:cNvSpPr>
          <p:nvPr>
            <p:ph type="sldNum" sz="quarter" idx="10"/>
          </p:nvPr>
        </p:nvSpPr>
        <p:spPr/>
        <p:txBody>
          <a:bodyPr/>
          <a:lstStyle/>
          <a:p>
            <a:fld id="{5C8B6E85-5011-4D87-94BA-0609773ED8C6}"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should be a blank slide! SLIDE 7</a:t>
            </a:r>
          </a:p>
        </p:txBody>
      </p:sp>
      <p:sp>
        <p:nvSpPr>
          <p:cNvPr id="4" name="Slide Number Placeholder 3"/>
          <p:cNvSpPr>
            <a:spLocks noGrp="1"/>
          </p:cNvSpPr>
          <p:nvPr>
            <p:ph type="sldNum" sz="quarter" idx="10"/>
          </p:nvPr>
        </p:nvSpPr>
        <p:spPr/>
        <p:txBody>
          <a:bodyPr/>
          <a:lstStyle/>
          <a:p>
            <a:fld id="{5C8B6E85-5011-4D87-94BA-0609773ED8C6}" type="slidenum">
              <a:rPr lang="en-US"/>
              <a:t>7</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notes here - slide 9, can we make a title only?</a:t>
            </a:r>
          </a:p>
        </p:txBody>
      </p:sp>
      <p:sp>
        <p:nvSpPr>
          <p:cNvPr id="4" name="Slide Number Placeholder 3"/>
          <p:cNvSpPr>
            <a:spLocks noGrp="1"/>
          </p:cNvSpPr>
          <p:nvPr>
            <p:ph type="sldNum" sz="quarter" idx="10"/>
          </p:nvPr>
        </p:nvSpPr>
        <p:spPr/>
        <p:txBody>
          <a:bodyPr/>
          <a:lstStyle/>
          <a:p>
            <a:fld id="{5C8B6E85-5011-4D87-94BA-0609773ED8C6}" type="slidenum">
              <a:rPr lang="en-US"/>
              <a:t>9</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should be a blank slide! SLIDE 10</a:t>
            </a:r>
          </a:p>
        </p:txBody>
      </p:sp>
      <p:sp>
        <p:nvSpPr>
          <p:cNvPr id="4" name="Slide Number Placeholder 3"/>
          <p:cNvSpPr>
            <a:spLocks noGrp="1"/>
          </p:cNvSpPr>
          <p:nvPr>
            <p:ph type="sldNum" sz="quarter" idx="10"/>
          </p:nvPr>
        </p:nvSpPr>
        <p:spPr/>
        <p:txBody>
          <a:bodyPr/>
          <a:lstStyle/>
          <a:p>
            <a:fld id="{5C8B6E85-5011-4D87-94BA-0609773ED8C6}"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56616" y="1261872"/>
            <a:ext cx="9354312" cy="722376"/>
          </a:xfrm>
        </p:spPr>
        <p:txBody>
          <a:bodyPr anchor="ctr">
            <a:noAutofit/>
          </a:bodyPr>
          <a:lstStyle>
            <a:lvl1pPr algn="l">
              <a:defRPr sz="4800" b="0">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Subtitle 2"/>
          <p:cNvSpPr>
            <a:spLocks noGrp="1"/>
          </p:cNvSpPr>
          <p:nvPr>
            <p:ph type="subTitle" idx="1"/>
          </p:nvPr>
        </p:nvSpPr>
        <p:spPr>
          <a:xfrm>
            <a:off x="356616" y="2139696"/>
            <a:ext cx="9354312" cy="356616"/>
          </a:xfrm>
        </p:spPr>
        <p:txBody>
          <a:bodyPr anchor="ctr">
            <a:noAutofit/>
          </a:bodyPr>
          <a:lstStyle>
            <a:lvl1pPr marL="0" indent="0" algn="l">
              <a:buNone/>
              <a:defRPr sz="240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dirty="0"/>
              <a:t>Click to edit Master subtitle style</a:t>
            </a:r>
          </a:p>
        </p:txBody>
      </p:sp>
      <p:pic>
        <p:nvPicPr>
          <p:cNvPr id="7" name="Picture 6">
            <a:extLst>
              <a:ext uri="{FF2B5EF4-FFF2-40B4-BE49-F238E27FC236}">
                <a16:creationId xmlns:a16="http://schemas.microsoft.com/office/drawing/2014/main" id="{F2262B54-817E-FA07-354A-2206A17060F4}"/>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4882896"/>
            <a:ext cx="10067544" cy="1161288"/>
          </a:xfrm>
          <a:prstGeom prst="rect">
            <a:avLst/>
          </a:prstGeom>
        </p:spPr>
      </p:pic>
      <p:pic>
        <p:nvPicPr>
          <p:cNvPr id="8" name="Picture 7">
            <a:extLst>
              <a:ext uri="{FF2B5EF4-FFF2-40B4-BE49-F238E27FC236}">
                <a16:creationId xmlns:a16="http://schemas.microsoft.com/office/drawing/2014/main" id="{EAEE2D44-18B9-56A1-AF9D-862B1CDFF31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6616" y="6665976"/>
            <a:ext cx="2081015" cy="512064"/>
          </a:xfrm>
          <a:prstGeom prst="rect">
            <a:avLst/>
          </a:prstGeom>
        </p:spPr>
      </p:pic>
      <p:pic>
        <p:nvPicPr>
          <p:cNvPr id="10" name="Picture 9" descr="VCU Logo">
            <a:extLst>
              <a:ext uri="{FF2B5EF4-FFF2-40B4-BE49-F238E27FC236}">
                <a16:creationId xmlns:a16="http://schemas.microsoft.com/office/drawing/2014/main" id="{A6BDA1AB-92FB-1F46-6BF7-6A3723113A70}"/>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30799" y="6300216"/>
            <a:ext cx="2214080" cy="120879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B35CD269-42B5-4067-A42B-F772DEB587E1}" type="datetimeFigureOut">
              <a:rPr lang="en-US" smtClean="0"/>
              <a:t>6/28/23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F55E9-9A83-45A8-A91F-A02EDC2352D1}" type="slidenum">
              <a:rPr lang="en-US" smtClean="0"/>
              <a:t>‹#›</a:t>
            </a:fld>
            <a:endParaRPr lang="en-US"/>
          </a:p>
        </p:txBody>
      </p:sp>
    </p:spTree>
    <p:extLst>
      <p:ext uri="{BB962C8B-B14F-4D97-AF65-F5344CB8AC3E}">
        <p14:creationId xmlns:p14="http://schemas.microsoft.com/office/powerpoint/2010/main" val="364592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5CD269-42B5-4067-A42B-F772DEB587E1}" type="datetimeFigureOut">
              <a:rPr lang="en-US" smtClean="0"/>
              <a:t>6/28/23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F55E9-9A83-45A8-A91F-A02EDC2352D1}" type="slidenum">
              <a:rPr lang="en-US" smtClean="0"/>
              <a:t>‹#›</a:t>
            </a:fld>
            <a:endParaRPr lang="en-US"/>
          </a:p>
        </p:txBody>
      </p:sp>
      <p:cxnSp>
        <p:nvCxnSpPr>
          <p:cNvPr id="7" name="Straight Connector 6">
            <a:extLst>
              <a:ext uri="{FF2B5EF4-FFF2-40B4-BE49-F238E27FC236}">
                <a16:creationId xmlns:a16="http://schemas.microsoft.com/office/drawing/2014/main" id="{0B38BA5A-92F2-C5FD-B121-DC4F26ED4687}"/>
              </a:ext>
            </a:extLst>
          </p:cNvPr>
          <p:cNvCxnSpPr/>
          <p:nvPr userDrawn="1"/>
        </p:nvCxnSpPr>
        <p:spPr>
          <a:xfrm>
            <a:off x="356616" y="976256"/>
            <a:ext cx="9345168"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1DD45F37-D8D0-420B-F29B-C8B18ABD57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57622" y="346127"/>
            <a:ext cx="1370585" cy="337252"/>
          </a:xfrm>
          <a:prstGeom prst="rect">
            <a:avLst/>
          </a:prstGeom>
        </p:spPr>
      </p:pic>
    </p:spTree>
    <p:extLst>
      <p:ext uri="{BB962C8B-B14F-4D97-AF65-F5344CB8AC3E}">
        <p14:creationId xmlns:p14="http://schemas.microsoft.com/office/powerpoint/2010/main" val="3513375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04860" y="401637"/>
            <a:ext cx="2170896" cy="63930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2170" y="401637"/>
            <a:ext cx="6386840" cy="63930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5CD269-42B5-4067-A42B-F772DEB587E1}" type="datetimeFigureOut">
              <a:rPr lang="en-US" smtClean="0"/>
              <a:t>6/28/23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F55E9-9A83-45A8-A91F-A02EDC2352D1}" type="slidenum">
              <a:rPr lang="en-US" smtClean="0"/>
              <a:t>‹#›</a:t>
            </a:fld>
            <a:endParaRPr lang="en-US"/>
          </a:p>
        </p:txBody>
      </p:sp>
    </p:spTree>
    <p:extLst>
      <p:ext uri="{BB962C8B-B14F-4D97-AF65-F5344CB8AC3E}">
        <p14:creationId xmlns:p14="http://schemas.microsoft.com/office/powerpoint/2010/main" val="403301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5CD269-42B5-4067-A42B-F772DEB587E1}" type="datetimeFigureOut">
              <a:rPr lang="en-US" smtClean="0"/>
              <a:t>6/28/23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F55E9-9A83-45A8-A91F-A02EDC2352D1}" type="slidenum">
              <a:rPr lang="en-US" smtClean="0"/>
              <a:t>‹#›</a:t>
            </a:fld>
            <a:endParaRPr lang="en-US"/>
          </a:p>
        </p:txBody>
      </p:sp>
      <p:sp>
        <p:nvSpPr>
          <p:cNvPr id="7" name="TextBox 6">
            <a:extLst>
              <a:ext uri="{FF2B5EF4-FFF2-40B4-BE49-F238E27FC236}">
                <a16:creationId xmlns:a16="http://schemas.microsoft.com/office/drawing/2014/main" id="{6F19325E-3554-F329-B830-57951783FE5F}"/>
              </a:ext>
            </a:extLst>
          </p:cNvPr>
          <p:cNvSpPr txBox="1"/>
          <p:nvPr userDrawn="1"/>
        </p:nvSpPr>
        <p:spPr>
          <a:xfrm>
            <a:off x="-1636037" y="2754630"/>
            <a:ext cx="184731" cy="401200"/>
          </a:xfrm>
          <a:prstGeom prst="rect">
            <a:avLst/>
          </a:prstGeom>
          <a:noFill/>
        </p:spPr>
        <p:txBody>
          <a:bodyPr wrap="none" rtlCol="0">
            <a:spAutoFit/>
          </a:bodyPr>
          <a:lstStyle/>
          <a:p>
            <a:endParaRPr lang="en-US" sz="2007" dirty="0"/>
          </a:p>
        </p:txBody>
      </p:sp>
      <p:cxnSp>
        <p:nvCxnSpPr>
          <p:cNvPr id="8" name="Straight Connector 7">
            <a:extLst>
              <a:ext uri="{FF2B5EF4-FFF2-40B4-BE49-F238E27FC236}">
                <a16:creationId xmlns:a16="http://schemas.microsoft.com/office/drawing/2014/main" id="{18A67529-4A8C-E345-16C6-8950B4FFD123}"/>
              </a:ext>
            </a:extLst>
          </p:cNvPr>
          <p:cNvCxnSpPr/>
          <p:nvPr userDrawn="1"/>
        </p:nvCxnSpPr>
        <p:spPr>
          <a:xfrm>
            <a:off x="356616" y="976256"/>
            <a:ext cx="9345168"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E48B3958-1B92-AE66-D4DE-3646C636DF5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57622" y="346127"/>
            <a:ext cx="1370585" cy="337252"/>
          </a:xfrm>
          <a:prstGeom prst="rect">
            <a:avLst/>
          </a:prstGeom>
        </p:spPr>
      </p:pic>
    </p:spTree>
    <p:extLst>
      <p:ext uri="{BB962C8B-B14F-4D97-AF65-F5344CB8AC3E}">
        <p14:creationId xmlns:p14="http://schemas.microsoft.com/office/powerpoint/2010/main" val="1074876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927" y="1880713"/>
            <a:ext cx="8683585" cy="3138011"/>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927" y="5048411"/>
            <a:ext cx="8683585" cy="1650206"/>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5CD269-42B5-4067-A42B-F772DEB587E1}" type="datetimeFigureOut">
              <a:rPr lang="en-US" smtClean="0"/>
              <a:t>6/28/23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1F55E9-9A83-45A8-A91F-A02EDC2352D1}" type="slidenum">
              <a:rPr lang="en-US" smtClean="0"/>
              <a:t>‹#›</a:t>
            </a:fld>
            <a:endParaRPr lang="en-US"/>
          </a:p>
        </p:txBody>
      </p:sp>
    </p:spTree>
    <p:extLst>
      <p:ext uri="{BB962C8B-B14F-4D97-AF65-F5344CB8AC3E}">
        <p14:creationId xmlns:p14="http://schemas.microsoft.com/office/powerpoint/2010/main" val="208240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6616" y="1371600"/>
            <a:ext cx="4489704" cy="52669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02936" y="1371600"/>
            <a:ext cx="4489704" cy="52669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5CD269-42B5-4067-A42B-F772DEB587E1}" type="datetimeFigureOut">
              <a:rPr lang="en-US" smtClean="0"/>
              <a:t>6/28/23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1F55E9-9A83-45A8-A91F-A02EDC2352D1}" type="slidenum">
              <a:rPr lang="en-US" smtClean="0"/>
              <a:t>‹#›</a:t>
            </a:fld>
            <a:endParaRPr lang="en-US"/>
          </a:p>
        </p:txBody>
      </p:sp>
      <p:cxnSp>
        <p:nvCxnSpPr>
          <p:cNvPr id="8" name="Straight Connector 7">
            <a:extLst>
              <a:ext uri="{FF2B5EF4-FFF2-40B4-BE49-F238E27FC236}">
                <a16:creationId xmlns:a16="http://schemas.microsoft.com/office/drawing/2014/main" id="{1D681AF5-2DAA-7A79-9CF8-A40CF1F5B38F}"/>
              </a:ext>
            </a:extLst>
          </p:cNvPr>
          <p:cNvCxnSpPr/>
          <p:nvPr userDrawn="1"/>
        </p:nvCxnSpPr>
        <p:spPr>
          <a:xfrm>
            <a:off x="356616" y="976256"/>
            <a:ext cx="9345168"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A1FEBC8F-C92D-60EF-51CE-3A23BAFD8C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57622" y="346127"/>
            <a:ext cx="1370585" cy="337252"/>
          </a:xfrm>
          <a:prstGeom prst="rect">
            <a:avLst/>
          </a:prstGeom>
        </p:spPr>
      </p:pic>
    </p:spTree>
    <p:extLst>
      <p:ext uri="{BB962C8B-B14F-4D97-AF65-F5344CB8AC3E}">
        <p14:creationId xmlns:p14="http://schemas.microsoft.com/office/powerpoint/2010/main" val="243173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481" y="401639"/>
            <a:ext cx="8683585" cy="14581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3482" y="1849279"/>
            <a:ext cx="4259204" cy="906303"/>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93482" y="2755582"/>
            <a:ext cx="4259204" cy="40530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6888" y="1849279"/>
            <a:ext cx="4280179" cy="906303"/>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6888" y="2755582"/>
            <a:ext cx="4280179" cy="40530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5CD269-42B5-4067-A42B-F772DEB587E1}" type="datetimeFigureOut">
              <a:rPr lang="en-US" smtClean="0"/>
              <a:t>6/28/23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1F55E9-9A83-45A8-A91F-A02EDC2352D1}" type="slidenum">
              <a:rPr lang="en-US" smtClean="0"/>
              <a:t>‹#›</a:t>
            </a:fld>
            <a:endParaRPr lang="en-US"/>
          </a:p>
        </p:txBody>
      </p:sp>
    </p:spTree>
    <p:extLst>
      <p:ext uri="{BB962C8B-B14F-4D97-AF65-F5344CB8AC3E}">
        <p14:creationId xmlns:p14="http://schemas.microsoft.com/office/powerpoint/2010/main" val="2952082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5CD269-42B5-4067-A42B-F772DEB587E1}" type="datetimeFigureOut">
              <a:rPr lang="en-US" smtClean="0"/>
              <a:t>6/28/23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1F55E9-9A83-45A8-A91F-A02EDC2352D1}" type="slidenum">
              <a:rPr lang="en-US" smtClean="0"/>
              <a:t>‹#›</a:t>
            </a:fld>
            <a:endParaRPr lang="en-US"/>
          </a:p>
        </p:txBody>
      </p:sp>
      <p:cxnSp>
        <p:nvCxnSpPr>
          <p:cNvPr id="6" name="Straight Connector 5">
            <a:extLst>
              <a:ext uri="{FF2B5EF4-FFF2-40B4-BE49-F238E27FC236}">
                <a16:creationId xmlns:a16="http://schemas.microsoft.com/office/drawing/2014/main" id="{36D2FDC6-9AC8-F557-E49F-6A63B702D0F3}"/>
              </a:ext>
            </a:extLst>
          </p:cNvPr>
          <p:cNvCxnSpPr/>
          <p:nvPr userDrawn="1"/>
        </p:nvCxnSpPr>
        <p:spPr>
          <a:xfrm>
            <a:off x="356616" y="976256"/>
            <a:ext cx="9345168"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407AB9FE-E4E1-B647-882E-FBADF0C18C3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57622" y="346127"/>
            <a:ext cx="1370585" cy="337252"/>
          </a:xfrm>
          <a:prstGeom prst="rect">
            <a:avLst/>
          </a:prstGeom>
        </p:spPr>
      </p:pic>
    </p:spTree>
    <p:extLst>
      <p:ext uri="{BB962C8B-B14F-4D97-AF65-F5344CB8AC3E}">
        <p14:creationId xmlns:p14="http://schemas.microsoft.com/office/powerpoint/2010/main" val="3064609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6/28/23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r>
              <a:rPr lang="en-US"/>
              <a:t> </a:t>
            </a:r>
            <a:r>
              <a:rPr lang="en-US" b="1" i="1"/>
              <a:t>Page</a:t>
            </a:r>
            <a:r>
              <a:rPr lang="en-US"/>
              <a:t> </a:t>
            </a:r>
            <a:fld id="{141F55E9-9A83-45A8-A91F-A02EDC2352D1}" type="slidenum">
              <a:rPr lang="en-US" smtClean="0"/>
              <a:pPr/>
              <a:t>‹#›</a:t>
            </a:fld>
            <a:endParaRPr lang="en-US" dirty="0"/>
          </a:p>
        </p:txBody>
      </p:sp>
    </p:spTree>
    <p:extLst>
      <p:ext uri="{BB962C8B-B14F-4D97-AF65-F5344CB8AC3E}">
        <p14:creationId xmlns:p14="http://schemas.microsoft.com/office/powerpoint/2010/main" val="2357466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481" y="502920"/>
            <a:ext cx="3247168" cy="176022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80179" y="1086169"/>
            <a:ext cx="5096887" cy="5360988"/>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481" y="2263140"/>
            <a:ext cx="3247168" cy="4192747"/>
          </a:xfrm>
        </p:spPr>
        <p:txBody>
          <a:bodyPr>
            <a:normAutofit/>
          </a:bodyPr>
          <a:lstStyle>
            <a:lvl1pPr marL="0" indent="0">
              <a:buNone/>
              <a:defRPr sz="140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35CD269-42B5-4067-A42B-F772DEB587E1}" type="datetimeFigureOut">
              <a:rPr lang="en-US" smtClean="0"/>
              <a:t>6/28/23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1F55E9-9A83-45A8-A91F-A02EDC2352D1}" type="slidenum">
              <a:rPr lang="en-US" smtClean="0"/>
              <a:t>‹#›</a:t>
            </a:fld>
            <a:endParaRPr lang="en-US"/>
          </a:p>
        </p:txBody>
      </p:sp>
    </p:spTree>
    <p:extLst>
      <p:ext uri="{BB962C8B-B14F-4D97-AF65-F5344CB8AC3E}">
        <p14:creationId xmlns:p14="http://schemas.microsoft.com/office/powerpoint/2010/main" val="3664168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481" y="502920"/>
            <a:ext cx="3247168" cy="176022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80179" y="1086169"/>
            <a:ext cx="5096887" cy="5360988"/>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3481" y="2263140"/>
            <a:ext cx="3247168" cy="4192747"/>
          </a:xfrm>
        </p:spPr>
        <p:txBody>
          <a:bodyPr>
            <a:normAutofit/>
          </a:bodyPr>
          <a:lstStyle>
            <a:lvl1pPr marL="0" indent="0">
              <a:buNone/>
              <a:defRPr sz="140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35CD269-42B5-4067-A42B-F772DEB587E1}" type="datetimeFigureOut">
              <a:rPr lang="en-US" smtClean="0"/>
              <a:t>6/28/23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1F55E9-9A83-45A8-A91F-A02EDC2352D1}" type="slidenum">
              <a:rPr lang="en-US" smtClean="0"/>
              <a:t>‹#›</a:t>
            </a:fld>
            <a:endParaRPr lang="en-US"/>
          </a:p>
        </p:txBody>
      </p:sp>
    </p:spTree>
    <p:extLst>
      <p:ext uri="{BB962C8B-B14F-4D97-AF65-F5344CB8AC3E}">
        <p14:creationId xmlns:p14="http://schemas.microsoft.com/office/powerpoint/2010/main" val="2957054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6616" y="356616"/>
            <a:ext cx="7543800" cy="356616"/>
          </a:xfrm>
          <a:prstGeom prst="rect">
            <a:avLst/>
          </a:prstGeom>
        </p:spPr>
        <p:txBody>
          <a:bodyPr anchor="ctr" bIns="45720" lIns="91440" rIns="91440" rtlCol="0" tIns="45720" vert="horz">
            <a:noAutofit/>
          </a:bodyPr>
          <a:lstStyle/>
          <a:p>
            <a:r>
              <a:rPr dirty="0" lang="en-US"/>
              <a:t>Click to edit Master title style</a:t>
            </a:r>
          </a:p>
        </p:txBody>
      </p:sp>
      <p:sp>
        <p:nvSpPr>
          <p:cNvPr id="3" name="Text Placeholder 2"/>
          <p:cNvSpPr>
            <a:spLocks noGrp="1"/>
          </p:cNvSpPr>
          <p:nvPr>
            <p:ph idx="1" type="body"/>
          </p:nvPr>
        </p:nvSpPr>
        <p:spPr>
          <a:xfrm>
            <a:off x="356616" y="1371600"/>
            <a:ext cx="9345168" cy="5266944"/>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692170" y="6991986"/>
            <a:ext cx="2265283" cy="401638"/>
          </a:xfrm>
          <a:prstGeom prst="rect">
            <a:avLst/>
          </a:prstGeom>
        </p:spPr>
        <p:txBody>
          <a:bodyPr anchor="ctr" bIns="45720" lIns="91440" rIns="91440" rtlCol="0" tIns="45720" vert="horz"/>
          <a:lstStyle>
            <a:lvl1pPr algn="l">
              <a:defRPr sz="1320">
                <a:solidFill>
                  <a:schemeClr val="tx1">
                    <a:tint val="75000"/>
                  </a:schemeClr>
                </a:solidFill>
              </a:defRPr>
            </a:lvl1pPr>
          </a:lstStyle>
          <a:p>
            <a:fld id="{B35CD269-42B5-4067-A42B-F772DEB587E1}" type="datetimeFigureOut">
              <a:rPr lang="en-US" smtClean="0"/>
              <a:t>6/28/23</a:t>
            </a:fld>
            <a:endParaRPr lang="en-US"/>
          </a:p>
        </p:txBody>
      </p:sp>
      <p:sp>
        <p:nvSpPr>
          <p:cNvPr id="5" name="Footer Placeholder 4"/>
          <p:cNvSpPr>
            <a:spLocks noGrp="1"/>
          </p:cNvSpPr>
          <p:nvPr>
            <p:ph idx="3" sz="quarter" type="ftr"/>
          </p:nvPr>
        </p:nvSpPr>
        <p:spPr>
          <a:xfrm>
            <a:off x="3335000" y="6991986"/>
            <a:ext cx="3397925" cy="401638"/>
          </a:xfrm>
          <a:prstGeom prst="rect">
            <a:avLst/>
          </a:prstGeom>
        </p:spPr>
        <p:txBody>
          <a:bodyPr anchor="ctr" bIns="45720" lIns="91440" rIns="91440" rtlCol="0" tIns="45720" vert="horz"/>
          <a:lstStyle>
            <a:lvl1pPr algn="ctr">
              <a:defRPr sz="132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7110472" y="6991986"/>
            <a:ext cx="2265283" cy="401638"/>
          </a:xfrm>
          <a:prstGeom prst="rect">
            <a:avLst/>
          </a:prstGeom>
        </p:spPr>
        <p:txBody>
          <a:bodyPr anchor="ctr" bIns="45720" lIns="91440" rIns="91440" rtlCol="0" tIns="45720" vert="horz"/>
          <a:lstStyle>
            <a:lvl1pPr algn="r">
              <a:defRPr sz="1320">
                <a:solidFill>
                  <a:schemeClr val="tx1">
                    <a:tint val="75000"/>
                  </a:schemeClr>
                </a:solidFill>
              </a:defRPr>
            </a:lvl1pPr>
          </a:lstStyle>
          <a:p>
            <a:fld id="{141F55E9-9A83-45A8-A91F-A02EDC2352D1}" type="slidenum">
              <a:rPr lang="en-US" smtClean="0"/>
              <a:t>‹#›</a:t>
            </a:fld>
            <a:endParaRPr lang="en-US"/>
          </a:p>
        </p:txBody>
      </p:sp>
    </p:spTree>
    <p:extLst>
      <p:ext uri="{BB962C8B-B14F-4D97-AF65-F5344CB8AC3E}">
        <p14:creationId xmlns:p14="http://schemas.microsoft.com/office/powerpoint/2010/main" val="1340955665"/>
      </p:ext>
    </p:extLst>
  </p:cSld>
  <p:clrMap accent1="accent1" accent2="accent2" accent3="accent3" accent4="accent4" accent5="accent5" accent6="accent6" bg1="lt1" bg2="lt2" folHlink="folHlink" hlink="hlink" tx1="dk1" tx2="dk2"/>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005840" eaLnBrk="1" hangingPunct="1" latinLnBrk="0" rtl="0">
        <a:lnSpc>
          <a:spcPct val="90000"/>
        </a:lnSpc>
        <a:spcBef>
          <a:spcPct val="0"/>
        </a:spcBef>
        <a:buNone/>
        <a:defRPr b="1" kern="1200" sz="2800">
          <a:solidFill>
            <a:schemeClr val="tx1"/>
          </a:solidFill>
          <a:latin charset="0" panose="020F0502020204030204" pitchFamily="34" typeface="Calibri"/>
          <a:ea typeface="+mj-ea"/>
          <a:cs charset="0" panose="020F0502020204030204" pitchFamily="34" typeface="Calibri"/>
        </a:defRPr>
      </a:lvl1pPr>
    </p:titleStyle>
    <p:bodyStyle>
      <a:lvl1pPr algn="l" defTabSz="1005840" eaLnBrk="1" hangingPunct="1" indent="-251460" latinLnBrk="0" marL="251460" rtl="0">
        <a:lnSpc>
          <a:spcPts val="2000"/>
        </a:lnSpc>
        <a:spcBef>
          <a:spcPts val="1100"/>
        </a:spcBef>
        <a:buFont charset="0" panose="020B0604020202020204" pitchFamily="34" typeface="Arial"/>
        <a:buChar char="•"/>
        <a:defRPr kern="1200" sz="1400">
          <a:solidFill>
            <a:schemeClr val="tx1"/>
          </a:solidFill>
          <a:latin charset="0" panose="020F0502020204030204" pitchFamily="34" typeface="Calibri"/>
          <a:ea typeface="+mn-ea"/>
          <a:cs charset="0" panose="020F0502020204030204" pitchFamily="34" typeface="Calibri"/>
        </a:defRPr>
      </a:lvl1pPr>
      <a:lvl2pPr algn="l" defTabSz="1005840" eaLnBrk="1" hangingPunct="1" indent="-251460" latinLnBrk="0" marL="754380" rtl="0">
        <a:lnSpc>
          <a:spcPts val="2000"/>
        </a:lnSpc>
        <a:spcBef>
          <a:spcPts val="550"/>
        </a:spcBef>
        <a:buFont charset="2" pitchFamily="2" typeface="Wingdings"/>
        <a:buChar char="§"/>
        <a:defRPr kern="1200" sz="1400">
          <a:solidFill>
            <a:schemeClr val="tx1"/>
          </a:solidFill>
          <a:latin charset="0" panose="020F0502020204030204" pitchFamily="34" typeface="Calibri"/>
          <a:ea typeface="+mn-ea"/>
          <a:cs charset="0" panose="020F0502020204030204" pitchFamily="34" typeface="Calibri"/>
        </a:defRPr>
      </a:lvl2pPr>
      <a:lvl3pPr algn="l" defTabSz="1005840" eaLnBrk="1" hangingPunct="1" indent="-251460" latinLnBrk="0" marL="1257300" rtl="0">
        <a:lnSpc>
          <a:spcPts val="2000"/>
        </a:lnSpc>
        <a:spcBef>
          <a:spcPts val="550"/>
        </a:spcBef>
        <a:buFont typeface="System Font Regular"/>
        <a:buChar char="-"/>
        <a:defRPr kern="1200" sz="1400">
          <a:solidFill>
            <a:schemeClr val="tx1"/>
          </a:solidFill>
          <a:latin charset="0" panose="020F0502020204030204" pitchFamily="34" typeface="Calibri"/>
          <a:ea typeface="+mn-ea"/>
          <a:cs charset="0" panose="020F0502020204030204" pitchFamily="34" typeface="Calibri"/>
        </a:defRPr>
      </a:lvl3pPr>
      <a:lvl4pPr algn="l" defTabSz="1005840" eaLnBrk="1" hangingPunct="1" indent="-251460" latinLnBrk="0" marL="1760220" rtl="0">
        <a:lnSpc>
          <a:spcPts val="2000"/>
        </a:lnSpc>
        <a:spcBef>
          <a:spcPts val="550"/>
        </a:spcBef>
        <a:buFont charset="0" panose="020B0604020202020204" pitchFamily="34" typeface="Arial"/>
        <a:buChar char="•"/>
        <a:defRPr kern="1200" sz="1400">
          <a:solidFill>
            <a:schemeClr val="tx1"/>
          </a:solidFill>
          <a:latin charset="0" panose="020F0502020204030204" pitchFamily="34" typeface="Calibri"/>
          <a:ea typeface="+mn-ea"/>
          <a:cs charset="0" panose="020F0502020204030204" pitchFamily="34" typeface="Calibri"/>
        </a:defRPr>
      </a:lvl4pPr>
      <a:lvl5pPr algn="l" defTabSz="1005840" eaLnBrk="1" hangingPunct="1" indent="-251460" latinLnBrk="0" marL="2263140" rtl="0">
        <a:lnSpc>
          <a:spcPts val="2000"/>
        </a:lnSpc>
        <a:spcBef>
          <a:spcPts val="550"/>
        </a:spcBef>
        <a:buFont charset="0" panose="020B0604020202020204" pitchFamily="34" typeface="Arial"/>
        <a:buChar char="•"/>
        <a:defRPr kern="1200" sz="1400">
          <a:solidFill>
            <a:schemeClr val="tx1"/>
          </a:solidFill>
          <a:latin charset="0" panose="020F0502020204030204" pitchFamily="34" typeface="Calibri"/>
          <a:ea typeface="+mn-ea"/>
          <a:cs charset="0" panose="020F0502020204030204" pitchFamily="34" typeface="Calibri"/>
        </a:defRPr>
      </a:lvl5pPr>
      <a:lvl6pPr algn="l" defTabSz="1005840" eaLnBrk="1" hangingPunct="1" indent="-251460" latinLnBrk="0" marL="2766060" rtl="0">
        <a:lnSpc>
          <a:spcPct val="90000"/>
        </a:lnSpc>
        <a:spcBef>
          <a:spcPts val="550"/>
        </a:spcBef>
        <a:buFont charset="0" panose="020B0604020202020204" pitchFamily="34" typeface="Arial"/>
        <a:buChar char="•"/>
        <a:defRPr kern="1200" sz="1980">
          <a:solidFill>
            <a:schemeClr val="tx1"/>
          </a:solidFill>
          <a:latin typeface="+mn-lt"/>
          <a:ea typeface="+mn-ea"/>
          <a:cs typeface="+mn-cs"/>
        </a:defRPr>
      </a:lvl6pPr>
      <a:lvl7pPr algn="l" defTabSz="1005840" eaLnBrk="1" hangingPunct="1" indent="-251460" latinLnBrk="0" marL="3268980" rtl="0">
        <a:lnSpc>
          <a:spcPct val="90000"/>
        </a:lnSpc>
        <a:spcBef>
          <a:spcPts val="550"/>
        </a:spcBef>
        <a:buFont charset="0" panose="020B0604020202020204" pitchFamily="34" typeface="Arial"/>
        <a:buChar char="•"/>
        <a:defRPr kern="1200" sz="1980">
          <a:solidFill>
            <a:schemeClr val="tx1"/>
          </a:solidFill>
          <a:latin typeface="+mn-lt"/>
          <a:ea typeface="+mn-ea"/>
          <a:cs typeface="+mn-cs"/>
        </a:defRPr>
      </a:lvl7pPr>
      <a:lvl8pPr algn="l" defTabSz="1005840" eaLnBrk="1" hangingPunct="1" indent="-251460" latinLnBrk="0" marL="3771900" rtl="0">
        <a:lnSpc>
          <a:spcPct val="90000"/>
        </a:lnSpc>
        <a:spcBef>
          <a:spcPts val="550"/>
        </a:spcBef>
        <a:buFont charset="0" panose="020B0604020202020204" pitchFamily="34" typeface="Arial"/>
        <a:buChar char="•"/>
        <a:defRPr kern="1200" sz="1980">
          <a:solidFill>
            <a:schemeClr val="tx1"/>
          </a:solidFill>
          <a:latin typeface="+mn-lt"/>
          <a:ea typeface="+mn-ea"/>
          <a:cs typeface="+mn-cs"/>
        </a:defRPr>
      </a:lvl8pPr>
      <a:lvl9pPr algn="l" defTabSz="1005840" eaLnBrk="1" hangingPunct="1" indent="-251460" latinLnBrk="0" marL="4274820" rtl="0">
        <a:lnSpc>
          <a:spcPct val="90000"/>
        </a:lnSpc>
        <a:spcBef>
          <a:spcPts val="550"/>
        </a:spcBef>
        <a:buFont charset="0" panose="020B0604020202020204" pitchFamily="34" typeface="Arial"/>
        <a:buChar char="•"/>
        <a:defRPr kern="1200" sz="1980">
          <a:solidFill>
            <a:schemeClr val="tx1"/>
          </a:solidFill>
          <a:latin typeface="+mn-lt"/>
          <a:ea typeface="+mn-ea"/>
          <a:cs typeface="+mn-cs"/>
        </a:defRPr>
      </a:lvl9pPr>
    </p:bodyStyle>
    <p:otherStyle>
      <a:defPPr>
        <a:defRPr lang="en-US"/>
      </a:defPPr>
      <a:lvl1pPr algn="l" defTabSz="1005840" eaLnBrk="1" hangingPunct="1" latinLnBrk="0" marL="0" rtl="0">
        <a:defRPr kern="1200" sz="1980">
          <a:solidFill>
            <a:schemeClr val="tx1"/>
          </a:solidFill>
          <a:latin typeface="+mn-lt"/>
          <a:ea typeface="+mn-ea"/>
          <a:cs typeface="+mn-cs"/>
        </a:defRPr>
      </a:lvl1pPr>
      <a:lvl2pPr algn="l" defTabSz="1005840" eaLnBrk="1" hangingPunct="1" latinLnBrk="0" marL="502920" rtl="0">
        <a:defRPr kern="1200" sz="1980">
          <a:solidFill>
            <a:schemeClr val="tx1"/>
          </a:solidFill>
          <a:latin typeface="+mn-lt"/>
          <a:ea typeface="+mn-ea"/>
          <a:cs typeface="+mn-cs"/>
        </a:defRPr>
      </a:lvl2pPr>
      <a:lvl3pPr algn="l" defTabSz="1005840" eaLnBrk="1" hangingPunct="1" latinLnBrk="0" marL="1005840" rtl="0">
        <a:defRPr kern="1200" sz="1980">
          <a:solidFill>
            <a:schemeClr val="tx1"/>
          </a:solidFill>
          <a:latin typeface="+mn-lt"/>
          <a:ea typeface="+mn-ea"/>
          <a:cs typeface="+mn-cs"/>
        </a:defRPr>
      </a:lvl3pPr>
      <a:lvl4pPr algn="l" defTabSz="1005840" eaLnBrk="1" hangingPunct="1" latinLnBrk="0" marL="1508760" rtl="0">
        <a:defRPr kern="1200" sz="1980">
          <a:solidFill>
            <a:schemeClr val="tx1"/>
          </a:solidFill>
          <a:latin typeface="+mn-lt"/>
          <a:ea typeface="+mn-ea"/>
          <a:cs typeface="+mn-cs"/>
        </a:defRPr>
      </a:lvl4pPr>
      <a:lvl5pPr algn="l" defTabSz="1005840" eaLnBrk="1" hangingPunct="1" latinLnBrk="0" marL="2011680" rtl="0">
        <a:defRPr kern="1200" sz="1980">
          <a:solidFill>
            <a:schemeClr val="tx1"/>
          </a:solidFill>
          <a:latin typeface="+mn-lt"/>
          <a:ea typeface="+mn-ea"/>
          <a:cs typeface="+mn-cs"/>
        </a:defRPr>
      </a:lvl5pPr>
      <a:lvl6pPr algn="l" defTabSz="1005840" eaLnBrk="1" hangingPunct="1" latinLnBrk="0" marL="2514600" rtl="0">
        <a:defRPr kern="1200" sz="1980">
          <a:solidFill>
            <a:schemeClr val="tx1"/>
          </a:solidFill>
          <a:latin typeface="+mn-lt"/>
          <a:ea typeface="+mn-ea"/>
          <a:cs typeface="+mn-cs"/>
        </a:defRPr>
      </a:lvl6pPr>
      <a:lvl7pPr algn="l" defTabSz="1005840" eaLnBrk="1" hangingPunct="1" latinLnBrk="0" marL="3017520" rtl="0">
        <a:defRPr kern="1200" sz="1980">
          <a:solidFill>
            <a:schemeClr val="tx1"/>
          </a:solidFill>
          <a:latin typeface="+mn-lt"/>
          <a:ea typeface="+mn-ea"/>
          <a:cs typeface="+mn-cs"/>
        </a:defRPr>
      </a:lvl7pPr>
      <a:lvl8pPr algn="l" defTabSz="1005840" eaLnBrk="1" hangingPunct="1" latinLnBrk="0" marL="3520440" rtl="0">
        <a:defRPr kern="1200" sz="1980">
          <a:solidFill>
            <a:schemeClr val="tx1"/>
          </a:solidFill>
          <a:latin typeface="+mn-lt"/>
          <a:ea typeface="+mn-ea"/>
          <a:cs typeface="+mn-cs"/>
        </a:defRPr>
      </a:lvl8pPr>
      <a:lvl9pPr algn="l" defTabSz="1005840" eaLnBrk="1" hangingPunct="1" latinLnBrk="0" marL="4023360" rtl="0">
        <a:defRPr kern="1200" sz="198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6616" y="1261872"/>
            <a:ext cx="9354312" cy="722376"/>
          </a:xfrm>
        </p:spPr>
        <p:txBody>
          <a:bodyPr/>
          <a:lstStyle/>
          <a:p>
            <a:pPr lvl="0" indent="0" marL="0">
              <a:buNone/>
            </a:pPr>
            <a:r>
              <a:rPr/>
              <a:t>bofa pptx - title slide (1)</a:t>
            </a:r>
          </a:p>
        </p:txBody>
      </p:sp>
      <p:sp>
        <p:nvSpPr>
          <p:cNvPr id="3" name="Subtitle 2"/>
          <p:cNvSpPr>
            <a:spLocks noGrp="1"/>
          </p:cNvSpPr>
          <p:nvPr>
            <p:ph idx="1" type="subTitle"/>
          </p:nvPr>
        </p:nvSpPr>
        <p:spPr>
          <a:xfrm>
            <a:off x="356616" y="2139696"/>
            <a:ext cx="9354312" cy="356616"/>
          </a:xfrm>
        </p:spPr>
        <p:txBody>
          <a:bodyPr/>
          <a:lstStyle/>
          <a:p>
            <a:pPr lvl="0" indent="0" marL="0">
              <a:buNone/>
            </a:pPr>
            <a:br/>
            <a:br/>
            <a:r>
              <a:rPr/>
              <a:t>InhoPark</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 Title and content (2)</a:t>
            </a:r>
          </a:p>
        </p:txBody>
      </p:sp>
      <p:sp>
        <p:nvSpPr>
          <p:cNvPr id="3" name="Content Placeholder 2"/>
          <p:cNvSpPr>
            <a:spLocks noGrp="1"/>
          </p:cNvSpPr>
          <p:nvPr>
            <p:ph idx="1"/>
          </p:nvPr>
        </p:nvSpPr>
        <p:spPr/>
        <p:txBody>
          <a:bodyPr/>
          <a:lstStyle/>
          <a:p>
            <a:pPr lvl="0" indent="0" marL="0">
              <a:buNone/>
            </a:pPr>
            <a:r>
              <a:rPr/>
              <a:t>This layout is used for all slides which do not match the criteria for another layout.</a:t>
            </a:r>
          </a:p>
          <a:p>
            <a:pPr lvl="0" indent="-502920" marL="502920">
              <a:buAutoNum type="arabicPeriod"/>
            </a:pPr>
            <a:r>
              <a:rPr/>
              <a:t>Lorem ipsum dolor sit amet, consectetur adipiscing elit.</a:t>
            </a:r>
          </a:p>
          <a:p>
            <a:pPr lvl="0" indent="-502920" marL="502920">
              <a:buAutoNum type="arabicPeriod"/>
            </a:pPr>
            <a:r>
              <a:rPr/>
              <a:t>Donec vel ligula vel ligula sodales euismod.</a:t>
            </a:r>
          </a:p>
          <a:p>
            <a:pPr lvl="0" indent="-502920" marL="502920">
              <a:buAutoNum type="arabicPeriod"/>
            </a:pPr>
            <a:r>
              <a:rPr/>
              <a:t>In commodo in nunc a faucibus.</a:t>
            </a:r>
          </a:p>
          <a:p>
            <a:pPr lvl="0" indent="-502920" marL="502920">
              <a:buAutoNum type="arabicPeriod"/>
            </a:pPr>
            <a:r>
              <a:rPr/>
              <a:t>Fusce ut est vel neque ultricies tempus.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927" y="1880713"/>
            <a:ext cx="8683585" cy="3138011"/>
          </a:xfrm>
        </p:spPr>
        <p:txBody>
          <a:bodyPr/>
          <a:lstStyle/>
          <a:p>
            <a:pPr lvl="0" indent="0" marL="0">
              <a:buNone/>
            </a:pPr>
            <a:r>
              <a:rPr/>
              <a:t>Example - Section Header (3)</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481" y="401639"/>
            <a:ext cx="8683585" cy="1458119"/>
          </a:xfrm>
        </p:spPr>
        <p:txBody>
          <a:bodyPr/>
          <a:lstStyle/>
          <a:p>
            <a:pPr lvl="0" indent="0" marL="0">
              <a:buNone/>
            </a:pPr>
            <a:r>
              <a:rPr/>
              <a:t>Example - two content (4)</a:t>
            </a:r>
          </a:p>
        </p:txBody>
      </p:sp>
      <p:sp>
        <p:nvSpPr>
          <p:cNvPr id="3" name="Text Placeholder 2"/>
          <p:cNvSpPr>
            <a:spLocks noGrp="1"/>
          </p:cNvSpPr>
          <p:nvPr>
            <p:ph idx="1" type="body"/>
          </p:nvPr>
        </p:nvSpPr>
        <p:spPr/>
        <p:txBody>
          <a:bodyPr/>
          <a:lstStyle/>
          <a:p>
            <a:pPr lvl="0" indent="0" marL="0">
              <a:spcBef>
                <a:spcPts val="3000"/>
              </a:spcBef>
              <a:buNone/>
            </a:pPr>
            <a:r>
              <a:rPr b="1"/>
              <a:t>Column 1 - sub title</a:t>
            </a:r>
          </a:p>
          <a:p>
            <a:pPr lvl="0" indent="0" marL="0">
              <a:buNone/>
            </a:pPr>
            <a:r>
              <a:rPr/>
              <a:t>Lorem ipsum dolor sit amet, consectetur adipiscing elit. Donec vel ligula vel ligula sodales euismod. In commodo in nunc a faucibus. Fusce ut est vel neque ultricies tempus. Vivamus convallis ultrices diam, vel dignissim nibh dignissim non. Suspendisse aliquam in mauris et egestas. Aenean interdum pellentesque ligula ut laoreet. Nam eu augue sit amet ex consequat porttitor eget non risus. Duis dictum est eu placerat efficitur. In fermentum dictum lorem, eu vehicula dui semper a. Quisque ante erat, consequat non pellentesque in, maximus id dui. Maecenas mattis aliquet neque, vel ornare ex malesuada et.</a:t>
            </a:r>
          </a:p>
        </p:txBody>
      </p:sp>
      <p:sp>
        <p:nvSpPr>
          <p:cNvPr id="5" name="Text Placeholder 4"/>
          <p:cNvSpPr>
            <a:spLocks noGrp="1"/>
          </p:cNvSpPr>
          <p:nvPr>
            <p:ph idx="3" sz="quarter" type="body"/>
          </p:nvPr>
        </p:nvSpPr>
        <p:spPr/>
        <p:txBody>
          <a:bodyPr/>
          <a:lstStyle/>
          <a:p>
            <a:pPr lvl="0" indent="0" marL="0">
              <a:spcBef>
                <a:spcPts val="3000"/>
              </a:spcBef>
              <a:buNone/>
            </a:pPr>
            <a:r>
              <a:rPr b="1"/>
              <a:t>Column 2 - subtitle</a:t>
            </a:r>
          </a:p>
        </p:txBody>
      </p:sp>
      <p:pic>
        <p:nvPicPr>
          <p:cNvPr descr="student-pictures-example.png" id="0" name="Picture 1"/>
          <p:cNvPicPr>
            <a:picLocks noGrp="1" noChangeAspect="1"/>
          </p:cNvPicPr>
          <p:nvPr/>
        </p:nvPicPr>
        <p:blipFill>
          <a:blip r:embed="rId2"/>
          <a:stretch>
            <a:fillRect/>
          </a:stretch>
        </p:blipFill>
        <p:spPr bwMode="auto">
          <a:xfrm>
            <a:off x="5803900" y="2743200"/>
            <a:ext cx="2857500" cy="3543300"/>
          </a:xfrm>
          <a:prstGeom prst="rect">
            <a:avLst/>
          </a:prstGeom>
          <a:noFill/>
          <a:ln w="9525">
            <a:noFill/>
            <a:headEnd/>
            <a:tailEnd/>
          </a:ln>
        </p:spPr>
      </p:pic>
      <p:sp>
        <p:nvSpPr>
          <p:cNvPr id="1" name="TextBox 3"/>
          <p:cNvSpPr txBox="1"/>
          <p:nvPr/>
        </p:nvSpPr>
        <p:spPr>
          <a:xfrm>
            <a:off x="5092700" y="6286500"/>
            <a:ext cx="4279900" cy="508000"/>
          </a:xfrm>
          <a:prstGeom prst="rect">
            <a:avLst/>
          </a:prstGeom>
          <a:noFill/>
        </p:spPr>
        <p:txBody>
          <a:bodyPr/>
          <a:lstStyle/>
          <a:p>
            <a:pPr lvl="0" indent="0" marL="0" algn="ctr">
              <a:buNone/>
            </a:pPr>
            <a:r>
              <a:rPr/>
              <a:t>title of figure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481" y="502920"/>
            <a:ext cx="3247168" cy="1760220"/>
          </a:xfrm>
        </p:spPr>
        <p:txBody>
          <a:bodyPr/>
          <a:lstStyle/>
          <a:p>
            <a:pPr lvl="0" indent="0" marL="0">
              <a:buNone/>
            </a:pPr>
            <a:r>
              <a:rPr/>
              <a:t>Example - Content with Caption (5)</a:t>
            </a:r>
          </a:p>
        </p:txBody>
      </p:sp>
      <p:sp>
        <p:nvSpPr>
          <p:cNvPr id="4" name="Text Placeholder 3"/>
          <p:cNvSpPr>
            <a:spLocks noGrp="1"/>
          </p:cNvSpPr>
          <p:nvPr>
            <p:ph idx="2" sz="half" type="body"/>
          </p:nvPr>
        </p:nvSpPr>
        <p:spPr/>
        <p:txBody>
          <a:bodyPr/>
          <a:lstStyle/>
          <a:p>
            <a:pPr lvl="0" indent="0" marL="0">
              <a:spcBef>
                <a:spcPts val="3000"/>
              </a:spcBef>
              <a:buNone/>
            </a:pPr>
            <a:r>
              <a:rPr b="1"/>
              <a:t>Column 1 - sub title</a:t>
            </a:r>
          </a:p>
          <a:p>
            <a:pPr lvl="0" indent="0" marL="0">
              <a:buNone/>
            </a:pPr>
            <a:r>
              <a:rPr/>
              <a:t>This layout is used for any non-two-column slides which contain text followed by non-text (e.g. an image or a table)</a:t>
            </a:r>
          </a:p>
          <a:p>
            <a:pPr lvl="0" indent="0" marL="0">
              <a:buNone/>
            </a:pPr>
            <a:r>
              <a:rPr/>
              <a:t>Lorem ipsum dolor sit amet, consectetur adipiscing elit. Donec vel ligula vel ligula sodales euismod. In commodo in nunc a faucibus. Fusce ut est vel neque ultricies tempus. Vivamus convallis ultrices diam, vel dignissim nibh dignissim non. Suspendisse aliquam in mauris et egestas. Aenean interdum pellentesque ligula ut laoreet. Nam eu augue sit amet ex consequat porttitor eget non risus. Duis dictum est eu placerat efficitur. In fermentum dictum lorem, eu vehicula dui semper a. Quisque ante erat, consequat non pellentesque in, maximus id dui. Maecenas mattis aliquet neque, vel ornare ex malesuada et.</a:t>
            </a:r>
          </a:p>
        </p:txBody>
      </p:sp>
      <p:pic>
        <p:nvPicPr>
          <p:cNvPr descr="student-pictures-example.png" id="0" name="Picture 1"/>
          <p:cNvPicPr>
            <a:picLocks noGrp="1" noChangeAspect="1"/>
          </p:cNvPicPr>
          <p:nvPr/>
        </p:nvPicPr>
        <p:blipFill>
          <a:blip r:embed="rId2"/>
          <a:stretch>
            <a:fillRect/>
          </a:stretch>
        </p:blipFill>
        <p:spPr bwMode="auto">
          <a:xfrm>
            <a:off x="4673600" y="1079500"/>
            <a:ext cx="4318000" cy="5359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 three columns (should not work!) (6)</a:t>
            </a:r>
          </a:p>
        </p:txBody>
      </p:sp>
      <p:sp>
        <p:nvSpPr>
          <p:cNvPr id="3" name="Content Placeholder 2"/>
          <p:cNvSpPr>
            <a:spLocks noGrp="1"/>
          </p:cNvSpPr>
          <p:nvPr>
            <p:ph idx="1" sz="half"/>
          </p:nvPr>
        </p:nvSpPr>
        <p:spPr/>
        <p:txBody>
          <a:bodyPr/>
          <a:lstStyle/>
          <a:p>
            <a:pPr lvl="0" indent="0" marL="0">
              <a:spcBef>
                <a:spcPts val="3000"/>
              </a:spcBef>
              <a:buNone/>
            </a:pPr>
            <a:r>
              <a:rPr b="1"/>
              <a:t>Column 1 - sub title</a:t>
            </a:r>
          </a:p>
          <a:p>
            <a:pPr lvl="0" indent="0" marL="0">
              <a:buNone/>
            </a:pPr>
            <a:r>
              <a:rPr/>
              <a:t>Lorem ipsum dolor sit amet, consectetur adipiscing elit. Donec vel ligula vel ligula sodales euismod. In commodo in nunc a faucibus. Fusce ut est vel neque ultricies tempus. Vivamus convallis ultrices diam, vel dignissim nibh dignissim non. Suspendisse aliquam in mauris et egestas. Aenean interdum pellentesque ligula ut laoreet. Nam eu augue sit amet ex consequat porttitor eget non risus. Duis dictum est eu placerat efficitur. In fermentum dictum lorem, eu vehicula dui semper a. Quisque ante erat, consequat non pellentesque in, maximus id dui. Maecenas mattis aliquet neque, vel ornare ex malesuada et.</a:t>
            </a:r>
          </a:p>
        </p:txBody>
      </p:sp>
      <p:sp>
        <p:nvSpPr>
          <p:cNvPr id="4" name="Content Placeholder 3"/>
          <p:cNvSpPr>
            <a:spLocks noGrp="1"/>
          </p:cNvSpPr>
          <p:nvPr>
            <p:ph idx="2" sz="half"/>
          </p:nvPr>
        </p:nvSpPr>
        <p:spPr/>
        <p:txBody>
          <a:bodyPr/>
          <a:lstStyle/>
          <a:p>
            <a:pPr lvl="0" indent="0" marL="0">
              <a:spcBef>
                <a:spcPts val="3000"/>
              </a:spcBef>
              <a:buNone/>
            </a:pPr>
            <a:r>
              <a:rPr b="1"/>
              <a:t>Column 2 - sub title</a:t>
            </a:r>
          </a:p>
          <a:p>
            <a:pPr lvl="0" indent="0" marL="0">
              <a:buNone/>
            </a:pPr>
            <a:r>
              <a:rPr/>
              <a:t>Lorem ipsum dolor sit amet, consectetur adipiscing elit. Donec vel ligula vel ligula sodales euismod. In commodo in nunc a faucibus. Fusce ut est vel neque ultricies tempus. Vivamus convallis ultrices diam, vel dignissim nibh dignissim non. Suspendisse aliquam in mauris et egestas. Aenean interdum pellentesque ligula ut laoreet. Nam eu augue sit amet ex consequat porttitor eget non risus. Duis dictum est eu placerat efficitur. In fermentum dictum lorem, eu vehicula dui semper a. Quisque ante erat, consequat non pellentesque in, maximus id dui. Maecenas mattis aliquet neque, vel ornare ex malesuada et.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Looks like background color isn’t working.</a:t>
            </a:r>
          </a:p>
          <a:p>
            <a:pPr lvl="0" indent="0" marL="0">
              <a:spcBef>
                <a:spcPts val="3000"/>
              </a:spcBef>
              <a:buNone/>
            </a:pPr>
            <a:r>
              <a:rPr b="1"/>
              <a:t>Example - Title and Content (8)</a:t>
            </a:r>
          </a:p>
          <a:p>
            <a:pPr lvl="0"/>
            <a:r>
              <a:rPr/>
              <a:t>This is an example of a slide without a title.</a:t>
            </a:r>
          </a:p>
          <a:p>
            <a:pPr lvl="0"/>
            <a:r>
              <a:rPr/>
              <a:t>This slide shows as “Title and Content”</a:t>
            </a:r>
          </a:p>
          <a:p>
            <a:pPr lvl="0"/>
            <a:r>
              <a:rPr/>
              <a:t>Questions? :question: Post to discord! :grin:</a:t>
            </a:r>
          </a:p>
          <a:p>
            <a:pPr lvl="0"/>
            <a:r>
              <a:rPr/>
              <a:t>Check to see if any of the emoji’s show. (The shouldn’t, PPTX is brittle and not easily controlled outside itself.)</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 Title only (9)</a:t>
            </a:r>
          </a:p>
        </p:txBody>
      </p:sp>
    </p:spTree>
  </p:cSld>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1575</TotalTime>
  <Words>0</Words>
  <Application>Microsoft Macintosh PowerPoint</Application>
  <PresentationFormat>Custom</PresentationFormat>
  <Paragraphs>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System Font Regular</vt:lpstr>
      <vt:lpstr>Arial</vt:lpstr>
      <vt:lpstr>Calibri</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bofa pptx - title slide (1)</dc:title>
  <dc:creator>InhoPark</dc:creator>
  <cp:keywords/>
  <dcterms:created xsi:type="dcterms:W3CDTF">2023-06-29T14:36:16Z</dcterms:created>
  <dcterms:modified xsi:type="dcterms:W3CDTF">2023-06-29T14:36:16Z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