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0" r:id="rId4"/>
  </p:sldMasterIdLst>
  <p:notesMasterIdLst>
    <p:notesMasterId r:id="rId14"/>
  </p:notesMasterIdLst>
  <p:handoutMasterIdLst>
    <p:handoutMasterId r:id="rId15"/>
  </p:handoutMasterIdLst>
  <p:sldIdLst>
    <p:sldId id="600" r:id="rId5"/>
    <p:sldId id="638" r:id="rId6"/>
    <p:sldId id="642" r:id="rId7"/>
    <p:sldId id="639" r:id="rId8"/>
    <p:sldId id="641" r:id="rId9"/>
    <p:sldId id="653" r:id="rId10"/>
    <p:sldId id="655" r:id="rId11"/>
    <p:sldId id="644" r:id="rId12"/>
    <p:sldId id="647" r:id="rId13"/>
  </p:sldIdLst>
  <p:sldSz cx="9144000" cy="6858000" type="screen4x3"/>
  <p:notesSz cx="6985000" cy="9283700"/>
  <p:custDataLst>
    <p:tags r:id="rId16"/>
  </p:custDataLst>
  <p:defaultTextStyle>
    <a:defPPr>
      <a:defRPr lang="en-US"/>
    </a:defPPr>
    <a:lvl1pPr algn="l" defTabSz="429836" rtl="0" fontAlgn="base">
      <a:spcBef>
        <a:spcPct val="0"/>
      </a:spcBef>
      <a:spcAft>
        <a:spcPct val="0"/>
      </a:spcAft>
      <a:defRPr sz="209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29836" indent="-28848" algn="l" defTabSz="429836" rtl="0" fontAlgn="base">
      <a:spcBef>
        <a:spcPct val="0"/>
      </a:spcBef>
      <a:spcAft>
        <a:spcPct val="0"/>
      </a:spcAft>
      <a:defRPr sz="209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859672" indent="-57696" algn="l" defTabSz="429836" rtl="0" fontAlgn="base">
      <a:spcBef>
        <a:spcPct val="0"/>
      </a:spcBef>
      <a:spcAft>
        <a:spcPct val="0"/>
      </a:spcAft>
      <a:defRPr sz="209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289508" indent="-86544" algn="l" defTabSz="429836" rtl="0" fontAlgn="base">
      <a:spcBef>
        <a:spcPct val="0"/>
      </a:spcBef>
      <a:spcAft>
        <a:spcPct val="0"/>
      </a:spcAft>
      <a:defRPr sz="209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720787" indent="-116835" algn="l" defTabSz="429836" rtl="0" fontAlgn="base">
      <a:spcBef>
        <a:spcPct val="0"/>
      </a:spcBef>
      <a:spcAft>
        <a:spcPct val="0"/>
      </a:spcAft>
      <a:defRPr sz="209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077060" algn="l" defTabSz="830824" rtl="0" eaLnBrk="1" latinLnBrk="0" hangingPunct="1">
      <a:defRPr sz="209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492472" algn="l" defTabSz="830824" rtl="0" eaLnBrk="1" latinLnBrk="0" hangingPunct="1">
      <a:defRPr sz="209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907883" algn="l" defTabSz="830824" rtl="0" eaLnBrk="1" latinLnBrk="0" hangingPunct="1">
      <a:defRPr sz="209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323295" algn="l" defTabSz="830824" rtl="0" eaLnBrk="1" latinLnBrk="0" hangingPunct="1">
      <a:defRPr sz="209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0" userDrawn="1">
          <p15:clr>
            <a:srgbClr val="A4A3A4"/>
          </p15:clr>
        </p15:guide>
        <p15:guide id="2" orient="horz" pos="206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350" userDrawn="1">
          <p15:clr>
            <a:srgbClr val="A4A3A4"/>
          </p15:clr>
        </p15:guide>
        <p15:guide id="6" orient="horz" pos="3708" userDrawn="1">
          <p15:clr>
            <a:srgbClr val="A4A3A4"/>
          </p15:clr>
        </p15:guide>
        <p15:guide id="7" pos="220" userDrawn="1">
          <p15:clr>
            <a:srgbClr val="A4A3A4"/>
          </p15:clr>
        </p15:guide>
        <p15:guide id="8" pos="55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, Jennifer K" initials="TJK" lastIdx="1" clrIdx="0">
    <p:extLst>
      <p:ext uri="{19B8F6BF-5375-455C-9EA6-DF929625EA0E}">
        <p15:presenceInfo xmlns:p15="http://schemas.microsoft.com/office/powerpoint/2012/main" userId="S-1-5-21-1454471165-2077806209-1801674531-754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12169"/>
    <a:srgbClr val="141654"/>
    <a:srgbClr val="0070C0"/>
    <a:srgbClr val="D9D9D9"/>
    <a:srgbClr val="FFFFCC"/>
    <a:srgbClr val="283F61"/>
    <a:srgbClr val="ADC1CE"/>
    <a:srgbClr val="A3B8D8"/>
    <a:srgbClr val="557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739" autoAdjust="0"/>
    <p:restoredTop sz="96570" autoAdjust="0"/>
  </p:normalViewPr>
  <p:slideViewPr>
    <p:cSldViewPr snapToGrid="0" snapToObjects="1">
      <p:cViewPr varScale="1">
        <p:scale>
          <a:sx n="130" d="100"/>
          <a:sy n="130" d="100"/>
        </p:scale>
        <p:origin x="200" y="176"/>
      </p:cViewPr>
      <p:guideLst>
        <p:guide orient="horz" pos="3970"/>
        <p:guide orient="horz" pos="206"/>
        <p:guide orient="horz" pos="3787"/>
        <p:guide orient="horz" pos="350"/>
        <p:guide orient="horz" pos="3708"/>
        <p:guide pos="220"/>
        <p:guide pos="55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296" y="22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6" y="0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4DD4222-3CB1-4914-A2E5-F2418DEE320D}" type="datetime1">
              <a:rPr lang="en-US"/>
              <a:pPr>
                <a:defRPr/>
              </a:pPr>
              <a:t>6/27/23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17613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6" y="8817613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CE7C2C7-706E-49F7-A368-085BCCB1B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49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5956" y="0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56CDCF5-44A3-4E71-89BB-710DAAF6163F}" type="datetime1">
              <a:rPr lang="en-US"/>
              <a:pPr>
                <a:defRPr/>
              </a:pPr>
              <a:t>6/27/23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085" tIns="45542" rIns="91085" bIns="4554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133" y="4410393"/>
            <a:ext cx="5586735" cy="4177349"/>
          </a:xfrm>
          <a:prstGeom prst="rect">
            <a:avLst/>
          </a:prstGeom>
        </p:spPr>
        <p:txBody>
          <a:bodyPr vert="horz" lIns="91085" tIns="45542" rIns="91085" bIns="4554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17613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5956" y="8817613"/>
            <a:ext cx="3027466" cy="464502"/>
          </a:xfrm>
          <a:prstGeom prst="rect">
            <a:avLst/>
          </a:prstGeom>
        </p:spPr>
        <p:txBody>
          <a:bodyPr vert="horz" wrap="square" lIns="91085" tIns="45542" rIns="91085" bIns="455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B43046A1-6097-4D6E-8A4A-4C3FBE9DE1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29836" rtl="0" eaLnBrk="0" fontAlgn="base" hangingPunct="0">
      <a:spcBef>
        <a:spcPct val="30000"/>
      </a:spcBef>
      <a:spcAft>
        <a:spcPct val="0"/>
      </a:spcAft>
      <a:defRPr sz="1181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29836" algn="l" defTabSz="429836" rtl="0" eaLnBrk="0" fontAlgn="base" hangingPunct="0">
      <a:spcBef>
        <a:spcPct val="30000"/>
      </a:spcBef>
      <a:spcAft>
        <a:spcPct val="0"/>
      </a:spcAft>
      <a:defRPr sz="118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59672" algn="l" defTabSz="429836" rtl="0" eaLnBrk="0" fontAlgn="base" hangingPunct="0">
      <a:spcBef>
        <a:spcPct val="30000"/>
      </a:spcBef>
      <a:spcAft>
        <a:spcPct val="0"/>
      </a:spcAft>
      <a:defRPr sz="118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289508" algn="l" defTabSz="429836" rtl="0" eaLnBrk="0" fontAlgn="base" hangingPunct="0">
      <a:spcBef>
        <a:spcPct val="30000"/>
      </a:spcBef>
      <a:spcAft>
        <a:spcPct val="0"/>
      </a:spcAft>
      <a:defRPr sz="118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720787" algn="l" defTabSz="429836" rtl="0" eaLnBrk="0" fontAlgn="base" hangingPunct="0">
      <a:spcBef>
        <a:spcPct val="30000"/>
      </a:spcBef>
      <a:spcAft>
        <a:spcPct val="0"/>
      </a:spcAft>
      <a:defRPr sz="118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151793" algn="l" defTabSz="43035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6pPr>
    <a:lvl7pPr marL="2582152" algn="l" defTabSz="43035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7pPr>
    <a:lvl8pPr marL="3012511" algn="l" defTabSz="43035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8pPr>
    <a:lvl9pPr marL="3442869" algn="l" defTabSz="430358" rtl="0" eaLnBrk="1" latinLnBrk="0" hangingPunct="1">
      <a:defRPr sz="11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1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2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7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7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2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4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046A1-6097-4D6E-8A4A-4C3FBE9DE1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3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.wmf"/><Relationship Id="rId2" Type="http://schemas.openxmlformats.org/officeDocument/2006/relationships/tags" Target="../tags/tag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image" Target="../media/image1.wmf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10" Type="http://schemas.openxmlformats.org/officeDocument/2006/relationships/tags" Target="../tags/tag150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image" Target="../media/image1.wmf"/><Relationship Id="rId2" Type="http://schemas.openxmlformats.org/officeDocument/2006/relationships/tags" Target="../tags/tag160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image" Target="../media/image1.wmf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image" Target="../media/image1.wmf"/><Relationship Id="rId2" Type="http://schemas.openxmlformats.org/officeDocument/2006/relationships/tags" Target="../tags/tag191.xml"/><Relationship Id="rId16" Type="http://schemas.openxmlformats.org/officeDocument/2006/relationships/image" Target="../media/image3.wmf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image" Target="../media/image2.emf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4.wmf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4" Type="http://schemas.openxmlformats.org/officeDocument/2006/relationships/image" Target="../media/image1.wmf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18" Type="http://schemas.openxmlformats.org/officeDocument/2006/relationships/image" Target="../media/image5.wmf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15.xml"/><Relationship Id="rId16" Type="http://schemas.openxmlformats.org/officeDocument/2006/relationships/tags" Target="../tags/tag229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5" Type="http://schemas.openxmlformats.org/officeDocument/2006/relationships/tags" Target="../tags/tag228.xml"/><Relationship Id="rId10" Type="http://schemas.openxmlformats.org/officeDocument/2006/relationships/tags" Target="../tags/tag223.xml"/><Relationship Id="rId19" Type="http://schemas.openxmlformats.org/officeDocument/2006/relationships/image" Target="../media/image1.wmf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tags" Target="../tags/tag22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18" Type="http://schemas.openxmlformats.org/officeDocument/2006/relationships/image" Target="../media/image2.emf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31.xml"/><Relationship Id="rId16" Type="http://schemas.openxmlformats.org/officeDocument/2006/relationships/tags" Target="../tags/tag245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tags" Target="../tags/tag244.xml"/><Relationship Id="rId10" Type="http://schemas.openxmlformats.org/officeDocument/2006/relationships/tags" Target="../tags/tag239.xml"/><Relationship Id="rId19" Type="http://schemas.openxmlformats.org/officeDocument/2006/relationships/image" Target="../media/image1.wmf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tags" Target="../tags/tag24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tags" Target="../tags/tag258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17" Type="http://schemas.openxmlformats.org/officeDocument/2006/relationships/image" Target="../media/image1.wmf"/><Relationship Id="rId2" Type="http://schemas.openxmlformats.org/officeDocument/2006/relationships/tags" Target="../tags/tag247.xml"/><Relationship Id="rId16" Type="http://schemas.openxmlformats.org/officeDocument/2006/relationships/image" Target="../media/image6.wmf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5" Type="http://schemas.openxmlformats.org/officeDocument/2006/relationships/image" Target="../media/image3.wmf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13" Type="http://schemas.openxmlformats.org/officeDocument/2006/relationships/tags" Target="../tags/tag271.xml"/><Relationship Id="rId18" Type="http://schemas.openxmlformats.org/officeDocument/2006/relationships/image" Target="../media/image7.wmf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tags" Target="../tags/tag270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60.xml"/><Relationship Id="rId16" Type="http://schemas.openxmlformats.org/officeDocument/2006/relationships/tags" Target="../tags/tag274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5" Type="http://schemas.openxmlformats.org/officeDocument/2006/relationships/tags" Target="../tags/tag263.xml"/><Relationship Id="rId15" Type="http://schemas.openxmlformats.org/officeDocument/2006/relationships/tags" Target="../tags/tag273.xml"/><Relationship Id="rId10" Type="http://schemas.openxmlformats.org/officeDocument/2006/relationships/tags" Target="../tags/tag268.xml"/><Relationship Id="rId19" Type="http://schemas.openxmlformats.org/officeDocument/2006/relationships/image" Target="../media/image1.wmf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tags" Target="../tags/tag27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image" Target="../media/image6.wmf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10" Type="http://schemas.openxmlformats.org/officeDocument/2006/relationships/tags" Target="../tags/tag284.xml"/><Relationship Id="rId19" Type="http://schemas.openxmlformats.org/officeDocument/2006/relationships/image" Target="../media/image1.wmf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1.w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wmf"/><Relationship Id="rId2" Type="http://schemas.openxmlformats.org/officeDocument/2006/relationships/tags" Target="../tags/tag29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tags" Target="../tags/tag30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1.wmf"/><Relationship Id="rId2" Type="http://schemas.openxmlformats.org/officeDocument/2006/relationships/tags" Target="../tags/tag34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image" Target="../media/image1.wmf"/><Relationship Id="rId2" Type="http://schemas.openxmlformats.org/officeDocument/2006/relationships/tags" Target="../tags/tag49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image" Target="../media/image1.wmf"/><Relationship Id="rId2" Type="http://schemas.openxmlformats.org/officeDocument/2006/relationships/tags" Target="../tags/tag64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image" Target="../media/image1.wmf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1.wmf"/><Relationship Id="rId2" Type="http://schemas.openxmlformats.org/officeDocument/2006/relationships/tags" Target="../tags/tag95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10" Type="http://schemas.openxmlformats.org/officeDocument/2006/relationships/tags" Target="../tags/tag118.xml"/><Relationship Id="rId19" Type="http://schemas.openxmlformats.org/officeDocument/2006/relationships/image" Target="../media/image1.wmf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image" Target="../media/image1.wmf"/><Relationship Id="rId2" Type="http://schemas.openxmlformats.org/officeDocument/2006/relationships/tags" Target="../tags/tag127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C548C67E-43F9-4E76-AC2F-BE7A483FB0CE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TextBox 6" descr="insidestamp1shape" hidden="1"/>
          <p:cNvSpPr txBox="1"/>
          <p:nvPr userDrawn="1">
            <p:custDataLst>
              <p:tags r:id="rId4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8" name="TextBox 7" descr="insidestamp2shape" hidden="1"/>
          <p:cNvSpPr txBox="1"/>
          <p:nvPr userDrawn="1">
            <p:custDataLst>
              <p:tags r:id="rId5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9" name="Rectangle 8" descr="insidelogosection" hidden="1"/>
          <p:cNvSpPr/>
          <p:nvPr userDrawn="1">
            <p:custDataLst>
              <p:tags r:id="rId6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11" name="TextBox 10" descr="insidelogomaxdimension" hidden="1"/>
          <p:cNvSpPr txBox="1"/>
          <p:nvPr userDrawn="1">
            <p:custDataLst>
              <p:tags r:id="rId7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TextBox 11" descr="insidelogospacer" hidden="1"/>
          <p:cNvSpPr txBox="1"/>
          <p:nvPr userDrawn="1">
            <p:custDataLst>
              <p:tags r:id="rId8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3" name="Straight Connector 11" descr="insidelogosectiondivider" hidden="1"/>
          <p:cNvCxnSpPr>
            <a:cxnSpLocks noChangeShapeType="1"/>
          </p:cNvCxnSpPr>
          <p:nvPr userDrawn="1">
            <p:custDataLst>
              <p:tags r:id="rId9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4" name="TextBox 13" descr="insidestampspacer" hidden="1"/>
          <p:cNvSpPr txBox="1"/>
          <p:nvPr userDrawn="1">
            <p:custDataLst>
              <p:tags r:id="rId10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5" name="Rectangle 14" descr="insidestampmaxdimension" hidden="1"/>
          <p:cNvSpPr/>
          <p:nvPr userDrawn="1">
            <p:custDataLst>
              <p:tags r:id="rId11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6" name="Rectangle 15" descr="insidebanklogo" hidden="1"/>
          <p:cNvSpPr/>
          <p:nvPr userDrawn="1">
            <p:custDataLst>
              <p:tags r:id="rId12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0" hasCustomPrompt="1"/>
            <p:custDataLst>
              <p:tags r:id="rId13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0" name="Text Placeholder 50"/>
          <p:cNvSpPr>
            <a:spLocks noGrp="1"/>
          </p:cNvSpPr>
          <p:nvPr>
            <p:ph type="body" sz="quarter" idx="12"/>
            <p:custDataLst>
              <p:tags r:id="rId14"/>
            </p:custDataLst>
          </p:nvPr>
        </p:nvSpPr>
        <p:spPr>
          <a:xfrm>
            <a:off x="326108" y="1243113"/>
            <a:ext cx="8490670" cy="47868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 typeface="Calibri" pitchFamily="34" charset="0"/>
              <a:buNone/>
              <a:defRPr sz="1801" b="1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1600" b="1" baseline="0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1600"/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16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buNone/>
              <a:defRPr sz="1400"/>
            </a:lvl6pPr>
            <a:lvl7pPr marL="0" indent="0">
              <a:buFont typeface="Arial" pitchFamily="34" charset="0"/>
              <a:buNone/>
              <a:defRPr sz="1400"/>
            </a:lvl7pPr>
            <a:lvl8pPr marL="0" indent="0" defTabSz="266780">
              <a:defRPr sz="1600"/>
            </a:lvl8pPr>
            <a:lvl9pPr marL="0" indent="0">
              <a:buFont typeface="Arial" pitchFamily="34" charset="0"/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8" name="Straight Connector 7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1E108017-ECF8-4B19-883C-BE5523769838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Rectangle 9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11" name="TextBox 10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TextBox 11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3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4" name="TextBox 13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5" name="Rectangle 14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6" name="Rectangle 15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7" name="TextBox 16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8" name="TextBox 17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/>
            <p:custDataLst>
              <p:tags r:id="rId13"/>
            </p:custDataLst>
          </p:nvPr>
        </p:nvSpPr>
        <p:spPr>
          <a:xfrm>
            <a:off x="6939167" y="1243501"/>
            <a:ext cx="1878726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  <p:custDataLst>
              <p:tags r:id="rId14"/>
            </p:custDataLst>
          </p:nvPr>
        </p:nvSpPr>
        <p:spPr>
          <a:xfrm>
            <a:off x="4735775" y="1243501"/>
            <a:ext cx="1877284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  <p:custDataLst>
              <p:tags r:id="rId15"/>
            </p:custDataLst>
          </p:nvPr>
        </p:nvSpPr>
        <p:spPr>
          <a:xfrm>
            <a:off x="2530941" y="1243501"/>
            <a:ext cx="1877284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326109" y="1243501"/>
            <a:ext cx="1878726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20" name="Text Placeholder 41"/>
          <p:cNvSpPr>
            <a:spLocks noGrp="1"/>
          </p:cNvSpPr>
          <p:nvPr>
            <p:ph type="body" sz="quarter" idx="10" hasCustomPrompt="1"/>
            <p:custDataLst>
              <p:tags r:id="rId18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umn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D4EB9038-E56E-48FC-9BDC-464820BB35C6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6" name="Text Placeholder 50"/>
          <p:cNvSpPr>
            <a:spLocks noGrp="1"/>
          </p:cNvSpPr>
          <p:nvPr>
            <p:ph type="body" sz="quarter" idx="12"/>
            <p:custDataLst>
              <p:tags r:id="rId13"/>
            </p:custDataLst>
          </p:nvPr>
        </p:nvSpPr>
        <p:spPr>
          <a:xfrm>
            <a:off x="326108" y="1243113"/>
            <a:ext cx="8490670" cy="47868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 typeface="Calibri" pitchFamily="34" charset="0"/>
              <a:buNone/>
              <a:defRPr sz="1801" b="1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buFont typeface="Calibri" pitchFamily="34" charset="0"/>
              <a:buNone/>
              <a:tabLst>
                <a:tab pos="9245198" algn="r"/>
              </a:tabLst>
              <a:defRPr sz="1600" b="0" baseline="0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umn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6" name="Straight Connector 5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D805FE95-C5F3-46FF-A24F-EAAE81059C37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" name="Rectangle 7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9" name="TextBox 8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0" name="TextBox 9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1" name="Straight Connector 9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" name="TextBox 11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3" name="Rectangle 12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4" name="Rectangle 13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5" name="TextBox 14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8"/>
            <p:custDataLst>
              <p:tags r:id="rId13"/>
            </p:custDataLst>
          </p:nvPr>
        </p:nvSpPr>
        <p:spPr>
          <a:xfrm>
            <a:off x="4737220" y="1243113"/>
            <a:ext cx="4080673" cy="47868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 typeface="Calibri" pitchFamily="34" charset="0"/>
              <a:buNone/>
              <a:defRPr sz="1801" b="1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buFont typeface="Calibri" pitchFamily="34" charset="0"/>
              <a:buNone/>
              <a:tabLst>
                <a:tab pos="4397107" algn="r"/>
                <a:tab pos="9245198" algn="r"/>
              </a:tabLst>
              <a:defRPr sz="1600" b="0" baseline="0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2"/>
            <p:custDataLst>
              <p:tags r:id="rId14"/>
            </p:custDataLst>
          </p:nvPr>
        </p:nvSpPr>
        <p:spPr>
          <a:xfrm>
            <a:off x="326109" y="1243113"/>
            <a:ext cx="4080673" cy="47868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 typeface="Calibri" pitchFamily="34" charset="0"/>
              <a:buNone/>
              <a:defRPr sz="1801" b="1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buFont typeface="Calibri" pitchFamily="34" charset="0"/>
              <a:buNone/>
              <a:tabLst>
                <a:tab pos="4397107" algn="r"/>
                <a:tab pos="9245198" algn="r"/>
              </a:tabLst>
              <a:defRPr sz="1600" b="0" baseline="0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8" name="Text Placeholder 41"/>
          <p:cNvSpPr>
            <a:spLocks noGrp="1"/>
          </p:cNvSpPr>
          <p:nvPr>
            <p:ph type="body" sz="quarter" idx="10" hasCustomPrompt="1"/>
            <p:custDataLst>
              <p:tags r:id="rId16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for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Presentations\JOBS\2013\13080 new brand template\PPT\master options\signature word for cover.emf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5"/>
          <a:srcRect l="4619" r="14072" b="13165"/>
          <a:stretch>
            <a:fillRect/>
          </a:stretch>
        </p:blipFill>
        <p:spPr bwMode="auto">
          <a:xfrm>
            <a:off x="0" y="5822233"/>
            <a:ext cx="9144000" cy="10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OA_WORDMARK_Flagscape_P2768 bg.wmf"/>
          <p:cNvPicPr preferRelativeResize="0">
            <a:picLocks/>
          </p:cNvPicPr>
          <p:nvPr userDrawn="1">
            <p:custDataLst>
              <p:tags r:id="rId2"/>
            </p:custDataLst>
          </p:nvPr>
        </p:nvPicPr>
        <p:blipFill>
          <a:blip r:embed="rId16"/>
          <a:srcRect r="243" b="31018"/>
          <a:stretch>
            <a:fillRect/>
          </a:stretch>
        </p:blipFill>
        <p:spPr bwMode="auto">
          <a:xfrm>
            <a:off x="-10521" y="-10098"/>
            <a:ext cx="9152373" cy="493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0" y="4907641"/>
            <a:ext cx="9144000" cy="989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9" name="Rectangle 8" descr="cover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5247119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</a:p>
        </p:txBody>
      </p:sp>
      <p:sp>
        <p:nvSpPr>
          <p:cNvPr id="10" name="TextBox 9" descr="cover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5247119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TextBox 10" descr="cover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4994145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2" name="Straight Connector 10" descr="cover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1549" y="5377919"/>
            <a:ext cx="262549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" name="Rectangle 12" descr="coverbanklogo" hidden="1"/>
          <p:cNvSpPr/>
          <p:nvPr userDrawn="1">
            <p:custDataLst>
              <p:tags r:id="rId8"/>
            </p:custDataLst>
          </p:nvPr>
        </p:nvSpPr>
        <p:spPr bwMode="auto">
          <a:xfrm>
            <a:off x="326830" y="5160831"/>
            <a:ext cx="3755232" cy="4512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align:left;valign:hcenter;flow:right;reference:cover1</a:t>
            </a: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326109" y="1146848"/>
            <a:ext cx="8500443" cy="65427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 Header</a:t>
            </a:r>
          </a:p>
        </p:txBody>
      </p:sp>
      <p:sp>
        <p:nvSpPr>
          <p:cNvPr id="22" name="Text Placeholder 50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326108" y="1942034"/>
            <a:ext cx="8499721" cy="327135"/>
          </a:xfrm>
          <a:prstGeom prst="rect">
            <a:avLst/>
          </a:prstGeom>
        </p:spPr>
        <p:txBody>
          <a:bodyPr anchor="ctr"/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326109" y="2534421"/>
            <a:ext cx="8500443" cy="26170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326109" y="2796128"/>
            <a:ext cx="8500443" cy="22899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26828" y="5154167"/>
            <a:ext cx="1799306" cy="464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for Presen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OA_WORDMARK_Flagscape_cov2.wmf"/>
          <p:cNvPicPr preferRelativeResize="0">
            <a:picLocks/>
          </p:cNvPicPr>
          <p:nvPr userDrawn="1">
            <p:custDataLst>
              <p:tags r:id="rId1"/>
            </p:custDataLst>
          </p:nvPr>
        </p:nvPicPr>
        <p:blipFill>
          <a:blip r:embed="rId13"/>
          <a:srcRect t="2087" r="66124" b="10593"/>
          <a:stretch>
            <a:fillRect/>
          </a:stretch>
        </p:blipFill>
        <p:spPr bwMode="auto">
          <a:xfrm>
            <a:off x="0" y="0"/>
            <a:ext cx="9144000" cy="54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 descr="coverlogo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TextBox 7" descr="coverlogomaxdimension" hidden="1"/>
          <p:cNvSpPr txBox="1"/>
          <p:nvPr userDrawn="1">
            <p:custDataLst>
              <p:tags r:id="rId3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coverlogospacer" hidden="1"/>
          <p:cNvSpPr txBox="1"/>
          <p:nvPr userDrawn="1">
            <p:custDataLst>
              <p:tags r:id="rId4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8" descr="coverlogosectiondivider" hidden="1"/>
          <p:cNvCxnSpPr>
            <a:cxnSpLocks noChangeShapeType="1"/>
          </p:cNvCxnSpPr>
          <p:nvPr userDrawn="1">
            <p:custDataLst>
              <p:tags r:id="rId5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Rectangle 10" descr="coverbanklogo" hidden="1"/>
          <p:cNvSpPr/>
          <p:nvPr userDrawn="1">
            <p:custDataLst>
              <p:tags r:id="rId6"/>
            </p:custDataLst>
          </p:nvPr>
        </p:nvSpPr>
        <p:spPr bwMode="auto">
          <a:xfrm>
            <a:off x="324146" y="6074047"/>
            <a:ext cx="3755232" cy="4512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sp>
        <p:nvSpPr>
          <p:cNvPr id="21" name="Text Placeholder 50"/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326109" y="1146848"/>
            <a:ext cx="8500443" cy="65427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 Header</a:t>
            </a:r>
          </a:p>
        </p:txBody>
      </p:sp>
      <p:sp>
        <p:nvSpPr>
          <p:cNvPr id="22" name="Text Placeholder 50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26108" y="1942034"/>
            <a:ext cx="8499721" cy="3271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326109" y="2534421"/>
            <a:ext cx="8500443" cy="26170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47321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326109" y="2796128"/>
            <a:ext cx="8500443" cy="2289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4145" y="6060718"/>
            <a:ext cx="1799306" cy="464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OA_WORDMARK_Flagscape_divider.wmf"/>
          <p:cNvPicPr preferRelativeResize="0">
            <a:picLocks/>
          </p:cNvPicPr>
          <p:nvPr userDrawn="1">
            <p:custDataLst>
              <p:tags r:id="rId1"/>
            </p:custDataLst>
          </p:nvPr>
        </p:nvPicPr>
        <p:blipFill>
          <a:blip r:embed="rId18"/>
          <a:srcRect l="-14" t="1854" r="57095" b="10313"/>
          <a:stretch>
            <a:fillRect/>
          </a:stretch>
        </p:blipFill>
        <p:spPr bwMode="auto">
          <a:xfrm>
            <a:off x="-8657" y="1742632"/>
            <a:ext cx="9155544" cy="369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 descr="coverstamp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5545682" y="323264"/>
            <a:ext cx="3272210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coverstamp2shape" hidden="1"/>
          <p:cNvSpPr txBox="1"/>
          <p:nvPr userDrawn="1">
            <p:custDataLst>
              <p:tags r:id="rId3"/>
            </p:custDataLst>
          </p:nvPr>
        </p:nvSpPr>
        <p:spPr>
          <a:xfrm>
            <a:off x="7756762" y="314474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9" name="TextBox 8" descr="coverstamp1shape" hidden="1"/>
          <p:cNvSpPr txBox="1"/>
          <p:nvPr userDrawn="1">
            <p:custDataLst>
              <p:tags r:id="rId4"/>
            </p:custDataLst>
          </p:nvPr>
        </p:nvSpPr>
        <p:spPr>
          <a:xfrm>
            <a:off x="7101762" y="314474"/>
            <a:ext cx="605515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 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0" name="TextBox 9" descr="coverstampspacer" hidden="1"/>
          <p:cNvSpPr txBox="1"/>
          <p:nvPr userDrawn="1">
            <p:custDataLst>
              <p:tags r:id="rId5"/>
            </p:custDataLst>
          </p:nvPr>
        </p:nvSpPr>
        <p:spPr>
          <a:xfrm>
            <a:off x="7692526" y="159696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lnSpc>
                <a:spcPct val="100000"/>
              </a:lnSpc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Rectangle 10" descr="coverstampmaxdimension" hidden="1"/>
          <p:cNvSpPr/>
          <p:nvPr userDrawn="1">
            <p:custDataLst>
              <p:tags r:id="rId6"/>
            </p:custDataLst>
          </p:nvPr>
        </p:nvSpPr>
        <p:spPr bwMode="auto">
          <a:xfrm>
            <a:off x="6854032" y="602997"/>
            <a:ext cx="1963861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lnSpc>
                <a:spcPct val="100000"/>
              </a:lnSpc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2" name="Rectangle 11" descr="coverlogosection" hidden="1"/>
          <p:cNvSpPr/>
          <p:nvPr userDrawn="1">
            <p:custDataLst>
              <p:tags r:id="rId7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3" name="TextBox 12" descr="coverlogomaxdimension" hidden="1"/>
          <p:cNvSpPr txBox="1"/>
          <p:nvPr userDrawn="1">
            <p:custDataLst>
              <p:tags r:id="rId8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4" name="TextBox 13" descr="coverlogospacer" hidden="1"/>
          <p:cNvSpPr txBox="1"/>
          <p:nvPr userDrawn="1">
            <p:custDataLst>
              <p:tags r:id="rId9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5" name="Straight Connector 13" descr="coverlogosectiondivider" hidden="1"/>
          <p:cNvCxnSpPr>
            <a:cxnSpLocks noChangeShapeType="1"/>
          </p:cNvCxnSpPr>
          <p:nvPr userDrawn="1">
            <p:custDataLst>
              <p:tags r:id="rId10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6" name="Rectangle 15" descr="coverbanklogo" hidden="1"/>
          <p:cNvSpPr/>
          <p:nvPr userDrawn="1">
            <p:custDataLst>
              <p:tags r:id="rId11"/>
            </p:custDataLst>
          </p:nvPr>
        </p:nvSpPr>
        <p:spPr bwMode="auto">
          <a:xfrm>
            <a:off x="324146" y="6074047"/>
            <a:ext cx="3755232" cy="4512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sp>
        <p:nvSpPr>
          <p:cNvPr id="18" name="Text Placeholder 50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26109" y="2046300"/>
            <a:ext cx="8500443" cy="65427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Cover/Divider Header</a:t>
            </a:r>
          </a:p>
        </p:txBody>
      </p:sp>
      <p:sp>
        <p:nvSpPr>
          <p:cNvPr id="19" name="Text Placeholder 5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326108" y="2841485"/>
            <a:ext cx="8499721" cy="3271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0" name="Text Placeholder 50"/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326109" y="3433872"/>
            <a:ext cx="8500443" cy="26170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1" name="Text Placeholder 50"/>
          <p:cNvSpPr>
            <a:spLocks noGrp="1"/>
          </p:cNvSpPr>
          <p:nvPr>
            <p:ph type="body" sz="quarter" idx="19" hasCustomPrompt="1"/>
            <p:custDataLst>
              <p:tags r:id="rId15"/>
            </p:custDataLst>
          </p:nvPr>
        </p:nvSpPr>
        <p:spPr>
          <a:xfrm>
            <a:off x="326109" y="3695580"/>
            <a:ext cx="8500443" cy="2289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24145" y="6060718"/>
            <a:ext cx="1799306" cy="464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Presentations\JOBS\2013\13080 new brand template\PPT\master options\signature word for cover.emf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8"/>
          <a:srcRect l="4619" r="14072" b="13165"/>
          <a:stretch>
            <a:fillRect/>
          </a:stretch>
        </p:blipFill>
        <p:spPr bwMode="auto">
          <a:xfrm>
            <a:off x="0" y="4434476"/>
            <a:ext cx="9144000" cy="10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 descr="coverstamp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5545682" y="323264"/>
            <a:ext cx="3272210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align:right;flow:left</a:t>
            </a:r>
          </a:p>
        </p:txBody>
      </p:sp>
      <p:sp>
        <p:nvSpPr>
          <p:cNvPr id="8" name="Rectangle 7" descr="coverlogosection" hidden="1"/>
          <p:cNvSpPr/>
          <p:nvPr userDrawn="1">
            <p:custDataLst>
              <p:tags r:id="rId3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9" name="TextBox 8" descr="coverlogomaxdimension" hidden="1"/>
          <p:cNvSpPr txBox="1"/>
          <p:nvPr userDrawn="1">
            <p:custDataLst>
              <p:tags r:id="rId4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0" name="TextBox 9" descr="coverlogospacer" hidden="1"/>
          <p:cNvSpPr txBox="1"/>
          <p:nvPr userDrawn="1">
            <p:custDataLst>
              <p:tags r:id="rId5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1" name="Straight Connector 9" descr="coverlogosectiondivider" hidden="1"/>
          <p:cNvCxnSpPr>
            <a:cxnSpLocks noChangeShapeType="1"/>
          </p:cNvCxnSpPr>
          <p:nvPr userDrawn="1">
            <p:custDataLst>
              <p:tags r:id="rId6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" name="TextBox 11" descr="coverstampspacer" hidden="1"/>
          <p:cNvSpPr txBox="1"/>
          <p:nvPr userDrawn="1">
            <p:custDataLst>
              <p:tags r:id="rId7"/>
            </p:custDataLst>
          </p:nvPr>
        </p:nvSpPr>
        <p:spPr>
          <a:xfrm>
            <a:off x="7692526" y="159696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3" name="Rectangle 12" descr="coverstampmaxdimension" hidden="1"/>
          <p:cNvSpPr/>
          <p:nvPr userDrawn="1">
            <p:custDataLst>
              <p:tags r:id="rId8"/>
            </p:custDataLst>
          </p:nvPr>
        </p:nvSpPr>
        <p:spPr bwMode="auto">
          <a:xfrm>
            <a:off x="6854032" y="602997"/>
            <a:ext cx="1963861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Rectangle 13" descr="coverbanklogo" hidden="1"/>
          <p:cNvSpPr/>
          <p:nvPr userDrawn="1">
            <p:custDataLst>
              <p:tags r:id="rId9"/>
            </p:custDataLst>
          </p:nvPr>
        </p:nvSpPr>
        <p:spPr bwMode="auto">
          <a:xfrm>
            <a:off x="324146" y="6074047"/>
            <a:ext cx="3755232" cy="4512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sp>
        <p:nvSpPr>
          <p:cNvPr id="15" name="TextBox 14" descr="coverstamp2shape" hidden="1"/>
          <p:cNvSpPr txBox="1"/>
          <p:nvPr userDrawn="1">
            <p:custDataLst>
              <p:tags r:id="rId10"/>
            </p:custDataLst>
          </p:nvPr>
        </p:nvSpPr>
        <p:spPr>
          <a:xfrm>
            <a:off x="7756762" y="314474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cover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7101762" y="314474"/>
            <a:ext cx="605515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 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9" name="Text Placeholder 50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326109" y="1146848"/>
            <a:ext cx="8500443" cy="65427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Cover/Divider Header</a:t>
            </a:r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26108" y="1942034"/>
            <a:ext cx="8499721" cy="3271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326109" y="2534421"/>
            <a:ext cx="8500443" cy="26170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5" hasCustomPrompt="1"/>
            <p:custDataLst>
              <p:tags r:id="rId15"/>
            </p:custDataLst>
          </p:nvPr>
        </p:nvSpPr>
        <p:spPr>
          <a:xfrm>
            <a:off x="326109" y="2796128"/>
            <a:ext cx="8500443" cy="2289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24145" y="6060718"/>
            <a:ext cx="1799306" cy="464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for Presentation 1 (Exception Count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OA_WORDMARK_Flagscape_P2768 bg.wmf"/>
          <p:cNvPicPr preferRelativeResize="0">
            <a:picLocks/>
          </p:cNvPicPr>
          <p:nvPr userDrawn="1">
            <p:custDataLst>
              <p:tags r:id="rId1"/>
            </p:custDataLst>
          </p:nvPr>
        </p:nvPicPr>
        <p:blipFill>
          <a:blip r:embed="rId15"/>
          <a:srcRect r="243" b="31018"/>
          <a:stretch>
            <a:fillRect/>
          </a:stretch>
        </p:blipFill>
        <p:spPr bwMode="auto">
          <a:xfrm>
            <a:off x="0" y="1"/>
            <a:ext cx="9144000" cy="490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OA_WORDMARK_Flagscape.wmf"/>
          <p:cNvPicPr preferRelativeResize="0">
            <a:picLocks/>
          </p:cNvPicPr>
          <p:nvPr userDrawn="1">
            <p:custDataLst>
              <p:tags r:id="rId2"/>
            </p:custDataLst>
          </p:nvPr>
        </p:nvPicPr>
        <p:blipFill>
          <a:blip r:embed="rId16"/>
          <a:srcRect l="14986" t="25185" r="22089" b="61575"/>
          <a:stretch>
            <a:fillRect/>
          </a:stretch>
        </p:blipFill>
        <p:spPr bwMode="auto">
          <a:xfrm>
            <a:off x="1444" y="5874165"/>
            <a:ext cx="9149771" cy="98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>
            <p:custDataLst>
              <p:tags r:id="rId3"/>
            </p:custDataLst>
          </p:nvPr>
        </p:nvSpPr>
        <p:spPr bwMode="auto">
          <a:xfrm>
            <a:off x="0" y="4907641"/>
            <a:ext cx="9144000" cy="989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9" name="Rectangle 8" descr="cover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5247119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" name="TextBox 9" descr="cover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5247119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TextBox 10" descr="cover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4994145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2" name="Straight Connector 10" descr="cover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1549" y="5377919"/>
            <a:ext cx="262549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" name="Rectangle 12" descr="coverbanklogo" hidden="1"/>
          <p:cNvSpPr/>
          <p:nvPr userDrawn="1">
            <p:custDataLst>
              <p:tags r:id="rId8"/>
            </p:custDataLst>
          </p:nvPr>
        </p:nvSpPr>
        <p:spPr bwMode="auto">
          <a:xfrm>
            <a:off x="326830" y="5160831"/>
            <a:ext cx="3755232" cy="4512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align:left;valign:hcenter;flow:right;reference:cover1</a:t>
            </a: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326109" y="1146848"/>
            <a:ext cx="8500443" cy="65427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 Header</a:t>
            </a:r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326108" y="1942034"/>
            <a:ext cx="8499721" cy="327135"/>
          </a:xfrm>
          <a:prstGeom prst="rect">
            <a:avLst/>
          </a:prstGeom>
        </p:spPr>
        <p:txBody>
          <a:bodyPr anchor="ctr" anchorCtr="0"/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7" name="Text Placeholder 50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326109" y="2534421"/>
            <a:ext cx="8500443" cy="26170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8" name="Text Placeholder 50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326109" y="2796128"/>
            <a:ext cx="8500443" cy="22899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26828" y="5154167"/>
            <a:ext cx="1799306" cy="464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Divider Slide 1 (Exception Count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BOA_WORDMARK_Flagscape_full page.wmf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 l="27682" t="14262" r="34193" b="55463"/>
          <a:stretch>
            <a:fillRect/>
          </a:stretch>
        </p:blipFill>
        <p:spPr bwMode="auto">
          <a:xfrm>
            <a:off x="0" y="1731091"/>
            <a:ext cx="9144000" cy="37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 descr="coverstamp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5545682" y="323264"/>
            <a:ext cx="3272210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Rectangle 7" descr="coverlogosection" hidden="1"/>
          <p:cNvSpPr/>
          <p:nvPr userDrawn="1">
            <p:custDataLst>
              <p:tags r:id="rId3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9" name="TextBox 8" descr="coverlogomaxdimension" hidden="1"/>
          <p:cNvSpPr txBox="1"/>
          <p:nvPr userDrawn="1">
            <p:custDataLst>
              <p:tags r:id="rId4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0" name="TextBox 9" descr="coverlogospacer" hidden="1"/>
          <p:cNvSpPr txBox="1"/>
          <p:nvPr userDrawn="1">
            <p:custDataLst>
              <p:tags r:id="rId5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1" name="Straight Connector 9" descr="coverlogosectiondivider" hidden="1"/>
          <p:cNvCxnSpPr>
            <a:cxnSpLocks noChangeShapeType="1"/>
          </p:cNvCxnSpPr>
          <p:nvPr userDrawn="1">
            <p:custDataLst>
              <p:tags r:id="rId6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" name="TextBox 11" descr="coverstampspacer" hidden="1"/>
          <p:cNvSpPr txBox="1"/>
          <p:nvPr userDrawn="1">
            <p:custDataLst>
              <p:tags r:id="rId7"/>
            </p:custDataLst>
          </p:nvPr>
        </p:nvSpPr>
        <p:spPr>
          <a:xfrm>
            <a:off x="7692526" y="159696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3" name="Rectangle 12" descr="coverstampmaxdimension" hidden="1"/>
          <p:cNvSpPr/>
          <p:nvPr userDrawn="1">
            <p:custDataLst>
              <p:tags r:id="rId8"/>
            </p:custDataLst>
          </p:nvPr>
        </p:nvSpPr>
        <p:spPr bwMode="auto">
          <a:xfrm>
            <a:off x="6854032" y="602997"/>
            <a:ext cx="1963861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Rectangle 13" descr="coverbanklogo" hidden="1"/>
          <p:cNvSpPr/>
          <p:nvPr userDrawn="1">
            <p:custDataLst>
              <p:tags r:id="rId9"/>
            </p:custDataLst>
          </p:nvPr>
        </p:nvSpPr>
        <p:spPr bwMode="auto">
          <a:xfrm>
            <a:off x="324146" y="6074047"/>
            <a:ext cx="3755232" cy="4512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sp>
        <p:nvSpPr>
          <p:cNvPr id="15" name="TextBox 14" descr="coverstamp2shape" hidden="1"/>
          <p:cNvSpPr txBox="1"/>
          <p:nvPr userDrawn="1">
            <p:custDataLst>
              <p:tags r:id="rId10"/>
            </p:custDataLst>
          </p:nvPr>
        </p:nvSpPr>
        <p:spPr>
          <a:xfrm>
            <a:off x="7756762" y="314474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cover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7101762" y="314474"/>
            <a:ext cx="605515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 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6" hasCustomPrompt="1"/>
            <p:custDataLst>
              <p:tags r:id="rId12"/>
            </p:custDataLst>
          </p:nvPr>
        </p:nvSpPr>
        <p:spPr>
          <a:xfrm>
            <a:off x="326109" y="2046300"/>
            <a:ext cx="8500443" cy="65427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Cover/Divider Header</a:t>
            </a:r>
          </a:p>
        </p:txBody>
      </p:sp>
      <p:sp>
        <p:nvSpPr>
          <p:cNvPr id="26" name="Text Placeholder 5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326108" y="2841485"/>
            <a:ext cx="8499721" cy="3271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7" name="Text Placeholder 50"/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326109" y="3433872"/>
            <a:ext cx="8500443" cy="26170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8" name="Text Placeholder 50"/>
          <p:cNvSpPr>
            <a:spLocks noGrp="1"/>
          </p:cNvSpPr>
          <p:nvPr>
            <p:ph type="body" sz="quarter" idx="19" hasCustomPrompt="1"/>
            <p:custDataLst>
              <p:tags r:id="rId15"/>
            </p:custDataLst>
          </p:nvPr>
        </p:nvSpPr>
        <p:spPr>
          <a:xfrm>
            <a:off x="326109" y="3695580"/>
            <a:ext cx="8500443" cy="2289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24145" y="6060718"/>
            <a:ext cx="1799306" cy="464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r Divider Slide 2 (Exception Count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cover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5545682" y="323264"/>
            <a:ext cx="3272210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7" name="Rectangle 6" descr="coverlogosection" hidden="1"/>
          <p:cNvSpPr/>
          <p:nvPr userDrawn="1">
            <p:custDataLst>
              <p:tags r:id="rId2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defTabSz="473315">
              <a:defRPr/>
            </a:pPr>
            <a:r>
              <a:rPr lang="en-US" sz="2301" dirty="0">
                <a:noFill/>
              </a:rPr>
              <a:t>align:right;flow:left</a:t>
            </a:r>
            <a:r>
              <a:rPr lang="en-US" sz="230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TextBox 7" descr="coverlogomaxdimension" hidden="1"/>
          <p:cNvSpPr txBox="1"/>
          <p:nvPr userDrawn="1">
            <p:custDataLst>
              <p:tags r:id="rId3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coverlogospacer" hidden="1"/>
          <p:cNvSpPr txBox="1"/>
          <p:nvPr userDrawn="1">
            <p:custDataLst>
              <p:tags r:id="rId4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8" descr="coverlogosectiondivider" hidden="1"/>
          <p:cNvCxnSpPr>
            <a:cxnSpLocks noChangeShapeType="1"/>
          </p:cNvCxnSpPr>
          <p:nvPr userDrawn="1">
            <p:custDataLst>
              <p:tags r:id="rId5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coverstampspacer" hidden="1"/>
          <p:cNvSpPr txBox="1"/>
          <p:nvPr userDrawn="1">
            <p:custDataLst>
              <p:tags r:id="rId6"/>
            </p:custDataLst>
          </p:nvPr>
        </p:nvSpPr>
        <p:spPr>
          <a:xfrm>
            <a:off x="7692526" y="159696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coverstampmaxdimension" hidden="1"/>
          <p:cNvSpPr/>
          <p:nvPr userDrawn="1">
            <p:custDataLst>
              <p:tags r:id="rId7"/>
            </p:custDataLst>
          </p:nvPr>
        </p:nvSpPr>
        <p:spPr bwMode="auto">
          <a:xfrm>
            <a:off x="6854032" y="602997"/>
            <a:ext cx="1963861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coverbanklogo" hidden="1"/>
          <p:cNvSpPr/>
          <p:nvPr userDrawn="1">
            <p:custDataLst>
              <p:tags r:id="rId8"/>
            </p:custDataLst>
          </p:nvPr>
        </p:nvSpPr>
        <p:spPr bwMode="auto">
          <a:xfrm>
            <a:off x="324146" y="6074047"/>
            <a:ext cx="3755232" cy="4512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align:left;valign:bottom;flow:right;reference:cover1</a:t>
            </a:r>
          </a:p>
        </p:txBody>
      </p:sp>
      <p:pic>
        <p:nvPicPr>
          <p:cNvPr id="14" name="Picture 12" descr="BOA_WORDMARK_Flagscape.wmf"/>
          <p:cNvPicPr preferRelativeResize="0">
            <a:picLocks/>
          </p:cNvPicPr>
          <p:nvPr userDrawn="1">
            <p:custDataLst>
              <p:tags r:id="rId9"/>
            </p:custDataLst>
          </p:nvPr>
        </p:nvPicPr>
        <p:blipFill>
          <a:blip r:embed="rId18"/>
          <a:srcRect l="14986" t="25185" r="22089" b="61575"/>
          <a:stretch>
            <a:fillRect/>
          </a:stretch>
        </p:blipFill>
        <p:spPr bwMode="auto">
          <a:xfrm>
            <a:off x="1444" y="4499392"/>
            <a:ext cx="9152657" cy="98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 descr="coverstamp2shape" hidden="1"/>
          <p:cNvSpPr txBox="1"/>
          <p:nvPr userDrawn="1">
            <p:custDataLst>
              <p:tags r:id="rId10"/>
            </p:custDataLst>
          </p:nvPr>
        </p:nvSpPr>
        <p:spPr>
          <a:xfrm>
            <a:off x="7756762" y="314474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cover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7101762" y="314474"/>
            <a:ext cx="605515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 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24" name="Text Placeholder 50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326109" y="1146848"/>
            <a:ext cx="8500443" cy="65427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1" b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Cover/Divider Header</a:t>
            </a:r>
          </a:p>
        </p:txBody>
      </p:sp>
      <p:sp>
        <p:nvSpPr>
          <p:cNvPr id="26" name="Text Placeholder 50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26108" y="1942034"/>
            <a:ext cx="8499721" cy="3271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53837" marR="0" indent="-353837" algn="l" defTabSz="47331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1" b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Optional Subtitle</a:t>
            </a:r>
          </a:p>
        </p:txBody>
      </p:sp>
      <p:sp>
        <p:nvSpPr>
          <p:cNvPr id="27" name="Text Placeholder 50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326109" y="2534421"/>
            <a:ext cx="8500443" cy="26170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1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Author Name</a:t>
            </a:r>
          </a:p>
        </p:txBody>
      </p:sp>
      <p:sp>
        <p:nvSpPr>
          <p:cNvPr id="28" name="Text Placeholder 50"/>
          <p:cNvSpPr>
            <a:spLocks noGrp="1"/>
          </p:cNvSpPr>
          <p:nvPr>
            <p:ph type="body" sz="quarter" idx="15" hasCustomPrompt="1"/>
            <p:custDataLst>
              <p:tags r:id="rId15"/>
            </p:custDataLst>
          </p:nvPr>
        </p:nvSpPr>
        <p:spPr>
          <a:xfrm>
            <a:off x="326109" y="2796128"/>
            <a:ext cx="8500443" cy="2289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1801"/>
              </a:spcBef>
              <a:buFontTx/>
              <a:buNone/>
              <a:defRPr sz="2401">
                <a:solidFill>
                  <a:srgbClr val="FFFFFF"/>
                </a:solidFill>
              </a:defRPr>
            </a:lvl2pPr>
            <a:lvl3pPr marL="0" indent="0">
              <a:spcBef>
                <a:spcPts val="2401"/>
              </a:spcBef>
              <a:buFontTx/>
              <a:buNone/>
              <a:defRPr sz="1801">
                <a:solidFill>
                  <a:srgbClr val="FFFFFF"/>
                </a:solidFill>
              </a:defRPr>
            </a:lvl3pPr>
            <a:lvl4pPr marL="0" indent="0">
              <a:buFontTx/>
              <a:buNone/>
              <a:defRPr sz="1200">
                <a:solidFill>
                  <a:srgbClr val="FFFFFF"/>
                </a:solidFill>
              </a:defRPr>
            </a:lvl4pPr>
            <a:lvl5pPr>
              <a:defRPr sz="8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24145" y="6060718"/>
            <a:ext cx="1799306" cy="464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descr="insidestamp1shape" hidden="1"/>
          <p:cNvSpPr txBox="1"/>
          <p:nvPr userDrawn="1">
            <p:custDataLst>
              <p:tags r:id="rId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4" name="TextBox 3" descr="insidestamp2shape" hidden="1"/>
          <p:cNvSpPr txBox="1"/>
          <p:nvPr userDrawn="1">
            <p:custDataLst>
              <p:tags r:id="rId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>
            <p:custDataLst>
              <p:tags r:id="rId3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450D4E15-4CDC-4CF1-97C0-30067383C8BE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>
            <p:custDataLst>
              <p:tags r:id="rId5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4BA6D86B-40B8-4BDF-89A6-3D5A74D8E455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Rectangle 8" descr="insidelogosection" hidden="1"/>
          <p:cNvSpPr/>
          <p:nvPr userDrawn="1">
            <p:custDataLst>
              <p:tags r:id="rId7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10" name="TextBox 9" descr="insidelogomaxdimension" hidden="1"/>
          <p:cNvSpPr txBox="1"/>
          <p:nvPr userDrawn="1">
            <p:custDataLst>
              <p:tags r:id="rId8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TextBox 10" descr="insidelogospacer" hidden="1"/>
          <p:cNvSpPr txBox="1"/>
          <p:nvPr userDrawn="1">
            <p:custDataLst>
              <p:tags r:id="rId9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2" name="Straight Connector 13" descr="insidelogosectiondivider" hidden="1"/>
          <p:cNvCxnSpPr>
            <a:cxnSpLocks noChangeShapeType="1"/>
          </p:cNvCxnSpPr>
          <p:nvPr userDrawn="1">
            <p:custDataLst>
              <p:tags r:id="rId10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" name="TextBox 12" descr="insidestampspacer" hidden="1"/>
          <p:cNvSpPr txBox="1"/>
          <p:nvPr userDrawn="1">
            <p:custDataLst>
              <p:tags r:id="rId11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4" name="Rectangle 13" descr="insidestampmaxdimension" hidden="1"/>
          <p:cNvSpPr/>
          <p:nvPr userDrawn="1">
            <p:custDataLst>
              <p:tags r:id="rId12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5" name="Rectangle 14" descr="insidebanklogo" hidden="1"/>
          <p:cNvSpPr/>
          <p:nvPr userDrawn="1">
            <p:custDataLst>
              <p:tags r:id="rId13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6" name="Rectangle 15" descr="insidestampsection" hidden="1"/>
          <p:cNvSpPr/>
          <p:nvPr userDrawn="1">
            <p:custDataLst>
              <p:tags r:id="rId14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8" name="Text Placeholder 41"/>
          <p:cNvSpPr>
            <a:spLocks noGrp="1"/>
          </p:cNvSpPr>
          <p:nvPr>
            <p:ph type="body" sz="quarter" idx="10" hasCustomPrompt="1"/>
            <p:custDataLst>
              <p:tags r:id="rId16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919D4E50-7B9F-4FA1-AD0C-ECDA26A0A5F0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7" name="Text Placeholder 50"/>
          <p:cNvSpPr>
            <a:spLocks noGrp="1"/>
          </p:cNvSpPr>
          <p:nvPr>
            <p:ph type="body" sz="quarter" idx="12"/>
            <p:custDataLst>
              <p:tags r:id="rId13"/>
            </p:custDataLst>
          </p:nvPr>
        </p:nvSpPr>
        <p:spPr>
          <a:xfrm>
            <a:off x="326108" y="1243113"/>
            <a:ext cx="8490670" cy="4786849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900" b="0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Wingdings" pitchFamily="2" charset="2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900" b="0" kern="1200" baseline="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BEFC986F-6F64-4AE6-B996-8D66813750C2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2"/>
            <p:custDataLst>
              <p:tags r:id="rId13"/>
            </p:custDataLst>
          </p:nvPr>
        </p:nvSpPr>
        <p:spPr>
          <a:xfrm>
            <a:off x="326108" y="1243113"/>
            <a:ext cx="8490670" cy="478684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9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sz="900" b="1">
                <a:solidFill>
                  <a:srgbClr val="000000"/>
                </a:solidFill>
                <a:latin typeface="Calibri" pitchFamily="34" charset="0"/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Font typeface="Calibri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6pPr>
            <a:lvl7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7pPr>
            <a:lvl8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8pPr>
            <a:lvl9pPr marL="0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US" sz="900" b="1" kern="12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3945FC93-4AFE-4105-AB00-7CA0A674B19B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9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3945FC93-4AFE-4105-AB00-7CA0A674B19B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9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326108" y="1243500"/>
            <a:ext cx="8491785" cy="1092607"/>
          </a:xfrm>
        </p:spPr>
        <p:txBody>
          <a:bodyPr>
            <a:spAutoFit/>
          </a:bodyPr>
          <a:lstStyle>
            <a:lvl1pPr marL="266780" indent="-26678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400" b="0"/>
            </a:lvl1pPr>
            <a:lvl2pPr marL="531973" indent="-230257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400"/>
            </a:lvl2pPr>
            <a:lvl3pPr marL="809868" indent="-277896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400"/>
            </a:lvl3pPr>
            <a:lvl4pPr marL="1076648" indent="-242961">
              <a:spcBef>
                <a:spcPts val="600"/>
              </a:spcBef>
              <a:spcAft>
                <a:spcPts val="0"/>
              </a:spcAft>
              <a:defRPr sz="1400"/>
            </a:lvl4pPr>
            <a:lvl5pPr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6" name="Straight Connector 5"/>
          <p:cNvCxnSpPr/>
          <p:nvPr userDrawn="1">
            <p:custDataLst>
              <p:tags r:id="rId2"/>
            </p:custDataLst>
          </p:nvPr>
        </p:nvCxnSpPr>
        <p:spPr>
          <a:xfrm>
            <a:off x="335999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8D58B3B8-F23B-4E19-98C8-E70A6DD0A9B6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" name="Rectangle 7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9" name="TextBox 8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0" name="TextBox 9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1" name="Straight Connector 9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2" name="TextBox 11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3" name="Rectangle 12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Rectangle 13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5" name="TextBox 14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6" name="TextBox 15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730003" y="1243501"/>
            <a:ext cx="4080674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326108" y="1243501"/>
            <a:ext cx="4080674" cy="47864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600986" y="324061"/>
            <a:ext cx="1226800" cy="316789"/>
          </a:xfrm>
          <a:prstGeom prst="rect">
            <a:avLst/>
          </a:prstGeom>
        </p:spPr>
      </p:pic>
      <p:sp>
        <p:nvSpPr>
          <p:cNvPr id="18" name="Text Placeholder 41"/>
          <p:cNvSpPr>
            <a:spLocks noGrp="1"/>
          </p:cNvSpPr>
          <p:nvPr>
            <p:ph type="body" sz="quarter" idx="10" hasCustomPrompt="1"/>
            <p:custDataLst>
              <p:tags r:id="rId16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1 of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AFAF08CE-C27A-46D5-B2DA-5D04E42AFD19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326108" y="1243501"/>
            <a:ext cx="4080674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7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7" name="Straight Connector 6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26C1B4FE-10D1-4EC9-AF19-35287F7CB84A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9" name="Rectangle 8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10" name="TextBox 9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1" name="TextBox 10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2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3" name="TextBox 12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4" name="Rectangle 13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5" name="Rectangle 14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6" name="TextBox 15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7" name="TextBox 16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  <p:custDataLst>
              <p:tags r:id="rId13"/>
            </p:custDataLst>
          </p:nvPr>
        </p:nvSpPr>
        <p:spPr>
          <a:xfrm>
            <a:off x="6206146" y="1243501"/>
            <a:ext cx="2611747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  <p:custDataLst>
              <p:tags r:id="rId14"/>
            </p:custDataLst>
          </p:nvPr>
        </p:nvSpPr>
        <p:spPr>
          <a:xfrm>
            <a:off x="3265405" y="1243501"/>
            <a:ext cx="2611747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327551" y="1243501"/>
            <a:ext cx="2611747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9" name="Text Placeholder 41"/>
          <p:cNvSpPr>
            <a:spLocks noGrp="1"/>
          </p:cNvSpPr>
          <p:nvPr>
            <p:ph type="body" sz="quarter" idx="10" hasCustomPrompt="1"/>
            <p:custDataLst>
              <p:tags r:id="rId17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- Columns 1 of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insidestampsection" hidden="1"/>
          <p:cNvSpPr/>
          <p:nvPr userDrawn="1">
            <p:custDataLst>
              <p:tags r:id="rId1"/>
            </p:custDataLst>
          </p:nvPr>
        </p:nvSpPr>
        <p:spPr bwMode="auto">
          <a:xfrm>
            <a:off x="326108" y="6369853"/>
            <a:ext cx="2454158" cy="1635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align:left;flow:right</a:t>
            </a:r>
          </a:p>
        </p:txBody>
      </p:sp>
      <p:cxnSp>
        <p:nvCxnSpPr>
          <p:cNvPr id="5" name="Straight Connector 4"/>
          <p:cNvCxnSpPr/>
          <p:nvPr userDrawn="1">
            <p:custDataLst>
              <p:tags r:id="rId2"/>
            </p:custDataLst>
          </p:nvPr>
        </p:nvCxnSpPr>
        <p:spPr>
          <a:xfrm>
            <a:off x="326108" y="916037"/>
            <a:ext cx="8490341" cy="1442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326107" y="6531978"/>
            <a:ext cx="369396" cy="163011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fld id="{F8F2D799-0712-4A5B-A49B-9121F3334C59}" type="slidenum">
              <a:rPr lang="en-US" sz="1000">
                <a:solidFill>
                  <a:srgbClr val="484849"/>
                </a:solidFill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rgbClr val="484849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" name="Rectangle 6" descr="insidelogosection" hidden="1"/>
          <p:cNvSpPr/>
          <p:nvPr userDrawn="1">
            <p:custDataLst>
              <p:tags r:id="rId4"/>
            </p:custDataLst>
          </p:nvPr>
        </p:nvSpPr>
        <p:spPr bwMode="auto">
          <a:xfrm>
            <a:off x="2927914" y="6270270"/>
            <a:ext cx="5889979" cy="2617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noFill/>
                <a:cs typeface="Arial"/>
              </a:rPr>
              <a:t>align:right;flow:left</a:t>
            </a:r>
          </a:p>
        </p:txBody>
      </p:sp>
      <p:sp>
        <p:nvSpPr>
          <p:cNvPr id="8" name="TextBox 7" descr="insidelogomaxdimension" hidden="1"/>
          <p:cNvSpPr txBox="1"/>
          <p:nvPr userDrawn="1">
            <p:custDataLst>
              <p:tags r:id="rId5"/>
            </p:custDataLst>
          </p:nvPr>
        </p:nvSpPr>
        <p:spPr>
          <a:xfrm>
            <a:off x="7999840" y="6270270"/>
            <a:ext cx="818053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Max. logo size</a:t>
            </a:r>
          </a:p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(H) 8 x (W) 25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9" name="TextBox 8" descr="insidelogospacer" hidden="1"/>
          <p:cNvSpPr txBox="1"/>
          <p:nvPr userDrawn="1">
            <p:custDataLst>
              <p:tags r:id="rId6"/>
            </p:custDataLst>
          </p:nvPr>
        </p:nvSpPr>
        <p:spPr>
          <a:xfrm>
            <a:off x="7836230" y="6017297"/>
            <a:ext cx="163611" cy="26170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GB" sz="800" dirty="0">
                <a:noFill/>
                <a:latin typeface="Calibri" pitchFamily="34" charset="0"/>
              </a:rPr>
              <a:t>5</a:t>
            </a:r>
          </a:p>
        </p:txBody>
      </p:sp>
      <p:cxnSp>
        <p:nvCxnSpPr>
          <p:cNvPr id="10" name="Straight Connector 10" descr="insidelogosectiondivider" hidden="1"/>
          <p:cNvCxnSpPr>
            <a:cxnSpLocks noChangeShapeType="1"/>
          </p:cNvCxnSpPr>
          <p:nvPr userDrawn="1">
            <p:custDataLst>
              <p:tags r:id="rId7"/>
            </p:custDataLst>
          </p:nvPr>
        </p:nvCxnSpPr>
        <p:spPr bwMode="auto">
          <a:xfrm rot="16200000" flipH="1">
            <a:off x="5742271" y="6401426"/>
            <a:ext cx="261106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" name="TextBox 10" descr="insidestampspacer" hidden="1"/>
          <p:cNvSpPr txBox="1"/>
          <p:nvPr userDrawn="1">
            <p:custDataLst>
              <p:tags r:id="rId8"/>
            </p:custDataLst>
          </p:nvPr>
        </p:nvSpPr>
        <p:spPr>
          <a:xfrm>
            <a:off x="1337749" y="6218430"/>
            <a:ext cx="98166" cy="163568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anchor="ctr"/>
          <a:lstStyle/>
          <a:p>
            <a:pPr algn="ctr" defTabSz="473315">
              <a:defRPr/>
            </a:pPr>
            <a:r>
              <a:rPr lang="en-US" sz="800" dirty="0">
                <a:noFill/>
                <a:latin typeface="Calibri" pitchFamily="34" charset="0"/>
              </a:rPr>
              <a:t>3</a:t>
            </a:r>
            <a:endParaRPr lang="en-GB" sz="800" dirty="0">
              <a:noFill/>
              <a:latin typeface="Calibri" pitchFamily="34" charset="0"/>
            </a:endParaRPr>
          </a:p>
        </p:txBody>
      </p:sp>
      <p:sp>
        <p:nvSpPr>
          <p:cNvPr id="12" name="Rectangle 11" descr="insidestampmaxdimension" hidden="1"/>
          <p:cNvSpPr/>
          <p:nvPr userDrawn="1">
            <p:custDataLst>
              <p:tags r:id="rId9"/>
            </p:custDataLst>
          </p:nvPr>
        </p:nvSpPr>
        <p:spPr bwMode="auto">
          <a:xfrm>
            <a:off x="326107" y="6016981"/>
            <a:ext cx="2454465" cy="1644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0856">
              <a:defRPr/>
            </a:pPr>
            <a:endParaRPr lang="en-GB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3" name="Rectangle 12" descr="insidebanklogo" hidden="1"/>
          <p:cNvSpPr/>
          <p:nvPr userDrawn="1">
            <p:custDataLst>
              <p:tags r:id="rId10"/>
            </p:custDataLst>
          </p:nvPr>
        </p:nvSpPr>
        <p:spPr bwMode="auto">
          <a:xfrm>
            <a:off x="4965809" y="324060"/>
            <a:ext cx="3852085" cy="3302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34" tIns="108034" rIns="108034" bIns="108034" anchor="ctr"/>
          <a:lstStyle/>
          <a:p>
            <a:pPr algn="ctr" defTabSz="5215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noFill/>
                <a:cs typeface="Arial"/>
              </a:rPr>
              <a:t>align:right;valign:top;flow:left;reference:insidepage1</a:t>
            </a:r>
          </a:p>
        </p:txBody>
      </p:sp>
      <p:sp>
        <p:nvSpPr>
          <p:cNvPr id="14" name="TextBox 13" descr="insidestamp1shape" hidden="1"/>
          <p:cNvSpPr txBox="1"/>
          <p:nvPr userDrawn="1">
            <p:custDataLst>
              <p:tags r:id="rId11"/>
            </p:custDataLst>
          </p:nvPr>
        </p:nvSpPr>
        <p:spPr>
          <a:xfrm>
            <a:off x="276489" y="6355257"/>
            <a:ext cx="1094880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CONFIDENTIAL</a:t>
            </a:r>
            <a:endParaRPr lang="en-GB" sz="1200" dirty="0">
              <a:solidFill>
                <a:srgbClr val="FFFFFF"/>
              </a:solidFill>
              <a:ea typeface="SimHei" pitchFamily="49" charset="-122"/>
            </a:endParaRPr>
          </a:p>
        </p:txBody>
      </p:sp>
      <p:sp>
        <p:nvSpPr>
          <p:cNvPr id="15" name="TextBox 14" descr="insidestamp2shape" hidden="1"/>
          <p:cNvSpPr txBox="1"/>
          <p:nvPr userDrawn="1">
            <p:custDataLst>
              <p:tags r:id="rId12"/>
            </p:custDataLst>
          </p:nvPr>
        </p:nvSpPr>
        <p:spPr>
          <a:xfrm>
            <a:off x="1419005" y="6355257"/>
            <a:ext cx="570249" cy="184666"/>
          </a:xfrm>
          <a:prstGeom prst="rect">
            <a:avLst/>
          </a:prstGeom>
          <a:solidFill>
            <a:srgbClr val="EA7600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23" tIns="0" rIns="72023" bIns="0" anchor="ctr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ＭＳ Ｐゴシック" pitchFamily="34" charset="-128"/>
              </a:rPr>
              <a:t>DRAFT</a:t>
            </a:r>
            <a:endParaRPr lang="en-GB" sz="12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327551" y="1243501"/>
            <a:ext cx="2611747" cy="478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1094" y="324061"/>
            <a:ext cx="1226800" cy="316789"/>
          </a:xfrm>
          <a:prstGeom prst="rect">
            <a:avLst/>
          </a:prstGeom>
        </p:spPr>
      </p:pic>
      <p:sp>
        <p:nvSpPr>
          <p:cNvPr id="18" name="Text Placeholder 41"/>
          <p:cNvSpPr>
            <a:spLocks noGrp="1"/>
          </p:cNvSpPr>
          <p:nvPr>
            <p:ph type="body" sz="quarter" idx="10" hasCustomPrompt="1"/>
            <p:custDataLst>
              <p:tags r:id="rId15"/>
            </p:custDataLst>
          </p:nvPr>
        </p:nvSpPr>
        <p:spPr>
          <a:xfrm>
            <a:off x="326107" y="327135"/>
            <a:ext cx="6855679" cy="32713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1" b="1" baseline="0">
                <a:solidFill>
                  <a:srgbClr val="000000"/>
                </a:solidFill>
                <a:latin typeface="Calibri" pitchFamily="34" charset="0"/>
              </a:defRPr>
            </a:lvl1pPr>
            <a:lvl2pPr>
              <a:buFontTx/>
              <a:buNone/>
              <a:defRPr sz="2801"/>
            </a:lvl2pPr>
            <a:lvl3pPr>
              <a:buFontTx/>
              <a:buNone/>
              <a:defRPr sz="2801"/>
            </a:lvl3pPr>
            <a:lvl4pPr>
              <a:buFontTx/>
              <a:buNone/>
              <a:defRPr sz="2801"/>
            </a:lvl4pPr>
            <a:lvl5pPr>
              <a:buFontTx/>
              <a:buNone/>
              <a:defRPr sz="2801"/>
            </a:lvl5pPr>
          </a:lstStyle>
          <a:p>
            <a:pPr lvl="0"/>
            <a:r>
              <a:rPr lang="en-US" dirty="0"/>
              <a:t>Click to edit Header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326109" y="316948"/>
            <a:ext cx="6501951" cy="32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027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326108" y="1243501"/>
            <a:ext cx="8491785" cy="478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</a:t>
            </a:r>
          </a:p>
          <a:p>
            <a:pPr lvl="6"/>
            <a:r>
              <a:rPr lang="en-GB" dirty="0"/>
              <a:t>Seventh</a:t>
            </a:r>
          </a:p>
          <a:p>
            <a:pPr lvl="7"/>
            <a:r>
              <a:rPr lang="en-GB" dirty="0"/>
              <a:t>Eighth</a:t>
            </a:r>
          </a:p>
          <a:p>
            <a:pPr lvl="8"/>
            <a:r>
              <a:rPr lang="en-GB" dirty="0"/>
              <a:t>Ninth</a:t>
            </a:r>
          </a:p>
          <a:p>
            <a:pPr lvl="8"/>
            <a:r>
              <a:rPr lang="en-GB" dirty="0"/>
              <a:t>Tenth</a:t>
            </a:r>
          </a:p>
          <a:p>
            <a:pPr lvl="8"/>
            <a:r>
              <a:rPr lang="en-GB" dirty="0"/>
              <a:t>Eleventh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0" r:id="rId1"/>
    <p:sldLayoutId id="2147484941" r:id="rId2"/>
    <p:sldLayoutId id="2147484942" r:id="rId3"/>
    <p:sldLayoutId id="2147484943" r:id="rId4"/>
    <p:sldLayoutId id="2147484960" r:id="rId5"/>
    <p:sldLayoutId id="2147484945" r:id="rId6"/>
    <p:sldLayoutId id="2147484946" r:id="rId7"/>
    <p:sldLayoutId id="2147484947" r:id="rId8"/>
    <p:sldLayoutId id="2147484948" r:id="rId9"/>
    <p:sldLayoutId id="2147484949" r:id="rId10"/>
    <p:sldLayoutId id="2147484950" r:id="rId11"/>
    <p:sldLayoutId id="2147484951" r:id="rId12"/>
    <p:sldLayoutId id="2147484952" r:id="rId13"/>
    <p:sldLayoutId id="2147484953" r:id="rId14"/>
    <p:sldLayoutId id="2147484954" r:id="rId15"/>
    <p:sldLayoutId id="2147484955" r:id="rId16"/>
    <p:sldLayoutId id="2147484956" r:id="rId17"/>
    <p:sldLayoutId id="2147484957" r:id="rId18"/>
    <p:sldLayoutId id="2147484958" r:id="rId19"/>
    <p:sldLayoutId id="2147484959" r:id="rId20"/>
  </p:sldLayoutIdLst>
  <p:hf sldNum="0" hdr="0" ftr="0"/>
  <p:txStyles>
    <p:titleStyle>
      <a:lvl1pPr algn="l" defTabSz="473217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1" b="1" kern="120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algn="l" defTabSz="473217" rtl="0" eaLnBrk="1" fontAlgn="base" hangingPunct="1">
        <a:lnSpc>
          <a:spcPts val="2801"/>
        </a:lnSpc>
        <a:spcBef>
          <a:spcPct val="0"/>
        </a:spcBef>
        <a:spcAft>
          <a:spcPct val="0"/>
        </a:spcAft>
        <a:defRPr sz="2801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473217" rtl="0" eaLnBrk="1" fontAlgn="base" hangingPunct="1">
        <a:lnSpc>
          <a:spcPts val="2801"/>
        </a:lnSpc>
        <a:spcBef>
          <a:spcPct val="0"/>
        </a:spcBef>
        <a:spcAft>
          <a:spcPct val="0"/>
        </a:spcAft>
        <a:defRPr sz="2801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473217" rtl="0" eaLnBrk="1" fontAlgn="base" hangingPunct="1">
        <a:lnSpc>
          <a:spcPts val="2801"/>
        </a:lnSpc>
        <a:spcBef>
          <a:spcPct val="0"/>
        </a:spcBef>
        <a:spcAft>
          <a:spcPct val="0"/>
        </a:spcAft>
        <a:defRPr sz="2801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473217" rtl="0" eaLnBrk="1" fontAlgn="base" hangingPunct="1">
        <a:lnSpc>
          <a:spcPts val="2801"/>
        </a:lnSpc>
        <a:spcBef>
          <a:spcPct val="0"/>
        </a:spcBef>
        <a:spcAft>
          <a:spcPct val="0"/>
        </a:spcAft>
        <a:defRPr sz="2801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73792" algn="ctr" defTabSz="473792" rtl="0" eaLnBrk="1" fontAlgn="base" hangingPunct="1">
        <a:spcBef>
          <a:spcPct val="0"/>
        </a:spcBef>
        <a:spcAft>
          <a:spcPct val="0"/>
        </a:spcAft>
        <a:defRPr sz="450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47585" algn="ctr" defTabSz="473792" rtl="0" eaLnBrk="1" fontAlgn="base" hangingPunct="1">
        <a:spcBef>
          <a:spcPct val="0"/>
        </a:spcBef>
        <a:spcAft>
          <a:spcPct val="0"/>
        </a:spcAft>
        <a:defRPr sz="450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421376" algn="ctr" defTabSz="473792" rtl="0" eaLnBrk="1" fontAlgn="base" hangingPunct="1">
        <a:spcBef>
          <a:spcPct val="0"/>
        </a:spcBef>
        <a:spcAft>
          <a:spcPct val="0"/>
        </a:spcAft>
        <a:defRPr sz="450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95169" algn="ctr" defTabSz="473792" rtl="0" eaLnBrk="1" fontAlgn="base" hangingPunct="1">
        <a:spcBef>
          <a:spcPct val="0"/>
        </a:spcBef>
        <a:spcAft>
          <a:spcPct val="0"/>
        </a:spcAft>
        <a:defRPr sz="450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73217" rtl="0" eaLnBrk="1" fontAlgn="base" hangingPunct="1">
        <a:spcBef>
          <a:spcPts val="400"/>
        </a:spcBef>
        <a:spcAft>
          <a:spcPct val="0"/>
        </a:spcAft>
        <a:buFont typeface="Arial" charset="0"/>
        <a:defRPr lang="en-US" b="1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1pPr>
      <a:lvl2pPr algn="l" defTabSz="473217" rtl="0" eaLnBrk="1" fontAlgn="base" hangingPunct="1">
        <a:spcBef>
          <a:spcPts val="400"/>
        </a:spcBef>
        <a:spcAft>
          <a:spcPts val="400"/>
        </a:spcAft>
        <a:buFont typeface="Arial" charset="0"/>
        <a:defRPr lang="en-US" sz="16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2pPr>
      <a:lvl3pPr marL="265193" indent="-265193" algn="l" defTabSz="473217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 lang="en-US" sz="14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3pPr>
      <a:lvl4pPr marL="452574" indent="-179442" algn="l" defTabSz="473217" rtl="0" eaLnBrk="1" fontAlgn="base" hangingPunct="1">
        <a:spcBef>
          <a:spcPts val="400"/>
        </a:spcBef>
        <a:spcAft>
          <a:spcPts val="400"/>
        </a:spcAft>
        <a:buFont typeface="Calibri" pitchFamily="34" charset="0"/>
        <a:buChar char="–"/>
        <a:defRPr lang="en-US" sz="14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4pPr>
      <a:lvl5pPr algn="l" defTabSz="473217" rtl="0" eaLnBrk="1" fontAlgn="base" hangingPunct="1">
        <a:spcBef>
          <a:spcPts val="400"/>
        </a:spcBef>
        <a:spcAft>
          <a:spcPts val="400"/>
        </a:spcAft>
        <a:buFont typeface="Arial" charset="0"/>
        <a:defRPr lang="en-US" sz="14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5pPr>
      <a:lvl6pPr marL="446222" indent="-142918" algn="l" defTabSz="473792" rtl="0" eaLnBrk="1" latinLnBrk="0" hangingPunct="1">
        <a:spcBef>
          <a:spcPts val="400"/>
        </a:spcBef>
        <a:spcAft>
          <a:spcPts val="400"/>
        </a:spcAft>
        <a:buFont typeface="Wingdings" pitchFamily="2" charset="2"/>
        <a:buChar char="§"/>
        <a:defRPr lang="en-GB" sz="1400" kern="1200" dirty="0" smtClean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6pPr>
      <a:lvl7pPr marL="446222" indent="6352" algn="l" defTabSz="473792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defRPr lang="en-GB" sz="1400" kern="1200" dirty="0" smtClean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7pPr>
      <a:lvl8pPr marL="446222" indent="6352" algn="l" defTabSz="473792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defRPr lang="en-GB" sz="1400" kern="1200" dirty="0" smtClean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8pPr>
      <a:lvl9pPr marL="446222" indent="6352" algn="l" defTabSz="473792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defRPr lang="en-GB" sz="1400" kern="1200" dirty="0">
          <a:solidFill>
            <a:schemeClr val="tx1"/>
          </a:solidFill>
          <a:latin typeface="Calibri" pitchFamily="34" charset="0"/>
          <a:ea typeface="ＭＳ Ｐゴシック" charset="0"/>
          <a:cs typeface="Calibri" pitchFamily="34" charset="0"/>
        </a:defRPr>
      </a:lvl9pPr>
    </p:bodyStyle>
    <p:otherStyle>
      <a:defPPr>
        <a:defRPr lang="en-US"/>
      </a:defPPr>
      <a:lvl1pPr marL="0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73792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47585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421376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95169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368961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842755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316547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90339" algn="l" defTabSz="4737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459581" y="1402929"/>
            <a:ext cx="10063163" cy="1941180"/>
          </a:xfrm>
        </p:spPr>
        <p:txBody>
          <a:bodyPr/>
          <a:lstStyle/>
          <a:p>
            <a:pPr algn="ctr"/>
            <a:r>
              <a:rPr lang="en-US" sz="2400" dirty="0"/>
              <a:t>Bank of America </a:t>
            </a:r>
            <a:br>
              <a:rPr lang="en-US" sz="2400" dirty="0"/>
            </a:br>
            <a:r>
              <a:rPr lang="en-US" sz="2400" dirty="0"/>
              <a:t>Virginia Commonwealth University</a:t>
            </a:r>
            <a:br>
              <a:rPr lang="en-US" sz="2400" dirty="0"/>
            </a:br>
            <a:r>
              <a:rPr lang="en-US" sz="2400" dirty="0"/>
              <a:t>Data Science Center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May 13, 2021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Steering Committee Meeting</a:t>
            </a:r>
          </a:p>
          <a:p>
            <a:pPr algn="ctr"/>
            <a:endParaRPr lang="en-US" sz="2000" dirty="0"/>
          </a:p>
        </p:txBody>
      </p:sp>
      <p:pic>
        <p:nvPicPr>
          <p:cNvPr id="1030" name="Picture 6" descr="VC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54" y="5955574"/>
            <a:ext cx="2214080" cy="12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2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75407" y="1083260"/>
            <a:ext cx="6245225" cy="203734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Calibri" pitchFamily="34" charset="0"/>
              </a:rPr>
              <a:t>Program Calendar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Calibri" pitchFamily="34" charset="0"/>
              </a:rPr>
              <a:t>Workstream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 marL="644525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Talent Development</a:t>
            </a:r>
          </a:p>
          <a:p>
            <a:pPr marL="644525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+mn-lt"/>
            </a:endParaRPr>
          </a:p>
          <a:p>
            <a:pPr marL="644525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Community Engagement</a:t>
            </a:r>
          </a:p>
          <a:p>
            <a:pPr marL="644525" lvl="1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+mn-lt"/>
            </a:endParaRPr>
          </a:p>
          <a:p>
            <a:pPr marL="644525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Projects</a:t>
            </a:r>
            <a:endParaRPr lang="en-US" sz="20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Calibri" pitchFamily="34" charset="0"/>
              </a:rPr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72277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100693" y="24657"/>
            <a:ext cx="7544818" cy="360000"/>
          </a:xfrm>
        </p:spPr>
        <p:txBody>
          <a:bodyPr/>
          <a:lstStyle/>
          <a:p>
            <a:r>
              <a:rPr lang="en-US" dirty="0"/>
              <a:t>2021 Program Calendar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33E33-7AE6-440F-B25C-C99616CD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693" y="796591"/>
            <a:ext cx="9459847" cy="59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dk1"/>
                </a:solidFill>
                <a:latin typeface="+mn-lt"/>
              </a:rPr>
              <a:t>Talent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1CF03-38E4-4890-A427-20579576AFCC}"/>
              </a:ext>
            </a:extLst>
          </p:cNvPr>
          <p:cNvSpPr txBox="1"/>
          <p:nvPr/>
        </p:nvSpPr>
        <p:spPr>
          <a:xfrm>
            <a:off x="-100693" y="728220"/>
            <a:ext cx="9581525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  <a:defRPr/>
            </a:pPr>
            <a:r>
              <a:rPr lang="en-US" sz="1600" b="1" dirty="0">
                <a:latin typeface="+mn-lt"/>
              </a:rPr>
              <a:t>Goal:  Establish </a:t>
            </a:r>
            <a:r>
              <a:rPr lang="en-US" sz="1600" b="1" i="1" dirty="0">
                <a:latin typeface="+mn-lt"/>
              </a:rPr>
              <a:t>Strategic Talent Pathways </a:t>
            </a:r>
            <a:r>
              <a:rPr lang="en-US" sz="1600" b="1" dirty="0">
                <a:latin typeface="+mn-lt"/>
              </a:rPr>
              <a:t>to Bank of America from </a:t>
            </a:r>
            <a:r>
              <a:rPr lang="en-US" sz="1600" b="1" i="1" dirty="0">
                <a:latin typeface="+mn-lt"/>
              </a:rPr>
              <a:t>VCU</a:t>
            </a:r>
            <a:r>
              <a:rPr lang="en-US" sz="1600" b="1" dirty="0">
                <a:latin typeface="+mn-lt"/>
              </a:rPr>
              <a:t> and </a:t>
            </a:r>
            <a:r>
              <a:rPr lang="en-US" sz="1600" b="1" i="1" dirty="0">
                <a:latin typeface="+mn-lt"/>
              </a:rPr>
              <a:t>community colleges</a:t>
            </a:r>
          </a:p>
          <a:p>
            <a:pPr algn="ctr">
              <a:spcBef>
                <a:spcPts val="800"/>
              </a:spcBef>
              <a:defRPr/>
            </a:pPr>
            <a:r>
              <a:rPr lang="en-US" sz="1600" b="1" dirty="0">
                <a:latin typeface="+mn-lt"/>
              </a:rPr>
              <a:t>	- Raise awareness/brand identity across RVA, evolve academic programs</a:t>
            </a:r>
          </a:p>
          <a:p>
            <a:pPr>
              <a:spcBef>
                <a:spcPts val="800"/>
              </a:spcBef>
              <a:defRPr/>
            </a:pPr>
            <a:endParaRPr lang="en-US" sz="1600" u="sng" dirty="0"/>
          </a:p>
          <a:p>
            <a:pPr>
              <a:spcBef>
                <a:spcPts val="800"/>
              </a:spcBef>
              <a:defRPr/>
            </a:pPr>
            <a:endParaRPr lang="en-US" sz="1600" u="sng" dirty="0"/>
          </a:p>
          <a:p>
            <a:pPr>
              <a:spcBef>
                <a:spcPts val="800"/>
              </a:spcBef>
              <a:defRPr/>
            </a:pPr>
            <a:endParaRPr lang="en-US" sz="1600" u="sng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80 applicants								</a:t>
            </a:r>
          </a:p>
          <a:p>
            <a:pPr marL="344488" lvl="1" indent="-58738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</a:rPr>
              <a:t>26 interviews in-progress for summer internship teams(8)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Technology Pathway Program update 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Additions to calendar: </a:t>
            </a:r>
          </a:p>
          <a:p>
            <a:pPr marL="758825" lvl="1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VCU Engineering Career Fair 9/22</a:t>
            </a:r>
          </a:p>
          <a:p>
            <a:pPr marL="758825" lvl="1" indent="-28575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VCU RamHacks sponsorship 9/25 &amp; 9/26</a:t>
            </a:r>
          </a:p>
          <a:p>
            <a:pPr>
              <a:spcBef>
                <a:spcPts val="800"/>
              </a:spcBef>
              <a:defRPr/>
            </a:pPr>
            <a:endParaRPr lang="en-US" sz="1600" dirty="0">
              <a:latin typeface="+mn-lt"/>
            </a:endParaRPr>
          </a:p>
          <a:p>
            <a:pPr algn="ctr">
              <a:spcBef>
                <a:spcPts val="800"/>
              </a:spcBef>
              <a:defRPr/>
            </a:pPr>
            <a:endParaRPr lang="en-US" sz="1600" b="1" dirty="0">
              <a:latin typeface="+mn-lt"/>
            </a:endParaRPr>
          </a:p>
          <a:p>
            <a:pPr>
              <a:spcBef>
                <a:spcPts val="800"/>
              </a:spcBef>
              <a:defRPr/>
            </a:pPr>
            <a:endParaRPr lang="en-US" sz="1600" dirty="0">
              <a:latin typeface="+mn-lt"/>
            </a:endParaRPr>
          </a:p>
          <a:p>
            <a:pPr>
              <a:spcBef>
                <a:spcPts val="800"/>
              </a:spcBef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6" name="Google Shape;73;p15">
            <a:extLst>
              <a:ext uri="{FF2B5EF4-FFF2-40B4-BE49-F238E27FC236}">
                <a16:creationId xmlns:a16="http://schemas.microsoft.com/office/drawing/2014/main" id="{C7FD5521-1544-4167-B790-C047DD41D4A5}"/>
              </a:ext>
            </a:extLst>
          </p:cNvPr>
          <p:cNvSpPr txBox="1">
            <a:spLocks/>
          </p:cNvSpPr>
          <p:nvPr/>
        </p:nvSpPr>
        <p:spPr>
          <a:xfrm>
            <a:off x="4977301" y="2083119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defPPr>
              <a:defRPr lang="en-US"/>
            </a:defPPr>
            <a:lvl1pPr algn="ctr" defTabSz="473217" eaLnBrk="1" hangingPunct="1">
              <a:spcBef>
                <a:spcPts val="640"/>
              </a:spcBef>
              <a:buFont typeface="Arial" charset="0"/>
              <a:defRPr sz="1600" b="1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600"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defTabSz="473217" eaLnBrk="1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defTabSz="473217" eaLnBrk="1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defTabSz="473792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dirty="0"/>
              <a:t>Next Steps</a:t>
            </a: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293E5CC8-05D8-4279-BDB9-B2A32271371F}"/>
              </a:ext>
            </a:extLst>
          </p:cNvPr>
          <p:cNvSpPr txBox="1">
            <a:spLocks/>
          </p:cNvSpPr>
          <p:nvPr/>
        </p:nvSpPr>
        <p:spPr>
          <a:xfrm>
            <a:off x="-16974" y="2095329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 algn="ctr">
              <a:spcBef>
                <a:spcPts val="640"/>
              </a:spcBef>
            </a:pPr>
            <a:r>
              <a:rPr lang="en-US" sz="1600" dirty="0">
                <a:solidFill>
                  <a:schemeClr val="bg1"/>
                </a:solidFill>
              </a:rPr>
              <a:t>Actions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Taken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10B24E-6CCC-492C-9AB0-1D76FB2DFA74}"/>
              </a:ext>
            </a:extLst>
          </p:cNvPr>
          <p:cNvSpPr/>
          <p:nvPr/>
        </p:nvSpPr>
        <p:spPr>
          <a:xfrm>
            <a:off x="4977301" y="2573237"/>
            <a:ext cx="4626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Coordinate VCU recruitment plan with Charlotte and RVA for next academic year</a:t>
            </a:r>
          </a:p>
        </p:txBody>
      </p:sp>
    </p:spTree>
    <p:extLst>
      <p:ext uri="{BB962C8B-B14F-4D97-AF65-F5344CB8AC3E}">
        <p14:creationId xmlns:p14="http://schemas.microsoft.com/office/powerpoint/2010/main" val="407176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75406" y="268946"/>
            <a:ext cx="9561860" cy="360000"/>
          </a:xfrm>
        </p:spPr>
        <p:txBody>
          <a:bodyPr/>
          <a:lstStyle/>
          <a:p>
            <a:r>
              <a:rPr lang="en-US" dirty="0"/>
              <a:t>Community Engagement: </a:t>
            </a:r>
            <a:r>
              <a:rPr lang="en" sz="2800" dirty="0"/>
              <a:t>Supporting Tech Achievement for Richmond Students (STARS)</a:t>
            </a:r>
            <a:endParaRPr lang="en-US" sz="2800" dirty="0">
              <a:solidFill>
                <a:schemeClr val="dk1"/>
              </a:solidFill>
            </a:endParaRPr>
          </a:p>
        </p:txBody>
      </p:sp>
      <p:sp>
        <p:nvSpPr>
          <p:cNvPr id="7" name="Google Shape;70;p15"/>
          <p:cNvSpPr txBox="1">
            <a:spLocks/>
          </p:cNvSpPr>
          <p:nvPr/>
        </p:nvSpPr>
        <p:spPr>
          <a:xfrm>
            <a:off x="-75406" y="915029"/>
            <a:ext cx="8848800" cy="62827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473217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801" b="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lnSpc>
                <a:spcPts val="2801"/>
              </a:lnSpc>
              <a:spcBef>
                <a:spcPct val="0"/>
              </a:spcBef>
              <a:spcAft>
                <a:spcPct val="0"/>
              </a:spcAft>
              <a:defRPr sz="2801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l" defTabSz="473217" rtl="0" eaLnBrk="1" fontAlgn="base" hangingPunct="1">
              <a:lnSpc>
                <a:spcPts val="2801"/>
              </a:lnSpc>
              <a:spcBef>
                <a:spcPct val="0"/>
              </a:spcBef>
              <a:spcAft>
                <a:spcPct val="0"/>
              </a:spcAft>
              <a:defRPr sz="2801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l" defTabSz="473217" rtl="0" eaLnBrk="1" fontAlgn="base" hangingPunct="1">
              <a:lnSpc>
                <a:spcPts val="2801"/>
              </a:lnSpc>
              <a:spcBef>
                <a:spcPct val="0"/>
              </a:spcBef>
              <a:spcAft>
                <a:spcPct val="0"/>
              </a:spcAft>
              <a:defRPr sz="2801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l" defTabSz="473217" rtl="0" eaLnBrk="1" fontAlgn="base" hangingPunct="1">
              <a:lnSpc>
                <a:spcPts val="2801"/>
              </a:lnSpc>
              <a:spcBef>
                <a:spcPct val="0"/>
              </a:spcBef>
              <a:spcAft>
                <a:spcPct val="0"/>
              </a:spcAft>
              <a:defRPr sz="2801" b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73792" algn="ctr" defTabSz="473792" rtl="0" eaLnBrk="1" fontAlgn="base" hangingPunct="1">
              <a:spcBef>
                <a:spcPct val="0"/>
              </a:spcBef>
              <a:spcAft>
                <a:spcPct val="0"/>
              </a:spcAft>
              <a:defRPr sz="450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47585" algn="ctr" defTabSz="473792" rtl="0" eaLnBrk="1" fontAlgn="base" hangingPunct="1">
              <a:spcBef>
                <a:spcPct val="0"/>
              </a:spcBef>
              <a:spcAft>
                <a:spcPct val="0"/>
              </a:spcAft>
              <a:defRPr sz="450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421376" algn="ctr" defTabSz="473792" rtl="0" eaLnBrk="1" fontAlgn="base" hangingPunct="1">
              <a:spcBef>
                <a:spcPct val="0"/>
              </a:spcBef>
              <a:spcAft>
                <a:spcPct val="0"/>
              </a:spcAft>
              <a:defRPr sz="450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95169" algn="ctr" defTabSz="473792" rtl="0" eaLnBrk="1" fontAlgn="base" hangingPunct="1">
              <a:spcBef>
                <a:spcPct val="0"/>
              </a:spcBef>
              <a:spcAft>
                <a:spcPct val="0"/>
              </a:spcAft>
              <a:defRPr sz="450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n-lt"/>
                <a:ea typeface="ＭＳ Ｐゴシック" pitchFamily="34" charset="-128"/>
                <a:cs typeface="+mn-cs"/>
              </a:rPr>
              <a:t>Goal: Support Computer Science (CS) education in Richmond Public Schools (RPS) to build skills that prime students for careers in CS, data science, and related fields.</a:t>
            </a:r>
          </a:p>
        </p:txBody>
      </p:sp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AB40789C-18EB-4203-A282-6F45E476F8CC}"/>
              </a:ext>
            </a:extLst>
          </p:cNvPr>
          <p:cNvSpPr txBox="1">
            <a:spLocks/>
          </p:cNvSpPr>
          <p:nvPr/>
        </p:nvSpPr>
        <p:spPr>
          <a:xfrm>
            <a:off x="-262781" y="2095329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 algn="ctr">
              <a:spcBef>
                <a:spcPts val="640"/>
              </a:spcBef>
            </a:pPr>
            <a:r>
              <a:rPr lang="en-US" sz="1600" dirty="0">
                <a:solidFill>
                  <a:schemeClr val="bg1"/>
                </a:solidFill>
              </a:rPr>
              <a:t>Actions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Taken</a:t>
            </a:r>
          </a:p>
        </p:txBody>
      </p:sp>
      <p:sp>
        <p:nvSpPr>
          <p:cNvPr id="11" name="Google Shape;73;p15">
            <a:extLst>
              <a:ext uri="{FF2B5EF4-FFF2-40B4-BE49-F238E27FC236}">
                <a16:creationId xmlns:a16="http://schemas.microsoft.com/office/drawing/2014/main" id="{EA6575FD-DCA2-4990-B896-D29B61827D1A}"/>
              </a:ext>
            </a:extLst>
          </p:cNvPr>
          <p:cNvSpPr txBox="1">
            <a:spLocks/>
          </p:cNvSpPr>
          <p:nvPr/>
        </p:nvSpPr>
        <p:spPr>
          <a:xfrm>
            <a:off x="4731494" y="2083119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defPPr>
              <a:defRPr lang="en-US"/>
            </a:defPPr>
            <a:lvl1pPr algn="ctr" defTabSz="473217" eaLnBrk="1" hangingPunct="1">
              <a:spcBef>
                <a:spcPts val="640"/>
              </a:spcBef>
              <a:buFont typeface="Arial" charset="0"/>
              <a:defRPr sz="1600" b="1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600"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defTabSz="473217" eaLnBrk="1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defTabSz="473217" eaLnBrk="1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defTabSz="473792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dirty="0"/>
              <a:t>Next Steps</a:t>
            </a:r>
          </a:p>
        </p:txBody>
      </p:sp>
      <p:sp>
        <p:nvSpPr>
          <p:cNvPr id="12" name="Google Shape;72;p15">
            <a:extLst>
              <a:ext uri="{FF2B5EF4-FFF2-40B4-BE49-F238E27FC236}">
                <a16:creationId xmlns:a16="http://schemas.microsoft.com/office/drawing/2014/main" id="{9B3C99B1-F703-438F-BDD6-8E5CA9165717}"/>
              </a:ext>
            </a:extLst>
          </p:cNvPr>
          <p:cNvSpPr txBox="1">
            <a:spLocks/>
          </p:cNvSpPr>
          <p:nvPr/>
        </p:nvSpPr>
        <p:spPr>
          <a:xfrm>
            <a:off x="-262781" y="2443119"/>
            <a:ext cx="4114800" cy="296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Content Work Group (4/26)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Discussed project possibilities and real-world problems for PBLs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Discussed VA CS standards and BOA-valued CS skills for alignment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endParaRPr lang="en-US" sz="15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Mentorship Work Group (4/27)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Developed Career Coach training plan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Distributed Interest Survey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endParaRPr lang="en-US" sz="15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Exploration Work Group (4/28)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Identified needs from RPS/RTC</a:t>
            </a:r>
          </a:p>
          <a:p>
            <a:pPr marL="457200" indent="-323850">
              <a:spcBef>
                <a:spcPts val="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500" b="0" dirty="0"/>
              <a:t>Realigned to support all RTC aspects</a:t>
            </a: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B8034603-A2D2-4A98-BCC1-E0B67C7A0111}"/>
              </a:ext>
            </a:extLst>
          </p:cNvPr>
          <p:cNvSpPr txBox="1">
            <a:spLocks/>
          </p:cNvSpPr>
          <p:nvPr/>
        </p:nvSpPr>
        <p:spPr>
          <a:xfrm>
            <a:off x="4731494" y="2443119"/>
            <a:ext cx="4264010" cy="296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 marL="457200" indent="-330200">
              <a:spcBef>
                <a:spcPts val="480"/>
              </a:spcBef>
              <a:spcAft>
                <a:spcPts val="0"/>
              </a:spcAft>
              <a:buSzPts val="1600"/>
              <a:buFont typeface="Arial" charset="0"/>
              <a:buChar char="•"/>
            </a:pPr>
            <a:r>
              <a:rPr lang="en-US" sz="1600" b="0" dirty="0"/>
              <a:t>RPS student decisions due June 1</a:t>
            </a:r>
          </a:p>
          <a:p>
            <a:pPr marL="457200" indent="-330200">
              <a:spcBef>
                <a:spcPts val="0"/>
              </a:spcBef>
              <a:spcAft>
                <a:spcPts val="0"/>
              </a:spcAft>
              <a:buSzPts val="1600"/>
              <a:buFont typeface="Arial" charset="0"/>
              <a:buChar char="•"/>
            </a:pPr>
            <a:r>
              <a:rPr lang="en-US" sz="1600" b="0" dirty="0"/>
              <a:t>Code Beats returning to RPS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endParaRPr lang="en-US" sz="16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Content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600" b="0" dirty="0"/>
              <a:t>Meet with STEM Academy Teachers (5/20)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endParaRPr lang="en-US" sz="16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Mentorship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600" b="0" dirty="0"/>
              <a:t>Review interest survey results and plan recruitment strategy</a:t>
            </a:r>
          </a:p>
          <a:p>
            <a:pPr>
              <a:spcBef>
                <a:spcPts val="480"/>
              </a:spcBef>
              <a:spcAft>
                <a:spcPts val="0"/>
              </a:spcAft>
            </a:pPr>
            <a:endParaRPr lang="en-US" sz="1600" b="0" dirty="0"/>
          </a:p>
          <a:p>
            <a:pPr>
              <a:spcBef>
                <a:spcPts val="480"/>
              </a:spcBef>
              <a:spcAft>
                <a:spcPts val="0"/>
              </a:spcAft>
            </a:pPr>
            <a:r>
              <a:rPr lang="en-US" sz="1600" b="0" dirty="0"/>
              <a:t>Exploration</a:t>
            </a:r>
          </a:p>
          <a:p>
            <a:pPr marL="457200" indent="-323850">
              <a:spcBef>
                <a:spcPts val="480"/>
              </a:spcBef>
              <a:spcAft>
                <a:spcPts val="0"/>
              </a:spcAft>
              <a:buSzPts val="1500"/>
              <a:buFont typeface="Arial" charset="0"/>
              <a:buChar char="•"/>
            </a:pPr>
            <a:r>
              <a:rPr lang="en-US" sz="1600" b="0" dirty="0"/>
              <a:t>Redesign work group schedule and strategy</a:t>
            </a:r>
          </a:p>
        </p:txBody>
      </p:sp>
    </p:spTree>
    <p:extLst>
      <p:ext uri="{BB962C8B-B14F-4D97-AF65-F5344CB8AC3E}">
        <p14:creationId xmlns:p14="http://schemas.microsoft.com/office/powerpoint/2010/main" val="229679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D1CF03-38E4-4890-A427-20579576AFCC}"/>
              </a:ext>
            </a:extLst>
          </p:cNvPr>
          <p:cNvSpPr txBox="1"/>
          <p:nvPr/>
        </p:nvSpPr>
        <p:spPr>
          <a:xfrm>
            <a:off x="-100694" y="918087"/>
            <a:ext cx="9571694" cy="5548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7321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</a:rPr>
              <a:t>Goal:  	Create the first VCU- BOA multi-disciplinary project team;  Execute on 9 week Summer Program</a:t>
            </a:r>
          </a:p>
          <a:p>
            <a:pPr>
              <a:spcBef>
                <a:spcPts val="660"/>
              </a:spcBef>
              <a:defRPr/>
            </a:pPr>
            <a:r>
              <a:rPr lang="en-US" sz="1600" b="1" dirty="0">
                <a:latin typeface="+mn-lt"/>
              </a:rPr>
              <a:t>Owners: </a:t>
            </a:r>
            <a:r>
              <a:rPr lang="en-US" sz="1600" b="1" i="1" dirty="0">
                <a:latin typeface="+mn-lt"/>
              </a:rPr>
              <a:t>	</a:t>
            </a:r>
            <a:r>
              <a:rPr lang="en-US" sz="1600" b="1" dirty="0">
                <a:latin typeface="+mn-lt"/>
              </a:rPr>
              <a:t>Alfred Reed, Bank of America </a:t>
            </a:r>
          </a:p>
          <a:p>
            <a:pPr>
              <a:spcBef>
                <a:spcPts val="660"/>
              </a:spcBef>
              <a:defRPr/>
            </a:pPr>
            <a:r>
              <a:rPr lang="en-US" sz="1600" b="1" dirty="0">
                <a:latin typeface="+mn-lt"/>
              </a:rPr>
              <a:t>		Paul  Rocheleau, VCU	</a:t>
            </a:r>
          </a:p>
          <a:p>
            <a:pPr>
              <a:spcBef>
                <a:spcPts val="660"/>
              </a:spcBef>
              <a:defRPr/>
            </a:pPr>
            <a:r>
              <a:rPr lang="en-US" sz="1600" b="1" i="1" dirty="0">
                <a:latin typeface="+mn-lt"/>
              </a:rPr>
              <a:t>		</a:t>
            </a:r>
            <a:r>
              <a:rPr lang="en-US" sz="1600" b="1" dirty="0">
                <a:latin typeface="+mn-lt"/>
              </a:rPr>
              <a:t>	</a:t>
            </a:r>
          </a:p>
          <a:p>
            <a:pPr>
              <a:spcBef>
                <a:spcPts val="660"/>
              </a:spcBef>
              <a:defRPr/>
            </a:pPr>
            <a:endParaRPr lang="en-US" sz="1600" u="sng" dirty="0">
              <a:latin typeface="+mn-lt"/>
            </a:endParaRPr>
          </a:p>
          <a:p>
            <a:pPr>
              <a:spcBef>
                <a:spcPts val="660"/>
              </a:spcBef>
              <a:defRPr/>
            </a:pPr>
            <a:endParaRPr lang="en-US" sz="1600" u="sng" dirty="0">
              <a:latin typeface="+mn-lt"/>
            </a:endParaRPr>
          </a:p>
          <a:p>
            <a:pPr marL="285750" indent="-285750">
              <a:spcBef>
                <a:spcPts val="66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Student Recruitment:		80 candidates for 10 positions</a:t>
            </a:r>
          </a:p>
          <a:p>
            <a:pPr marL="285750" indent="-285750">
              <a:spcBef>
                <a:spcPts val="66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VCU Leaders/Advisors:		Andrew Ilniki -  Center for the Creative Economy</a:t>
            </a:r>
          </a:p>
          <a:p>
            <a:pPr>
              <a:spcBef>
                <a:spcPts val="660"/>
              </a:spcBef>
              <a:defRPr/>
            </a:pPr>
            <a:r>
              <a:rPr lang="en-US" sz="1600" dirty="0">
                <a:latin typeface="+mn-lt"/>
              </a:rPr>
              <a:t>						Tamar Nadeen	- Computer Science</a:t>
            </a:r>
          </a:p>
          <a:p>
            <a:pPr>
              <a:spcBef>
                <a:spcPts val="660"/>
              </a:spcBef>
              <a:defRPr/>
            </a:pPr>
            <a:r>
              <a:rPr lang="en-US" sz="1600" dirty="0">
                <a:latin typeface="+mn-lt"/>
              </a:rPr>
              <a:t>						William  Benton – DaVinci Center</a:t>
            </a:r>
          </a:p>
          <a:p>
            <a:pPr marL="285750" indent="-285750">
              <a:spcBef>
                <a:spcPts val="66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VCU Support:  Rocheleau, Leonard,  Sam Kennedy (VCU Technology/ Administration)</a:t>
            </a:r>
          </a:p>
          <a:p>
            <a:pPr>
              <a:spcBef>
                <a:spcPts val="660"/>
              </a:spcBef>
              <a:defRPr/>
            </a:pPr>
            <a:endParaRPr lang="en-US" sz="1600" u="sng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Student Selection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Next phase ideation – work program for first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Orientation/Opening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Detailed Summer Calendar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66F8B9-C107-411D-9FC1-349139CD8E94}"/>
              </a:ext>
            </a:extLst>
          </p:cNvPr>
          <p:cNvSpPr txBox="1">
            <a:spLocks/>
          </p:cNvSpPr>
          <p:nvPr/>
        </p:nvSpPr>
        <p:spPr bwMode="auto">
          <a:xfrm>
            <a:off x="-100693" y="6369"/>
            <a:ext cx="754481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defTabSz="473217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lang="en-US" sz="2801" b="1" kern="1200" baseline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sz="2800" dirty="0">
                <a:latin typeface="+mn-lt"/>
                <a:cs typeface="Arial" panose="020B0604020202020204" pitchFamily="34" charset="0"/>
              </a:rPr>
              <a:t>Digital ID: Proposed Pathway Forward</a:t>
            </a: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5D409C07-4A0E-4B30-A1E5-CFA2CC60EAEE}"/>
              </a:ext>
            </a:extLst>
          </p:cNvPr>
          <p:cNvSpPr txBox="1">
            <a:spLocks/>
          </p:cNvSpPr>
          <p:nvPr/>
        </p:nvSpPr>
        <p:spPr>
          <a:xfrm>
            <a:off x="-100694" y="2455329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473217" rtl="0" eaLnBrk="1" fontAlgn="base" hangingPunct="1">
              <a:spcBef>
                <a:spcPts val="400"/>
              </a:spcBef>
              <a:spcAft>
                <a:spcPct val="0"/>
              </a:spcAft>
              <a:buFont typeface="Arial" charset="0"/>
              <a:defRPr lang="en-US" b="1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 typeface="Arial" charset="0"/>
              <a:defRPr lang="en-US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pPr algn="ctr">
              <a:spcBef>
                <a:spcPts val="640"/>
              </a:spcBef>
            </a:pPr>
            <a:r>
              <a:rPr lang="en-US" sz="1600" dirty="0">
                <a:solidFill>
                  <a:schemeClr val="bg1"/>
                </a:solidFill>
              </a:rPr>
              <a:t>Actions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Taken</a:t>
            </a:r>
          </a:p>
        </p:txBody>
      </p:sp>
      <p:sp>
        <p:nvSpPr>
          <p:cNvPr id="9" name="Google Shape;73;p15">
            <a:extLst>
              <a:ext uri="{FF2B5EF4-FFF2-40B4-BE49-F238E27FC236}">
                <a16:creationId xmlns:a16="http://schemas.microsoft.com/office/drawing/2014/main" id="{9C2CBBE7-7A1E-489F-8727-C9A174CAE657}"/>
              </a:ext>
            </a:extLst>
          </p:cNvPr>
          <p:cNvSpPr txBox="1">
            <a:spLocks/>
          </p:cNvSpPr>
          <p:nvPr/>
        </p:nvSpPr>
        <p:spPr>
          <a:xfrm>
            <a:off x="-100693" y="4737829"/>
            <a:ext cx="4041900" cy="360000"/>
          </a:xfrm>
          <a:prstGeom prst="rect">
            <a:avLst/>
          </a:prstGeom>
          <a:solidFill>
            <a:srgbClr val="002060"/>
          </a:solidFill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defPPr>
              <a:defRPr lang="en-US"/>
            </a:defPPr>
            <a:lvl1pPr algn="ctr" defTabSz="473217" eaLnBrk="1" hangingPunct="1">
              <a:spcBef>
                <a:spcPts val="640"/>
              </a:spcBef>
              <a:buFont typeface="Arial" charset="0"/>
              <a:defRPr sz="1600" b="1">
                <a:solidFill>
                  <a:schemeClr val="bg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600"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defTabSz="473217" eaLnBrk="1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defTabSz="473217" eaLnBrk="1" hangingPunct="1">
              <a:spcBef>
                <a:spcPts val="400"/>
              </a:spcBef>
              <a:spcAft>
                <a:spcPts val="400"/>
              </a:spcAft>
              <a:buFont typeface="Calibri" pitchFamily="34" charset="0"/>
              <a:buChar char="–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defTabSz="473217" eaLnBrk="1" hangingPunct="1">
              <a:spcBef>
                <a:spcPts val="400"/>
              </a:spcBef>
              <a:spcAft>
                <a:spcPts val="400"/>
              </a:spcAft>
              <a:buFont typeface="Arial" charset="0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defTabSz="473792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defTabSz="473792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sz="1400"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27436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66F8B9-C107-411D-9FC1-349139CD8E94}"/>
              </a:ext>
            </a:extLst>
          </p:cNvPr>
          <p:cNvSpPr txBox="1">
            <a:spLocks/>
          </p:cNvSpPr>
          <p:nvPr/>
        </p:nvSpPr>
        <p:spPr bwMode="auto">
          <a:xfrm>
            <a:off x="-100693" y="6369"/>
            <a:ext cx="754481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defTabSz="473217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lang="en-US" sz="2801" b="1" kern="1200" baseline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2pPr>
            <a:lvl3pPr marL="265193" indent="-265193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3pPr>
            <a:lvl4pPr marL="452574" indent="-179442"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4pPr>
            <a:lvl5pPr algn="l" defTabSz="473217" rtl="0" eaLnBrk="1" fontAlgn="base" hangingPunct="1">
              <a:spcBef>
                <a:spcPts val="400"/>
              </a:spcBef>
              <a:spcAft>
                <a:spcPts val="400"/>
              </a:spcAft>
              <a:buFontTx/>
              <a:buNone/>
              <a:defRPr lang="en-US" sz="2801" kern="12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5pPr>
            <a:lvl6pPr marL="446222" indent="-142918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6pPr>
            <a:lvl7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7pPr>
            <a:lvl8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8pPr>
            <a:lvl9pPr marL="446222" indent="6352" algn="l" defTabSz="473792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defRPr lang="en-GB" sz="14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9pPr>
          </a:lstStyle>
          <a:p>
            <a:r>
              <a:rPr lang="en-US" sz="2800" dirty="0">
                <a:latin typeface="+mn-lt"/>
                <a:cs typeface="Arial" panose="020B0604020202020204" pitchFamily="34" charset="0"/>
              </a:rPr>
              <a:t>Sub Categories (Tasks) for Discussion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0FC9D-AC23-4A4B-9F57-08F603FEADEE}"/>
              </a:ext>
            </a:extLst>
          </p:cNvPr>
          <p:cNvSpPr/>
          <p:nvPr/>
        </p:nvSpPr>
        <p:spPr>
          <a:xfrm>
            <a:off x="-100692" y="1305294"/>
            <a:ext cx="4434176" cy="2912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dirty="0">
                <a:cs typeface="Arial" panose="020B0604020202020204" pitchFamily="34" charset="0"/>
              </a:rPr>
              <a:t>Student Experience: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Seamless Connection to Valued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Peer Group Support/ Tutoring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Links to Food, Financial Svcs (lose the wallet)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Access to facilities/gym/other </a:t>
            </a:r>
          </a:p>
          <a:p>
            <a:endParaRPr lang="en-US" sz="1400" dirty="0">
              <a:cs typeface="Arial" panose="020B0604020202020204" pitchFamily="34" charset="0"/>
            </a:endParaRPr>
          </a:p>
          <a:p>
            <a:r>
              <a:rPr lang="en-US" sz="1400" dirty="0">
                <a:cs typeface="Arial" panose="020B0604020202020204" pitchFamily="34" charset="0"/>
              </a:rPr>
              <a:t>Time Management/Access: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Scheduling (class – routines/work - experiences)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Awareness of 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 panose="020B0604020202020204" pitchFamily="34" charset="0"/>
            </a:endParaRPr>
          </a:p>
          <a:p>
            <a:r>
              <a:rPr lang="en-US" sz="1400" dirty="0">
                <a:cs typeface="Arial" panose="020B0604020202020204" pitchFamily="34" charset="0"/>
              </a:rPr>
              <a:t>Life Ambitions: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Career Building (Badging, Certs, experiences)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Financial Literacy /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38DDF-5289-44CC-9C18-4ADA4902565B}"/>
              </a:ext>
            </a:extLst>
          </p:cNvPr>
          <p:cNvSpPr/>
          <p:nvPr/>
        </p:nvSpPr>
        <p:spPr>
          <a:xfrm>
            <a:off x="5067325" y="1305294"/>
            <a:ext cx="3928593" cy="2912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Categorize apps, vendors/platforms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 3-5 interface opportunities of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 existing tools/systems to create flexible/seamless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Scheduling/access: diagram personal activities, VCU/RVA  Linkages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 interface / trust issues</a:t>
            </a:r>
          </a:p>
          <a:p>
            <a:r>
              <a:rPr lang="en-US" sz="1400" dirty="0">
                <a:cs typeface="Arial" panose="020B0604020202020204" pitchFamily="34" charset="0"/>
              </a:rPr>
              <a:t> 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2AC81-52C9-46CC-B3DF-399F6DE7D437}"/>
              </a:ext>
            </a:extLst>
          </p:cNvPr>
          <p:cNvSpPr txBox="1"/>
          <p:nvPr/>
        </p:nvSpPr>
        <p:spPr>
          <a:xfrm>
            <a:off x="5067325" y="1037119"/>
            <a:ext cx="221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  <a:cs typeface="Arial" panose="020B0604020202020204" pitchFamily="34" charset="0"/>
              </a:rPr>
              <a:t>9-Week  Goals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1E303-3380-40FE-B633-CF3B7DBF7199}"/>
              </a:ext>
            </a:extLst>
          </p:cNvPr>
          <p:cNvSpPr txBox="1"/>
          <p:nvPr/>
        </p:nvSpPr>
        <p:spPr>
          <a:xfrm>
            <a:off x="-100693" y="997517"/>
            <a:ext cx="2144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  <a:cs typeface="Arial" panose="020B0604020202020204" pitchFamily="34" charset="0"/>
              </a:rPr>
              <a:t>Front End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9784F-8F04-45DA-89E5-D19A82DC0561}"/>
              </a:ext>
            </a:extLst>
          </p:cNvPr>
          <p:cNvSpPr/>
          <p:nvPr/>
        </p:nvSpPr>
        <p:spPr>
          <a:xfrm>
            <a:off x="5067325" y="5102422"/>
            <a:ext cx="3928593" cy="1436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Research advanced interface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Identify &amp;Map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Access/Restrictions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Wire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Recommendation for ongoing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Define value to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DD0F7E-5E8D-44B6-94FA-D7F37BA10097}"/>
              </a:ext>
            </a:extLst>
          </p:cNvPr>
          <p:cNvSpPr/>
          <p:nvPr/>
        </p:nvSpPr>
        <p:spPr>
          <a:xfrm>
            <a:off x="-142651" y="5136292"/>
            <a:ext cx="4476135" cy="1402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Research Identification/Permissions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Data Collection/Input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Map interfaces to consumer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Identify Predictive Analytics/Enabling Tech</a:t>
            </a:r>
          </a:p>
          <a:p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C2AAA-E0A0-4E40-BA1B-C423C7852B09}"/>
              </a:ext>
            </a:extLst>
          </p:cNvPr>
          <p:cNvSpPr txBox="1"/>
          <p:nvPr/>
        </p:nvSpPr>
        <p:spPr>
          <a:xfrm>
            <a:off x="-142651" y="4771387"/>
            <a:ext cx="2144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  <a:cs typeface="Arial" panose="020B0604020202020204" pitchFamily="34" charset="0"/>
              </a:rPr>
              <a:t>Back End </a:t>
            </a:r>
          </a:p>
        </p:txBody>
      </p:sp>
    </p:spTree>
    <p:extLst>
      <p:ext uri="{BB962C8B-B14F-4D97-AF65-F5344CB8AC3E}">
        <p14:creationId xmlns:p14="http://schemas.microsoft.com/office/powerpoint/2010/main" val="83475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dk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526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0693" y="24657"/>
            <a:ext cx="7544818" cy="360000"/>
          </a:xfrm>
        </p:spPr>
        <p:txBody>
          <a:bodyPr/>
          <a:lstStyle/>
          <a:p>
            <a:r>
              <a:rPr lang="en-US" sz="2800" dirty="0"/>
              <a:t>VCU Engineering:  Potential Engagement Initiatives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693" y="700182"/>
            <a:ext cx="8629436" cy="64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49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DOCUMENTSETTING" val="&lt;?xml version=&quot;1.0&quot; encoding=&quot;utf-16&quot;?&gt;&#10;&lt;APSDocumentSetting xmlns:xsi=&quot;http://www.w3.org/2001/XMLSchema-instance&quot; xmlns:xsd=&quot;http://www.w3.org/2001/XMLSchema&quot;&gt;&#10;  &lt;DocumentLanguage&gt;&#10;    &lt;ID&gt;1&lt;/ID&gt;&#10;    &lt;NAME&gt;Calibri (Latin-based scripts)&lt;/NAME&gt;&#10;    &lt;IS_ACTIVE&gt;1&lt;/IS_ACTIVE&gt;&#10;    &lt;FONT_NAME&gt;Calibri&lt;/FONT_NAME&gt;&#10;    &lt;DISPLAY_ORDER&gt;1&lt;/DISPLAY_ORDER&gt;&#10;  &lt;/DocumentLanguage&gt;&#10;  &lt;DocumentPaperSize&gt;&#10;    &lt;ID&gt;0&lt;/ID&gt;&#10;    &lt;IS_ACTIVE&gt;0&lt;/IS_ACTIVE&gt;&#10;    &lt;DISPLAY_ORDER&gt;0&lt;/DISPLAY_ORDER&gt;&#10;  &lt;/DocumentPaperSize&gt;&#10;  &lt;DocumentDate&gt;2013-10-09T00:00:00+08:00&lt;/DocumentDate&gt;&#10;  &lt;DocumentID&gt;9f81579f-9232-435a-a2ba-6fb65eab3584&lt;/DocumentID&gt;&#10;  &lt;DesignID&gt;&#10;    &lt;string&gt;Standard&lt;/string&gt;&#10;  &lt;/DesignID&gt;&#10;  &lt;DocumentTitle&gt;Sample Template - Traditional Chinese Logo&lt;/DocumentTitle&gt;&#10;  &lt;DocumentAuthorName&gt;Author Name&lt;/DocumentAuthorName&gt;&#10;  &lt;BankLogo&gt;&#10;    &lt;JAZZ_APS_FILE&gt;&#10;      &lt;ID&gt;41293&lt;/ID&gt;&#10;      &lt;LW&gt;2013-05-30T14:34:32+08:00&lt;/LW&gt;&#10;      &lt;NM&gt;BofAML Logo Blue Cover (cropped)&lt;/NM&gt;&#10;      &lt;DS&gt;May 30, 2013&#10;BofAML Logo Blue Cover (cropped)&lt;/DS&gt;&#10;      &lt;KW&gt;cropped logo bofaml bank of america merrill lynch standard&lt;/KW&gt;&#10;      &lt;FT&gt;2&lt;/FT&gt;&#10;      &lt;FS&gt;67&lt;/FS&gt;&#10;      &lt;LI&gt;99&lt;/LI&gt;&#10;      &lt;RU&gt;file\BofAML Logo Blue Cover (cropped).wmf&lt;/RU&gt;&#10;      &lt;TU&gt;thumbnail\BofAML Logo Blue Cover (cropped).wmf.jpg&lt;/TU&gt;&#10;      &lt;DN&gt;BofAML Logo Blue Cover (crop...&lt;/DN&gt;&#10;      &lt;LocalThumbNailUrl&gt;C:\Program Files (x86)\Bank of America Merrill Lynch\APS\data\thumbnail\BofAML Logo Blue Cover (cropped).wmf.jpg&lt;/LocalThumbNailUrl&gt;&#10;      &lt;IsEmbedded&gt;false&lt;/IsEmbedded&gt;&#10;      &lt;ImageShapeType&gt;Bank&lt;/ImageShapeType&gt;&#10;    &lt;/JAZZ_APS_FILE&gt;&#10;  &lt;/BankLogo&gt;&#10;  &lt;AandCLogo&gt;&#10;    &lt;JAZZ_APS_FILE xsi:nil=&quot;true&quot; /&gt;&#10;    &lt;JAZZ_APS_FILE xsi:nil=&quot;true&quot; /&gt;&#10;    &lt;JAZZ_APS_FILE xsi:nil=&quot;true&quot; /&gt;&#10;    &lt;JAZZ_APS_FILE xsi:nil=&quot;true&quot; /&gt;&#10;    &lt;JAZZ_APS_FILE xsi:nil=&quot;true&quot; /&gt;&#10;    &lt;JAZZ_APS_FILE xsi:nil=&quot;true&quot; /&gt;&#10;  &lt;/AandCLogo&gt;&#10;  &lt;ShowAandCLogoOnCover&gt;true&lt;/ShowAandCLogoOnCover&gt;&#10;  &lt;ShowAandCLogoOnPages&gt;true&lt;/ShowAandCLogoOnPages&gt;&#10;  &lt;LastUpdatedBy /&gt;&#10;  &lt;JazzDocVersion&gt;1.1&lt;/JazzDocVersion&gt;&#10;&lt;/APSDocumentSetting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44315395-3c08-4e9a-980d-694ae141e0f4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44315395-3c08-4e9a-980d-694ae141e0f4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5fe23468-2e24-4925-ad6f-56b80d5bf275"/>
  <p:tag name="JAZZAPSOBJECTTYPE" val="insidestampsec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a15b9169-34b7-458e-b585-153efbd13014"/>
  <p:tag name="JAZZAPSOBJECTTYPE" val="insidelogosectio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5c1b1162-4334-4c8e-b832-512dfd99b43f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5c1b1162-4334-4c8e-b832-512dfd99b43f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8de3136d-1b74-4888-9293-a1b77d7a49fb"/>
  <p:tag name="JAZZAPSOBJECTTYPE" val="insidestampsecti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d24de66-a55a-48c8-bbcf-19223fdc2f6e"/>
  <p:tag name="JAZZAPSOBJECTTYPE" val="insidelogosecti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075068da-b5f1-4390-8ddd-a46cf6ae3696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e714483a-7f04-476b-acd9-cb0917437c34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e714483a-7f04-476b-acd9-cb0917437c34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71655ba-e0ae-41d3-af8e-881eb43104fd"/>
  <p:tag name="JAZZAPSOBJECTTYPE" val="insidestampsectio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6e12d39a-0d7e-4f0b-8fec-070f48a0b9b8"/>
  <p:tag name="JAZZAPSOBJECTTYPE" val="insidelogosection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c0a5d90d-cf9f-468c-88f7-22a09758cbf4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c0a5d90d-cf9f-468c-88f7-22a09758cbf4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be2ef96c-3f17-46f1-8436-3ecfb2f7cdb5"/>
  <p:tag name="JAZZAPSOBJECTTYPE" val="insidestampsec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075068da-b5f1-4390-8ddd-a46cf6ae3696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93f59da1-2359-4a98-9059-ce05aa93ed29"/>
  <p:tag name="JAZZAPSOBJECTTYPE" val="insidelogosecti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9c22db81-bb81-4c9b-b641-87b51b250783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9c22db81-bb81-4c9b-b641-87b51b250783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3abb73a-848d-40b3-8a6b-a7195371286c"/>
  <p:tag name="JAZZAPSOBJECTTYPE" val="insidestampsectio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ddabd7ed-f8ee-4e2d-8537-fe2732aff283"/>
  <p:tag name="JAZZAPSOBJECTTYPE" val="insidelogosecti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1d7e1b2b-2a91-41cf-960d-b882d5bd1aa2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1d7e1b2b-2a91-41cf-960d-b882d5bd1aa2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9a323220-1074-40d1-9a0a-0e5cd9e26bae"/>
  <p:tag name="JAZZAPSOBJECTTYPE" val="coverlogosection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31252&quot;,&quot;OriginalTop&quot;:&quot;447.1893&quot;,&quot;OriginalWidth&quot;:&quot;325.3076&quot;,&quot;OriginalHeight&quot;:&quot;39.10504&quot;,&quot;OriginalParam&quot;:&quot;align:left;valign:hcenter;flow:right;reference:cover1&quot;,&quot;UniqueBankLogoSectionID&quot;:&quot;3cd53f0e-2217-41c5-988e-bd29298a1886&quot;}}"/>
  <p:tag name="JAZZAPSOBJECTTYPE" val="coverbanklogo"/>
  <p:tag name="JAZZAPSOBJECTTOP" val="447.1893"/>
  <p:tag name="JAZZAPSOBJECTLEFT" val="28.31252"/>
  <p:tag name="JAZZAPSOBJECTWIDTH" val="325.3076"/>
  <p:tag name="JAZZAPSOBJECTHEIGHT" val="39.10504"/>
  <p:tag name="JAZZAPSOBJECTASPECTRATIO" val="8.318817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1baee031-856f-45de-9fe3-1af83943f895"/>
  <p:tag name="JAZZAPSOBJECTTYPE" val="insidestamp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3cd53f0e-2217-41c5-988e-bd29298a1886"/>
  <p:tag name="JAZZAPSOBJECTTOP" val="446.6118"/>
  <p:tag name="JAZZAPSOBJECTLEFT" val="28.31236"/>
  <p:tag name="JAZZAPSOBJECTWIDTH" val="155.87"/>
  <p:tag name="JAZZAPSOBJECTHEIGHT" val="40.26"/>
  <p:tag name="JAZZAPSASSET" val="{&quot;TagItem&quot;:{&quot;OriginalLeft&quot;:&quot;28.31252&quot;,&quot;OriginalTop&quot;:&quot;447.1893&quot;,&quot;OriginalWidth&quot;:&quot;325.3076&quot;,&quot;OriginalHeight&quot;:&quot;39.10504&quot;,&quot;OriginalParam&quot;:&quot;align:left;valign:hcenter;flow:right;reference:cover1&quot;,&quot;ObjectHashForSample&quot;:&quot;9f2295bee8c79a7e6886de27dfeaa907&quot;,&quot;JazzAPSAsset&quot;:&quot;Y&quot;}}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3b0d3514-fbbf-4ea3-9f8d-b2492e00f670"/>
  <p:tag name="JAZZAPSOBJECTTYPE" val="coverlogosection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b8d2c835-b425-4b77-a774-f27228ab727e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b8d2c835-b425-4b77-a774-f27228ab727e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ad93d443-f1d3-466e-8dc6-24bc0eebeef0"/>
  <p:tag name="JAZZAPSOBJECTTYPE" val="coverstampsection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2shap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1shap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spac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maxdimensi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67f45135-286b-4fac-b76a-93664756565c"/>
  <p:tag name="JAZZAPSOBJECTTYPE" val="coverlogosecti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a6b40713-eeda-4058-b509-0fb0dd72cacd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a6b40713-eeda-4058-b509-0fb0dd72cacd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c12b830f-5b38-4488-889a-6f740f9e5de3"/>
  <p:tag name="JAZZAPSOBJECTTYPE" val="insidelogosection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c55950f9-2859-4e3c-9bbf-dcbce177d90c"/>
  <p:tag name="JAZZAPSOBJECTTYPE" val="coverstampsection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5cbacbfb-3b75-43f2-9de3-dc0985eb17d9"/>
  <p:tag name="JAZZAPSOBJECTTYPE" val="coverlogosection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spac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maxdimension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71a5477d-52be-416b-9b92-4865b652cf87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2sha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1shap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71a5477d-52be-416b-9b92-4865b652cf87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59ff4dcb-4e77-414f-8eec-a96ff7c1e2e2"/>
  <p:tag name="JAZZAPSOBJECTTYPE" val="coverlogosec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31252&quot;,&quot;OriginalTop&quot;:&quot;447.1893&quot;,&quot;OriginalWidth&quot;:&quot;325.3076&quot;,&quot;OriginalHeight&quot;:&quot;39.10504&quot;,&quot;OriginalParam&quot;:&quot;align:left;valign:hcenter;flow:right;reference:cover1&quot;,&quot;UniqueBankLogoSectionID&quot;:&quot;a6a4636c-d2f1-4ce0-946a-35f4352c63fe&quot;}}"/>
  <p:tag name="JAZZAPSOBJECTTYPE" val="coverbanklogo"/>
  <p:tag name="JAZZAPSOBJECTTOP" val="447.1893"/>
  <p:tag name="JAZZAPSOBJECTLEFT" val="28.31252"/>
  <p:tag name="JAZZAPSOBJECTWIDTH" val="325.3076"/>
  <p:tag name="JAZZAPSOBJECTHEIGHT" val="39.10504"/>
  <p:tag name="JAZZAPSOBJECTASPECTRATIO" val="8.31881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a6a4636c-d2f1-4ce0-946a-35f4352c63fe"/>
  <p:tag name="JAZZAPSOBJECTTOP" val="446.6118"/>
  <p:tag name="JAZZAPSOBJECTLEFT" val="28.31236"/>
  <p:tag name="JAZZAPSOBJECTWIDTH" val="155.87"/>
  <p:tag name="JAZZAPSOBJECTHEIGHT" val="40.26"/>
  <p:tag name="JAZZAPSASSET" val="{&quot;TagItem&quot;:{&quot;OriginalLeft&quot;:&quot;28.31252&quot;,&quot;OriginalTop&quot;:&quot;447.1893&quot;,&quot;OriginalWidth&quot;:&quot;325.3076&quot;,&quot;OriginalHeight&quot;:&quot;39.10504&quot;,&quot;OriginalParam&quot;:&quot;align:left;valign:hcenter;flow:right;reference:cover1&quot;,&quot;ObjectHashForSample&quot;:&quot;9f2295bee8c79a7e6886de27dfeaa907&quot;,&quot;JazzAPSAsset&quot;:&quot;Y&quot;}}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45de3054-c098-4ad3-bcc3-b6197cc1ad6c"/>
  <p:tag name="JAZZAPSOBJECTTYPE" val="coverstampsection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882d2b44-218d-4c66-9bdf-6170f4444aef"/>
  <p:tag name="JAZZAPSOBJECTTYPE" val="coverlogosecti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spac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maxdimensi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0c0efc89-c416-4875-a3e1-d69c4ad0e96f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2shap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1sha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0c0efc89-c416-4875-a3e1-d69c4ad0e96f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f53f74f-7766-4699-b80b-7b3be7bfa35e"/>
  <p:tag name="JAZZAPSOBJECTTYPE" val="coverstampsection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46409c4-5615-416a-bab8-4c3d6ffa63ba"/>
  <p:tag name="JAZZAPSOBJECTTYPE" val="coverlogosectio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maxdimensi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pac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logosectiondivid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spac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maxdimension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UniqueBankLogoSectionID&quot;:&quot;e0fcb186-2a28-4122-9e2a-ba312b0c50c5&quot;}}"/>
  <p:tag name="JAZZAPSOBJECTTYPE" val="coverbanklogo"/>
  <p:tag name="JAZZAPSOBJECTTOP" val="526.32"/>
  <p:tag name="JAZZAPSOBJECTLEFT" val="28.08"/>
  <p:tag name="JAZZAPSOBJECTWIDTH" val="325.3076"/>
  <p:tag name="JAZZAPSOBJECTHEIGHT" val="39.10504"/>
  <p:tag name="JAZZAPSOBJECTASPECTRATIO" val="8.31881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2shap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coverstamp1shap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1a99e244-7cc4-43ed-82c7-09027b563246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coverbanklogo"/>
  <p:tag name="JAZZAPSRELATEDPLACEHOLDER" val="e0fcb186-2a28-4122-9e2a-ba312b0c50c5"/>
  <p:tag name="JAZZAPSOBJECTTOP" val="525.165"/>
  <p:tag name="JAZZAPSOBJECTLEFT" val="28.07992"/>
  <p:tag name="JAZZAPSOBJECTWIDTH" val="155.87"/>
  <p:tag name="JAZZAPSOBJECTHEIGHT" val="40.26"/>
  <p:tag name="JAZZAPSASSET" val="{&quot;TagItem&quot;:{&quot;OriginalLeft&quot;:&quot;28.08&quot;,&quot;OriginalTop&quot;:&quot;526.32&quot;,&quot;OriginalWidth&quot;:&quot;325.3076&quot;,&quot;OriginalHeight&quot;:&quot;39.10504&quot;,&quot;OriginalParam&quot;:&quot;align:left;valign:bottom;flow:right;reference:cover1&quot;,&quot;ObjectHashForSample&quot;:&quot;8368d8c9c52bd0dbec78ca942df8893f&quot;,&quot;JazzAPSAsset&quot;:&quot;Y&quot;}}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d1bb5d03-ed35-4030-83b1-d81d17a4e35d"/>
  <p:tag name="JAZZAPSOBJECTTYPE" val="insidestampsectio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8c234167-18fa-425d-8e30-873f6d47e2d8"/>
  <p:tag name="JAZZAPSOBJECTTYPE" val="insidelogosection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f39278b-b59a-4ed4-863d-c84b69b9a044"/>
  <p:tag name="JAZZAPSOBJECTTYPE" val="insidestampsecti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876693f0-af5f-4ab1-9b46-cc4d0c09c8bb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876693f0-af5f-4ab1-9b46-cc4d0c09c8bb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1a99e244-7cc4-43ed-82c7-09027b563246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8127ca3f-a2d5-46c4-bcc9-fd47580af2b5"/>
  <p:tag name="JAZZAPSOBJECTTYPE" val="insidestampsecti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2a40c0a5-99c8-446e-9eee-317d29181159"/>
  <p:tag name="JAZZAPSOBJECTTYPE" val="insidelogosecti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ff5b5d58-078f-4e31-a0a9-bf11515281dd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ff5b5d58-078f-4e31-a0a9-bf11515281dd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38ab7a70-f6fa-4b23-a68a-dfe880619651"/>
  <p:tag name="JAZZAPSOBJECTTYPE" val="insidestampsecti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7395ba30-1420-4fb7-9d8b-27d72ef747e6"/>
  <p:tag name="JAZZAPSOBJECTTYPE" val="insidelogosecti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dd22829f-5bad-4a29-abfa-372e4d5d9aeb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dd22829f-5bad-4a29-abfa-372e4d5d9aeb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38ab7a70-f6fa-4b23-a68a-dfe880619651"/>
  <p:tag name="JAZZAPSOBJECTTYPE" val="insidestampsecti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7395ba30-1420-4fb7-9d8b-27d72ef747e6"/>
  <p:tag name="JAZZAPSOBJECTTYPE" val="insidelogosecti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efbbce60-3ecc-47df-ab75-2e68b52a467a"/>
  <p:tag name="JAZZAPSOBJECTTYPE" val="insidelogosecti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dd22829f-5bad-4a29-abfa-372e4d5d9aeb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dd22829f-5bad-4a29-abfa-372e4d5d9aeb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74cbc942-2f01-42c8-81f6-1b0450af50ed"/>
  <p:tag name="JAZZAPSOBJECTTYPE" val="insidestampsec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c1179d27-7da5-407e-98df-8233dcf4a1d4"/>
  <p:tag name="JAZZAPSOBJECTTYPE" val="insidelogosecti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ectiondivid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spac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maxdimensio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UniqueBankLogoSectionID&quot;:&quot;21c6690e-103c-4877-8200-10e6691fdf78&quot;}}"/>
  <p:tag name="JAZZAPSOBJECTTYPE" val="insidebanklogo"/>
  <p:tag name="JAZZAPSOBJECTTOP" val="28.08"/>
  <p:tag name="JAZZAPSOBJECTLEFT" val="430.1773"/>
  <p:tag name="JAZZAPSOBJECTWIDTH" val="333.6978"/>
  <p:tag name="JAZZAPSOBJECTHEIGHT" val="28.61291"/>
  <p:tag name="JAZZAPSOBJECTASPECTRATIO" val="11.6624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1shap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stamp2shap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ASPECTRATIO" val="3.871585"/>
  <p:tag name="JAZZAPSOBJECTTYPE" val="generatedinsidebanklogo"/>
  <p:tag name="JAZZAPSRELATEDPLACEHOLDER" val="21c6690e-103c-4877-8200-10e6691fdf78"/>
  <p:tag name="JAZZAPSOBJECTTOP" val="28.07992"/>
  <p:tag name="JAZZAPSOBJECTLEFT" val="657.6001"/>
  <p:tag name="JAZZAPSOBJECTWIDTH" val="106.275"/>
  <p:tag name="JAZZAPSOBJECTHEIGHT" val="27.45"/>
  <p:tag name="JAZZAPSASSET" val="{&quot;TagItem&quot;:{&quot;OriginalLeft&quot;:&quot;430.1773&quot;,&quot;OriginalTop&quot;:&quot;28.08&quot;,&quot;OriginalWidth&quot;:&quot;333.6978&quot;,&quot;OriginalHeight&quot;:&quot;28.61291&quot;,&quot;OriginalParam&quot;:&quot;align:right;valign:top;flow:left;reference:insidepage1&quot;,&quot;ObjectHashForSample&quot;:&quot;55375ca3c76823f95cdda6dc06e176bb&quot;,&quot;JazzAPSAsset&quot;:&quot;Y&quot;}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39bef2c6-7133-4ee4-a48b-c13428f64bb6"/>
  <p:tag name="JAZZAPSOBJECTTYPE" val="insidestampsecti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ASSET" val="{&quot;TagItem&quot;:{&quot;JazzAPSAsset&quot;:&quot;Y&quot;}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LOGOSECTIONID" val="b6063cef-f7e6-4cd3-a54b-6c76da9a0f9b"/>
  <p:tag name="JAZZAPSOBJECTTYPE" val="insidelogosecti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maxdimensi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AZZAPSOBJECTTYPE" val="insidelogospacer"/>
</p:tagLst>
</file>

<file path=ppt/theme/theme1.xml><?xml version="1.0" encoding="utf-8"?>
<a:theme xmlns:a="http://schemas.openxmlformats.org/drawingml/2006/main" name="Standard">
  <a:themeElements>
    <a:clrScheme name="BofMal Colors">
      <a:dk1>
        <a:srgbClr val="000000"/>
      </a:dk1>
      <a:lt1>
        <a:srgbClr val="FFFFFF"/>
      </a:lt1>
      <a:dk2>
        <a:srgbClr val="012169"/>
      </a:dk2>
      <a:lt2>
        <a:srgbClr val="D1C9C0"/>
      </a:lt2>
      <a:accent1>
        <a:srgbClr val="141654"/>
      </a:accent1>
      <a:accent2>
        <a:srgbClr val="7CB8CB"/>
      </a:accent2>
      <a:accent3>
        <a:srgbClr val="80A1B6"/>
      </a:accent3>
      <a:accent4>
        <a:srgbClr val="365481"/>
      </a:accent4>
      <a:accent5>
        <a:srgbClr val="A39382"/>
      </a:accent5>
      <a:accent6>
        <a:srgbClr val="0073CF"/>
      </a:accent6>
      <a:hlink>
        <a:srgbClr val="009CDE"/>
      </a:hlink>
      <a:folHlink>
        <a:srgbClr val="8573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12369"/>
        </a:solidFill>
        <a:ln>
          <a:noFill/>
        </a:ln>
        <a:effectLst/>
      </a:spPr>
      <a:bodyPr lIns="0" tIns="0" rIns="0" bIns="0" rtlCol="0" anchor="ctr"/>
      <a:lstStyle>
        <a:defPPr algn="ctr" defTabSz="521437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1216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noAutofit/>
      </a:bodyPr>
      <a:lstStyle>
        <a:defPPr>
          <a:defRPr sz="1200" dirty="0" smtClean="0">
            <a:solidFill>
              <a:srgbClr val="000000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C3B2B0049CE4CACDA9F6E3764DCD8" ma:contentTypeVersion="1" ma:contentTypeDescription="Create a new document." ma:contentTypeScope="" ma:versionID="55a02a23c2095ddd8362f00edb125a7b">
  <xsd:schema xmlns:xsd="http://www.w3.org/2001/XMLSchema" xmlns:xs="http://www.w3.org/2001/XMLSchema" xmlns:p="http://schemas.microsoft.com/office/2006/metadata/properties" xmlns:ns2="2dcd01a3-bee0-4c28-83ea-b751e1bea8c6" targetNamespace="http://schemas.microsoft.com/office/2006/metadata/properties" ma:root="true" ma:fieldsID="910911362304fbcfb0dba282ac8b7760" ns2:_="">
    <xsd:import namespace="2dcd01a3-bee0-4c28-83ea-b751e1bea8c6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d01a3-bee0-4c28-83ea-b751e1bea8c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0BC57F-044F-42A8-8B3E-39324752A9D3}">
  <ds:schemaRefs>
    <ds:schemaRef ds:uri="2dcd01a3-bee0-4c28-83ea-b751e1bea8c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EE5900-BB24-4AA6-A594-876C444891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cd01a3-bee0-4c28-83ea-b751e1bea8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68CFC3-E560-4D49-A5DA-9FBBF465B3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72738</TotalTime>
  <Words>568</Words>
  <Application>Microsoft Macintosh PowerPoint</Application>
  <PresentationFormat>On-screen Show (4:3)</PresentationFormat>
  <Paragraphs>124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Bank of America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Samina Seth</dc:creator>
  <cp:lastModifiedBy>Inho Park</cp:lastModifiedBy>
  <cp:revision>1503</cp:revision>
  <cp:lastPrinted>2019-10-23T15:04:41Z</cp:lastPrinted>
  <dcterms:created xsi:type="dcterms:W3CDTF">2013-08-22T07:10:21Z</dcterms:created>
  <dcterms:modified xsi:type="dcterms:W3CDTF">2023-06-27T20:47:34Z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Powerpoint BofAML Document Version">
    <vt:lpwstr>1.1</vt:lpwstr>
  </property>
  <property fmtid="{D5CDD505-2E9C-101B-9397-08002B2CF9AE}" pid="4" name="ContentTypeId">
    <vt:lpwstr>0x010100A79C3B2B0049CE4CACDA9F6E3764DCD8</vt:lpwstr>
  </property>
  <property fmtid="{D5CDD505-2E9C-101B-9397-08002B2CF9AE}" pid="5" name="TitusGUID">
    <vt:lpwstr>44ab2d47-fa84-490a-9cfb-aef31d91c6c5</vt:lpwstr>
  </property>
  <property fmtid="{D5CDD505-2E9C-101B-9397-08002B2CF9AE}" pid="6" name="Classification">
    <vt:lpwstr>Unclassified</vt:lpwstr>
  </property>
</Properties>
</file>