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2" r:id="rId1"/>
  </p:sldMasterIdLst>
  <p:sldIdLst>
    <p:sldId id="256" r:id="rId2"/>
    <p:sldId id="257" r:id="rId3"/>
    <p:sldId id="258" r:id="rId4"/>
    <p:sldId id="259" r:id="rId5"/>
    <p:sldId id="260" r:id="rId6"/>
    <p:sldId id="261" r:id="rId7"/>
  </p:sldIdLst>
  <p:sldSz cx="10067925" cy="77724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3E2"/>
    <a:srgbClr val="263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791"/>
    <p:restoredTop sz="94660"/>
  </p:normalViewPr>
  <p:slideViewPr>
    <p:cSldViewPr snapToGrid="0">
      <p:cViewPr varScale="1">
        <p:scale>
          <a:sx d="100" n="144"/>
          <a:sy d="100" n="144"/>
        </p:scale>
        <p:origin x="848" y="18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11" Type="http://schemas.openxmlformats.org/officeDocument/2006/relationships/tableStyles" Target="tableStyles.xml" /><Relationship Id="rId1" Type="http://schemas.openxmlformats.org/officeDocument/2006/relationships/slideMaster" Target="slideMasters/slideMaster1.xml" /><Relationship Id="rId10" Type="http://schemas.openxmlformats.org/officeDocument/2006/relationships/theme" Target="theme/theme1.xml" /><Relationship Id="rId9" Type="http://schemas.openxmlformats.org/officeDocument/2006/relationships/viewProps" Target="viewProps.xml" /><Relationship Id="rId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095" y="1272011"/>
            <a:ext cx="8557736" cy="2705947"/>
          </a:xfrm>
        </p:spPr>
        <p:txBody>
          <a:bodyPr anchor="b"/>
          <a:lstStyle>
            <a:lvl1pPr algn="ctr">
              <a:defRPr sz="6606"/>
            </a:lvl1pPr>
          </a:lstStyle>
          <a:p>
            <a:r>
              <a:rPr lang="en-US"/>
              <a:t>Click to edit Master title style</a:t>
            </a:r>
            <a:endParaRPr lang="en-US" dirty="0"/>
          </a:p>
        </p:txBody>
      </p:sp>
      <p:sp>
        <p:nvSpPr>
          <p:cNvPr id="3" name="Subtitle 2"/>
          <p:cNvSpPr>
            <a:spLocks noGrp="1"/>
          </p:cNvSpPr>
          <p:nvPr>
            <p:ph type="subTitle" idx="1"/>
          </p:nvPr>
        </p:nvSpPr>
        <p:spPr>
          <a:xfrm>
            <a:off x="1258491" y="4082310"/>
            <a:ext cx="7550944" cy="1876530"/>
          </a:xfrm>
        </p:spPr>
        <p:txBody>
          <a:bodyPr/>
          <a:lstStyle>
            <a:lvl1pPr marL="0" indent="0" algn="ctr">
              <a:buNone/>
              <a:defRPr sz="2642"/>
            </a:lvl1pPr>
            <a:lvl2pPr marL="503377" indent="0" algn="ctr">
              <a:buNone/>
              <a:defRPr sz="2202"/>
            </a:lvl2pPr>
            <a:lvl3pPr marL="1006754" indent="0" algn="ctr">
              <a:buNone/>
              <a:defRPr sz="1982"/>
            </a:lvl3pPr>
            <a:lvl4pPr marL="1510132" indent="0" algn="ctr">
              <a:buNone/>
              <a:defRPr sz="1762"/>
            </a:lvl4pPr>
            <a:lvl5pPr marL="2013509" indent="0" algn="ctr">
              <a:buNone/>
              <a:defRPr sz="1762"/>
            </a:lvl5pPr>
            <a:lvl6pPr marL="2516886" indent="0" algn="ctr">
              <a:buNone/>
              <a:defRPr sz="1762"/>
            </a:lvl6pPr>
            <a:lvl7pPr marL="3020263" indent="0" algn="ctr">
              <a:buNone/>
              <a:defRPr sz="1762"/>
            </a:lvl7pPr>
            <a:lvl8pPr marL="3523640" indent="0" algn="ctr">
              <a:buNone/>
              <a:defRPr sz="1762"/>
            </a:lvl8pPr>
            <a:lvl9pPr marL="4027018" indent="0" algn="ctr">
              <a:buNone/>
              <a:defRPr sz="176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pPr/>
              <a:t>6/27/23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416481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73056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4860" y="413808"/>
            <a:ext cx="2170896"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2170" y="413808"/>
            <a:ext cx="6386840"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74082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5CD269-42B5-4067-A42B-F772DEB587E1}" type="datetimeFigureOut">
              <a:rPr lang="en-US" smtClean="0"/>
              <a:t>6/27/23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
        <p:nvSpPr>
          <p:cNvPr id="7" name="TextBox 6">
            <a:extLst>
              <a:ext uri="{FF2B5EF4-FFF2-40B4-BE49-F238E27FC236}">
                <a16:creationId xmlns:a16="http://schemas.microsoft.com/office/drawing/2014/main" id="{24D4C1F2-19C6-BF74-D09D-48F6F5D6EB31}"/>
              </a:ext>
            </a:extLst>
          </p:cNvPr>
          <p:cNvSpPr txBox="1"/>
          <p:nvPr userDrawn="1"/>
        </p:nvSpPr>
        <p:spPr>
          <a:xfrm>
            <a:off x="-1636037" y="2838104"/>
            <a:ext cx="184731" cy="401200"/>
          </a:xfrm>
          <a:prstGeom prst="rect">
            <a:avLst/>
          </a:prstGeom>
          <a:noFill/>
        </p:spPr>
        <p:txBody>
          <a:bodyPr wrap="none" rtlCol="0">
            <a:spAutoFit/>
          </a:bodyPr>
          <a:lstStyle/>
          <a:p>
            <a:endParaRPr lang="en-US" sz="2007" dirty="0"/>
          </a:p>
        </p:txBody>
      </p:sp>
      <p:cxnSp>
        <p:nvCxnSpPr>
          <p:cNvPr id="13" name="Straight Connector 12">
            <a:extLst>
              <a:ext uri="{FF2B5EF4-FFF2-40B4-BE49-F238E27FC236}">
                <a16:creationId xmlns:a16="http://schemas.microsoft.com/office/drawing/2014/main" id="{F9A223BC-8B2E-2911-CDDE-B35B016D1B8C}"/>
              </a:ext>
            </a:extLst>
          </p:cNvPr>
          <p:cNvCxnSpPr/>
          <p:nvPr userDrawn="1"/>
        </p:nvCxnSpPr>
        <p:spPr>
          <a:xfrm>
            <a:off x="356616" y="1029810"/>
            <a:ext cx="9345168" cy="0"/>
          </a:xfrm>
          <a:prstGeom prst="line">
            <a:avLst/>
          </a:prstGeom>
          <a:ln w="1905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8D1F65ED-65B3-650F-43CB-EAB5698A795D}"/>
              </a:ext>
            </a:extLst>
          </p:cNvPr>
          <p:cNvPicPr>
            <a:picLocks noChangeAspect="1"/>
          </p:cNvPicPr>
          <p:nvPr userDrawn="1"/>
        </p:nvPicPr>
        <p:blipFill>
          <a:blip r:embed="rId2"/>
          <a:stretch>
            <a:fillRect/>
          </a:stretch>
        </p:blipFill>
        <p:spPr>
          <a:xfrm>
            <a:off x="1147762" y="1660042"/>
            <a:ext cx="7772400" cy="4452316"/>
          </a:xfrm>
          <a:prstGeom prst="rect">
            <a:avLst/>
          </a:prstGeom>
        </p:spPr>
      </p:pic>
    </p:spTree>
    <p:extLst>
      <p:ext uri="{BB962C8B-B14F-4D97-AF65-F5344CB8AC3E}">
        <p14:creationId xmlns:p14="http://schemas.microsoft.com/office/powerpoint/2010/main" val="300598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927" y="1937705"/>
            <a:ext cx="8683585" cy="3233102"/>
          </a:xfrm>
        </p:spPr>
        <p:txBody>
          <a:bodyPr anchor="b"/>
          <a:lstStyle>
            <a:lvl1pPr>
              <a:defRPr sz="6606"/>
            </a:lvl1pPr>
          </a:lstStyle>
          <a:p>
            <a:r>
              <a:rPr lang="en-US"/>
              <a:t>Click to edit Master title style</a:t>
            </a:r>
            <a:endParaRPr lang="en-US" dirty="0"/>
          </a:p>
        </p:txBody>
      </p:sp>
      <p:sp>
        <p:nvSpPr>
          <p:cNvPr id="3" name="Text Placeholder 2"/>
          <p:cNvSpPr>
            <a:spLocks noGrp="1"/>
          </p:cNvSpPr>
          <p:nvPr>
            <p:ph type="body" idx="1"/>
          </p:nvPr>
        </p:nvSpPr>
        <p:spPr>
          <a:xfrm>
            <a:off x="686927" y="5201393"/>
            <a:ext cx="8683585" cy="1700212"/>
          </a:xfrm>
        </p:spPr>
        <p:txBody>
          <a:bodyPr/>
          <a:lstStyle>
            <a:lvl1pPr marL="0" indent="0">
              <a:buNone/>
              <a:defRPr sz="2642">
                <a:solidFill>
                  <a:schemeClr val="tx1"/>
                </a:solidFill>
              </a:defRPr>
            </a:lvl1pPr>
            <a:lvl2pPr marL="503377" indent="0">
              <a:buNone/>
              <a:defRPr sz="2202">
                <a:solidFill>
                  <a:schemeClr val="tx1">
                    <a:tint val="75000"/>
                  </a:schemeClr>
                </a:solidFill>
              </a:defRPr>
            </a:lvl2pPr>
            <a:lvl3pPr marL="1006754" indent="0">
              <a:buNone/>
              <a:defRPr sz="1982">
                <a:solidFill>
                  <a:schemeClr val="tx1">
                    <a:tint val="75000"/>
                  </a:schemeClr>
                </a:solidFill>
              </a:defRPr>
            </a:lvl3pPr>
            <a:lvl4pPr marL="1510132" indent="0">
              <a:buNone/>
              <a:defRPr sz="1762">
                <a:solidFill>
                  <a:schemeClr val="tx1">
                    <a:tint val="75000"/>
                  </a:schemeClr>
                </a:solidFill>
              </a:defRPr>
            </a:lvl4pPr>
            <a:lvl5pPr marL="2013509" indent="0">
              <a:buNone/>
              <a:defRPr sz="1762">
                <a:solidFill>
                  <a:schemeClr val="tx1">
                    <a:tint val="75000"/>
                  </a:schemeClr>
                </a:solidFill>
              </a:defRPr>
            </a:lvl5pPr>
            <a:lvl6pPr marL="2516886" indent="0">
              <a:buNone/>
              <a:defRPr sz="1762">
                <a:solidFill>
                  <a:schemeClr val="tx1">
                    <a:tint val="75000"/>
                  </a:schemeClr>
                </a:solidFill>
              </a:defRPr>
            </a:lvl6pPr>
            <a:lvl7pPr marL="3020263" indent="0">
              <a:buNone/>
              <a:defRPr sz="1762">
                <a:solidFill>
                  <a:schemeClr val="tx1">
                    <a:tint val="75000"/>
                  </a:schemeClr>
                </a:solidFill>
              </a:defRPr>
            </a:lvl7pPr>
            <a:lvl8pPr marL="3523640" indent="0">
              <a:buNone/>
              <a:defRPr sz="1762">
                <a:solidFill>
                  <a:schemeClr val="tx1">
                    <a:tint val="75000"/>
                  </a:schemeClr>
                </a:solidFill>
              </a:defRPr>
            </a:lvl8pPr>
            <a:lvl9pPr marL="4027018" indent="0">
              <a:buNone/>
              <a:defRPr sz="176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D269-42B5-4067-A42B-F772DEB587E1}" type="datetimeFigureOut">
              <a:rPr lang="en-US" smtClean="0"/>
              <a:t>6/27/23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0175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2170" y="2069042"/>
            <a:ext cx="4278868"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6887" y="2069042"/>
            <a:ext cx="4278868"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CD269-42B5-4067-A42B-F772DEB587E1}" type="datetimeFigureOut">
              <a:rPr lang="en-US" smtClean="0"/>
              <a:t>6/27/23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57410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481" y="413810"/>
            <a:ext cx="8683585"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3482" y="1905318"/>
            <a:ext cx="4259204" cy="933767"/>
          </a:xfrm>
        </p:spPr>
        <p:txBody>
          <a:bodyPr anchor="b"/>
          <a:lstStyle>
            <a:lvl1pPr marL="0" indent="0">
              <a:buNone/>
              <a:defRPr sz="2642" b="1"/>
            </a:lvl1pPr>
            <a:lvl2pPr marL="503377" indent="0">
              <a:buNone/>
              <a:defRPr sz="2202" b="1"/>
            </a:lvl2pPr>
            <a:lvl3pPr marL="1006754" indent="0">
              <a:buNone/>
              <a:defRPr sz="1982" b="1"/>
            </a:lvl3pPr>
            <a:lvl4pPr marL="1510132" indent="0">
              <a:buNone/>
              <a:defRPr sz="1762" b="1"/>
            </a:lvl4pPr>
            <a:lvl5pPr marL="2013509" indent="0">
              <a:buNone/>
              <a:defRPr sz="1762" b="1"/>
            </a:lvl5pPr>
            <a:lvl6pPr marL="2516886" indent="0">
              <a:buNone/>
              <a:defRPr sz="1762" b="1"/>
            </a:lvl6pPr>
            <a:lvl7pPr marL="3020263" indent="0">
              <a:buNone/>
              <a:defRPr sz="1762" b="1"/>
            </a:lvl7pPr>
            <a:lvl8pPr marL="3523640" indent="0">
              <a:buNone/>
              <a:defRPr sz="1762" b="1"/>
            </a:lvl8pPr>
            <a:lvl9pPr marL="4027018" indent="0">
              <a:buNone/>
              <a:defRPr sz="1762" b="1"/>
            </a:lvl9pPr>
          </a:lstStyle>
          <a:p>
            <a:pPr lvl="0"/>
            <a:r>
              <a:rPr lang="en-US"/>
              <a:t>Click to edit Master text styles</a:t>
            </a:r>
          </a:p>
        </p:txBody>
      </p:sp>
      <p:sp>
        <p:nvSpPr>
          <p:cNvPr id="4" name="Content Placeholder 3"/>
          <p:cNvSpPr>
            <a:spLocks noGrp="1"/>
          </p:cNvSpPr>
          <p:nvPr>
            <p:ph sz="half" idx="2"/>
          </p:nvPr>
        </p:nvSpPr>
        <p:spPr>
          <a:xfrm>
            <a:off x="693482" y="2839085"/>
            <a:ext cx="425920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6888" y="1905318"/>
            <a:ext cx="4280179" cy="933767"/>
          </a:xfrm>
        </p:spPr>
        <p:txBody>
          <a:bodyPr anchor="b"/>
          <a:lstStyle>
            <a:lvl1pPr marL="0" indent="0">
              <a:buNone/>
              <a:defRPr sz="2642" b="1"/>
            </a:lvl1pPr>
            <a:lvl2pPr marL="503377" indent="0">
              <a:buNone/>
              <a:defRPr sz="2202" b="1"/>
            </a:lvl2pPr>
            <a:lvl3pPr marL="1006754" indent="0">
              <a:buNone/>
              <a:defRPr sz="1982" b="1"/>
            </a:lvl3pPr>
            <a:lvl4pPr marL="1510132" indent="0">
              <a:buNone/>
              <a:defRPr sz="1762" b="1"/>
            </a:lvl4pPr>
            <a:lvl5pPr marL="2013509" indent="0">
              <a:buNone/>
              <a:defRPr sz="1762" b="1"/>
            </a:lvl5pPr>
            <a:lvl6pPr marL="2516886" indent="0">
              <a:buNone/>
              <a:defRPr sz="1762" b="1"/>
            </a:lvl6pPr>
            <a:lvl7pPr marL="3020263" indent="0">
              <a:buNone/>
              <a:defRPr sz="1762" b="1"/>
            </a:lvl7pPr>
            <a:lvl8pPr marL="3523640" indent="0">
              <a:buNone/>
              <a:defRPr sz="1762" b="1"/>
            </a:lvl8pPr>
            <a:lvl9pPr marL="4027018" indent="0">
              <a:buNone/>
              <a:defRPr sz="1762" b="1"/>
            </a:lvl9pPr>
          </a:lstStyle>
          <a:p>
            <a:pPr lvl="0"/>
            <a:r>
              <a:rPr lang="en-US"/>
              <a:t>Click to edit Master text styles</a:t>
            </a:r>
          </a:p>
        </p:txBody>
      </p:sp>
      <p:sp>
        <p:nvSpPr>
          <p:cNvPr id="6" name="Content Placeholder 5"/>
          <p:cNvSpPr>
            <a:spLocks noGrp="1"/>
          </p:cNvSpPr>
          <p:nvPr>
            <p:ph sz="quarter" idx="4"/>
          </p:nvPr>
        </p:nvSpPr>
        <p:spPr>
          <a:xfrm>
            <a:off x="5096888" y="2839085"/>
            <a:ext cx="4280179"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CD269-42B5-4067-A42B-F772DEB587E1}" type="datetimeFigureOut">
              <a:rPr lang="en-US" smtClean="0"/>
              <a:t>6/27/23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158209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CD269-42B5-4067-A42B-F772DEB587E1}" type="datetimeFigureOut">
              <a:rPr lang="en-US" smtClean="0"/>
              <a:t>6/27/23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26134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t> </a:t>
            </a:r>
            <a:r>
              <a:rPr lang="en-US" b="1" i="1"/>
              <a:t>Page</a:t>
            </a:r>
            <a:r>
              <a:rPr lang="en-US"/>
              <a:t> </a:t>
            </a:r>
            <a:fld id="{141F55E9-9A83-45A8-A91F-A02EDC2352D1}" type="slidenum">
              <a:rPr lang="en-US" smtClean="0"/>
              <a:pPr/>
              <a:t>‹#›</a:t>
            </a:fld>
            <a:endParaRPr lang="en-US" dirty="0"/>
          </a:p>
        </p:txBody>
      </p:sp>
    </p:spTree>
    <p:extLst>
      <p:ext uri="{BB962C8B-B14F-4D97-AF65-F5344CB8AC3E}">
        <p14:creationId xmlns:p14="http://schemas.microsoft.com/office/powerpoint/2010/main" val="376978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18160"/>
            <a:ext cx="3247168" cy="1813560"/>
          </a:xfrm>
        </p:spPr>
        <p:txBody>
          <a:bodyPr anchor="b"/>
          <a:lstStyle>
            <a:lvl1pPr>
              <a:defRPr sz="3523"/>
            </a:lvl1pPr>
          </a:lstStyle>
          <a:p>
            <a:r>
              <a:rPr lang="en-US"/>
              <a:t>Click to edit Master title style</a:t>
            </a:r>
            <a:endParaRPr lang="en-US" dirty="0"/>
          </a:p>
        </p:txBody>
      </p:sp>
      <p:sp>
        <p:nvSpPr>
          <p:cNvPr id="3" name="Content Placeholder 2"/>
          <p:cNvSpPr>
            <a:spLocks noGrp="1"/>
          </p:cNvSpPr>
          <p:nvPr>
            <p:ph idx="1"/>
          </p:nvPr>
        </p:nvSpPr>
        <p:spPr>
          <a:xfrm>
            <a:off x="4280179" y="1119083"/>
            <a:ext cx="5096887" cy="5523442"/>
          </a:xfrm>
        </p:spPr>
        <p:txBody>
          <a:bodyPr/>
          <a:lstStyle>
            <a:lvl1pPr>
              <a:defRPr sz="3523"/>
            </a:lvl1pPr>
            <a:lvl2pPr>
              <a:defRPr sz="3083"/>
            </a:lvl2pPr>
            <a:lvl3pPr>
              <a:defRPr sz="2642"/>
            </a:lvl3pPr>
            <a:lvl4pPr>
              <a:defRPr sz="2202"/>
            </a:lvl4pPr>
            <a:lvl5pPr>
              <a:defRPr sz="2202"/>
            </a:lvl5pPr>
            <a:lvl6pPr>
              <a:defRPr sz="2202"/>
            </a:lvl6pPr>
            <a:lvl7pPr>
              <a:defRPr sz="2202"/>
            </a:lvl7pPr>
            <a:lvl8pPr>
              <a:defRPr sz="2202"/>
            </a:lvl8pPr>
            <a:lvl9pPr>
              <a:defRPr sz="22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481" y="2331720"/>
            <a:ext cx="3247168" cy="4319800"/>
          </a:xfrm>
        </p:spPr>
        <p:txBody>
          <a:bodyPr/>
          <a:lstStyle>
            <a:lvl1pPr marL="0" indent="0">
              <a:buNone/>
              <a:defRPr sz="1762"/>
            </a:lvl1pPr>
            <a:lvl2pPr marL="503377" indent="0">
              <a:buNone/>
              <a:defRPr sz="1541"/>
            </a:lvl2pPr>
            <a:lvl3pPr marL="1006754" indent="0">
              <a:buNone/>
              <a:defRPr sz="1321"/>
            </a:lvl3pPr>
            <a:lvl4pPr marL="1510132" indent="0">
              <a:buNone/>
              <a:defRPr sz="1101"/>
            </a:lvl4pPr>
            <a:lvl5pPr marL="2013509" indent="0">
              <a:buNone/>
              <a:defRPr sz="1101"/>
            </a:lvl5pPr>
            <a:lvl6pPr marL="2516886" indent="0">
              <a:buNone/>
              <a:defRPr sz="1101"/>
            </a:lvl6pPr>
            <a:lvl7pPr marL="3020263" indent="0">
              <a:buNone/>
              <a:defRPr sz="1101"/>
            </a:lvl7pPr>
            <a:lvl8pPr marL="3523640" indent="0">
              <a:buNone/>
              <a:defRPr sz="1101"/>
            </a:lvl8pPr>
            <a:lvl9pPr marL="4027018" indent="0">
              <a:buNone/>
              <a:defRPr sz="1101"/>
            </a:lvl9pPr>
          </a:lstStyle>
          <a:p>
            <a:pPr lvl="0"/>
            <a:r>
              <a:rPr lang="en-US"/>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101773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18160"/>
            <a:ext cx="3247168" cy="1813560"/>
          </a:xfrm>
        </p:spPr>
        <p:txBody>
          <a:bodyPr anchor="b"/>
          <a:lstStyle>
            <a:lvl1pPr>
              <a:defRPr sz="3523"/>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0179" y="1119083"/>
            <a:ext cx="5096887" cy="5523442"/>
          </a:xfrm>
        </p:spPr>
        <p:txBody>
          <a:bodyPr anchor="t"/>
          <a:lstStyle>
            <a:lvl1pPr marL="0" indent="0">
              <a:buNone/>
              <a:defRPr sz="3523"/>
            </a:lvl1pPr>
            <a:lvl2pPr marL="503377" indent="0">
              <a:buNone/>
              <a:defRPr sz="3083"/>
            </a:lvl2pPr>
            <a:lvl3pPr marL="1006754" indent="0">
              <a:buNone/>
              <a:defRPr sz="2642"/>
            </a:lvl3pPr>
            <a:lvl4pPr marL="1510132" indent="0">
              <a:buNone/>
              <a:defRPr sz="2202"/>
            </a:lvl4pPr>
            <a:lvl5pPr marL="2013509" indent="0">
              <a:buNone/>
              <a:defRPr sz="2202"/>
            </a:lvl5pPr>
            <a:lvl6pPr marL="2516886" indent="0">
              <a:buNone/>
              <a:defRPr sz="2202"/>
            </a:lvl6pPr>
            <a:lvl7pPr marL="3020263" indent="0">
              <a:buNone/>
              <a:defRPr sz="2202"/>
            </a:lvl7pPr>
            <a:lvl8pPr marL="3523640" indent="0">
              <a:buNone/>
              <a:defRPr sz="2202"/>
            </a:lvl8pPr>
            <a:lvl9pPr marL="4027018" indent="0">
              <a:buNone/>
              <a:defRPr sz="2202"/>
            </a:lvl9pPr>
          </a:lstStyle>
          <a:p>
            <a:r>
              <a:rPr lang="en-US"/>
              <a:t>Click icon to add picture</a:t>
            </a:r>
            <a:endParaRPr lang="en-US" dirty="0"/>
          </a:p>
        </p:txBody>
      </p:sp>
      <p:sp>
        <p:nvSpPr>
          <p:cNvPr id="4" name="Text Placeholder 3"/>
          <p:cNvSpPr>
            <a:spLocks noGrp="1"/>
          </p:cNvSpPr>
          <p:nvPr>
            <p:ph type="body" sz="half" idx="2"/>
          </p:nvPr>
        </p:nvSpPr>
        <p:spPr>
          <a:xfrm>
            <a:off x="693481" y="2331720"/>
            <a:ext cx="3247168" cy="4319800"/>
          </a:xfrm>
        </p:spPr>
        <p:txBody>
          <a:bodyPr/>
          <a:lstStyle>
            <a:lvl1pPr marL="0" indent="0">
              <a:buNone/>
              <a:defRPr sz="1762"/>
            </a:lvl1pPr>
            <a:lvl2pPr marL="503377" indent="0">
              <a:buNone/>
              <a:defRPr sz="1541"/>
            </a:lvl2pPr>
            <a:lvl3pPr marL="1006754" indent="0">
              <a:buNone/>
              <a:defRPr sz="1321"/>
            </a:lvl3pPr>
            <a:lvl4pPr marL="1510132" indent="0">
              <a:buNone/>
              <a:defRPr sz="1101"/>
            </a:lvl4pPr>
            <a:lvl5pPr marL="2013509" indent="0">
              <a:buNone/>
              <a:defRPr sz="1101"/>
            </a:lvl5pPr>
            <a:lvl6pPr marL="2516886" indent="0">
              <a:buNone/>
              <a:defRPr sz="1101"/>
            </a:lvl6pPr>
            <a:lvl7pPr marL="3020263" indent="0">
              <a:buNone/>
              <a:defRPr sz="1101"/>
            </a:lvl7pPr>
            <a:lvl8pPr marL="3523640" indent="0">
              <a:buNone/>
              <a:defRPr sz="1101"/>
            </a:lvl8pPr>
            <a:lvl9pPr marL="4027018" indent="0">
              <a:buNone/>
              <a:defRPr sz="1101"/>
            </a:lvl9pPr>
          </a:lstStyle>
          <a:p>
            <a:pPr lvl="0"/>
            <a:r>
              <a:rPr lang="en-US"/>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1412318382"/>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616" y="356616"/>
            <a:ext cx="7543800" cy="356616"/>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356616" y="1371600"/>
            <a:ext cx="9345168" cy="5266944"/>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692170" y="7203865"/>
            <a:ext cx="2265283" cy="413808"/>
          </a:xfrm>
          <a:prstGeom prst="rect">
            <a:avLst/>
          </a:prstGeom>
        </p:spPr>
        <p:txBody>
          <a:bodyPr anchor="ctr" bIns="45720" lIns="91440" rIns="91440" rtlCol="0" tIns="45720" vert="horz"/>
          <a:lstStyle>
            <a:lvl1pPr algn="l">
              <a:defRPr sz="1321">
                <a:solidFill>
                  <a:schemeClr val="tx1">
                    <a:tint val="75000"/>
                  </a:schemeClr>
                </a:solidFill>
              </a:defRPr>
            </a:lvl1pPr>
          </a:lstStyle>
          <a:p>
            <a:fld id="{B35CD269-42B5-4067-A42B-F772DEB587E1}" type="datetimeFigureOut">
              <a:rPr lang="en-US" smtClean="0"/>
              <a:t>6/27/23</a:t>
            </a:fld>
            <a:endParaRPr lang="en-US"/>
          </a:p>
        </p:txBody>
      </p:sp>
      <p:sp>
        <p:nvSpPr>
          <p:cNvPr id="5" name="Footer Placeholder 4"/>
          <p:cNvSpPr>
            <a:spLocks noGrp="1"/>
          </p:cNvSpPr>
          <p:nvPr>
            <p:ph idx="3" sz="quarter" type="ftr"/>
          </p:nvPr>
        </p:nvSpPr>
        <p:spPr>
          <a:xfrm>
            <a:off x="3335000" y="7203865"/>
            <a:ext cx="3397925" cy="413808"/>
          </a:xfrm>
          <a:prstGeom prst="rect">
            <a:avLst/>
          </a:prstGeom>
        </p:spPr>
        <p:txBody>
          <a:bodyPr anchor="ctr" bIns="45720" lIns="91440" rIns="91440" rtlCol="0" tIns="45720" vert="horz"/>
          <a:lstStyle>
            <a:lvl1pPr algn="ctr">
              <a:defRPr sz="1321">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7110472" y="7203865"/>
            <a:ext cx="2265283" cy="413808"/>
          </a:xfrm>
          <a:prstGeom prst="rect">
            <a:avLst/>
          </a:prstGeom>
        </p:spPr>
        <p:txBody>
          <a:bodyPr anchor="ctr" bIns="45720" lIns="91440" rIns="91440" rtlCol="0" tIns="45720" vert="horz"/>
          <a:lstStyle>
            <a:lvl1pPr algn="r">
              <a:defRPr sz="1321">
                <a:solidFill>
                  <a:schemeClr val="tx1">
                    <a:tint val="75000"/>
                  </a:schemeClr>
                </a:solidFill>
              </a:defRPr>
            </a:lvl1pPr>
          </a:lstStyle>
          <a:p>
            <a:fld id="{141F55E9-9A83-45A8-A91F-A02EDC2352D1}" type="slidenum">
              <a:rPr lang="en-US" smtClean="0"/>
              <a:t>‹#›</a:t>
            </a:fld>
            <a:endParaRPr lang="en-US"/>
          </a:p>
        </p:txBody>
      </p:sp>
    </p:spTree>
    <p:extLst>
      <p:ext uri="{BB962C8B-B14F-4D97-AF65-F5344CB8AC3E}">
        <p14:creationId xmlns:p14="http://schemas.microsoft.com/office/powerpoint/2010/main" val="1803932479"/>
      </p:ext>
    </p:extLst>
  </p:cSld>
  <p:clrMap accent1="accent1" accent2="accent2" accent3="accent3" accent4="accent4" accent5="accent5" accent6="accent6" bg1="lt1" bg2="lt2" folHlink="folHlink" hlink="hlink" tx1="dk1" tx2="dk2"/>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6754" eaLnBrk="1" hangingPunct="1" latinLnBrk="0" rtl="0">
        <a:lnSpc>
          <a:spcPct val="90000"/>
        </a:lnSpc>
        <a:spcBef>
          <a:spcPct val="0"/>
        </a:spcBef>
        <a:buNone/>
        <a:defRPr kern="1200" sz="2800">
          <a:solidFill>
            <a:schemeClr val="tx1"/>
          </a:solidFill>
          <a:latin charset="0" panose="020F0502020204030204" pitchFamily="34" typeface="Calibri"/>
          <a:ea typeface="+mj-ea"/>
          <a:cs charset="0" panose="020F0502020204030204" pitchFamily="34" typeface="Calibri"/>
        </a:defRPr>
      </a:lvl1pPr>
    </p:titleStyle>
    <p:bodyStyle>
      <a:lvl1pPr algn="l" defTabSz="1006754" eaLnBrk="1" hangingPunct="1" indent="-251689" latinLnBrk="0" marL="251689" rtl="0">
        <a:lnSpc>
          <a:spcPct val="90000"/>
        </a:lnSpc>
        <a:spcBef>
          <a:spcPts val="1101"/>
        </a:spcBef>
        <a:buFont charset="0" panose="020B0604020202020204" pitchFamily="34" typeface="Arial"/>
        <a:buChar char="•"/>
        <a:defRPr b="1" kern="1200" sz="1800">
          <a:solidFill>
            <a:schemeClr val="tx1"/>
          </a:solidFill>
          <a:latin typeface="+mn-lt"/>
          <a:ea typeface="+mn-ea"/>
          <a:cs typeface="+mn-cs"/>
        </a:defRPr>
      </a:lvl1pPr>
      <a:lvl2pPr algn="l" defTabSz="1006754" eaLnBrk="1" hangingPunct="1" indent="-251689" latinLnBrk="0" marL="755066" rtl="0">
        <a:lnSpc>
          <a:spcPct val="90000"/>
        </a:lnSpc>
        <a:spcBef>
          <a:spcPts val="551"/>
        </a:spcBef>
        <a:buFont charset="0" panose="020B0604020202020204" pitchFamily="34" typeface="Arial"/>
        <a:buChar char="•"/>
        <a:defRPr kern="1200" sz="1600">
          <a:solidFill>
            <a:schemeClr val="tx1"/>
          </a:solidFill>
          <a:latin typeface="+mn-lt"/>
          <a:ea typeface="+mn-ea"/>
          <a:cs typeface="+mn-cs"/>
        </a:defRPr>
      </a:lvl2pPr>
      <a:lvl3pPr algn="l" defTabSz="1006754" eaLnBrk="1" hangingPunct="1" indent="-251689" latinLnBrk="0" marL="1258443" rtl="0">
        <a:lnSpc>
          <a:spcPct val="90000"/>
        </a:lnSpc>
        <a:spcBef>
          <a:spcPts val="551"/>
        </a:spcBef>
        <a:buFont charset="0" panose="020B0604020202020204" pitchFamily="34" typeface="Arial"/>
        <a:buChar char="•"/>
        <a:defRPr kern="1200" sz="1400">
          <a:solidFill>
            <a:schemeClr val="tx1"/>
          </a:solidFill>
          <a:latin typeface="+mn-lt"/>
          <a:ea typeface="+mn-ea"/>
          <a:cs typeface="+mn-cs"/>
        </a:defRPr>
      </a:lvl3pPr>
      <a:lvl4pPr algn="l" defTabSz="1006754" eaLnBrk="1" hangingPunct="1" indent="-251689" latinLnBrk="0" marL="1761820" rtl="0">
        <a:lnSpc>
          <a:spcPct val="90000"/>
        </a:lnSpc>
        <a:spcBef>
          <a:spcPts val="551"/>
        </a:spcBef>
        <a:buFont charset="0" panose="020B0604020202020204" pitchFamily="34" typeface="Arial"/>
        <a:buChar char="•"/>
        <a:defRPr kern="1200" sz="1400">
          <a:solidFill>
            <a:schemeClr val="tx1"/>
          </a:solidFill>
          <a:latin typeface="+mn-lt"/>
          <a:ea typeface="+mn-ea"/>
          <a:cs typeface="+mn-cs"/>
        </a:defRPr>
      </a:lvl4pPr>
      <a:lvl5pPr algn="l" defTabSz="1006754" eaLnBrk="1" hangingPunct="1" indent="-251689" latinLnBrk="0" marL="2265197" rtl="0">
        <a:lnSpc>
          <a:spcPct val="90000"/>
        </a:lnSpc>
        <a:spcBef>
          <a:spcPts val="551"/>
        </a:spcBef>
        <a:buFont charset="0" panose="020B0604020202020204" pitchFamily="34" typeface="Arial"/>
        <a:buChar char="•"/>
        <a:defRPr kern="1200" sz="1400">
          <a:solidFill>
            <a:schemeClr val="tx1"/>
          </a:solidFill>
          <a:latin typeface="+mn-lt"/>
          <a:ea typeface="+mn-ea"/>
          <a:cs typeface="+mn-cs"/>
        </a:defRPr>
      </a:lvl5pPr>
      <a:lvl6pPr algn="l" defTabSz="1006754" eaLnBrk="1" hangingPunct="1" indent="-251689" latinLnBrk="0" marL="2768575" rtl="0">
        <a:lnSpc>
          <a:spcPct val="90000"/>
        </a:lnSpc>
        <a:spcBef>
          <a:spcPts val="551"/>
        </a:spcBef>
        <a:buFont charset="0" panose="020B0604020202020204" pitchFamily="34" typeface="Arial"/>
        <a:buChar char="•"/>
        <a:defRPr kern="1200" sz="1982">
          <a:solidFill>
            <a:schemeClr val="tx1"/>
          </a:solidFill>
          <a:latin typeface="+mn-lt"/>
          <a:ea typeface="+mn-ea"/>
          <a:cs typeface="+mn-cs"/>
        </a:defRPr>
      </a:lvl6pPr>
      <a:lvl7pPr algn="l" defTabSz="1006754" eaLnBrk="1" hangingPunct="1" indent="-251689" latinLnBrk="0" marL="3271952" rtl="0">
        <a:lnSpc>
          <a:spcPct val="90000"/>
        </a:lnSpc>
        <a:spcBef>
          <a:spcPts val="551"/>
        </a:spcBef>
        <a:buFont charset="0" panose="020B0604020202020204" pitchFamily="34" typeface="Arial"/>
        <a:buChar char="•"/>
        <a:defRPr kern="1200" sz="1982">
          <a:solidFill>
            <a:schemeClr val="tx1"/>
          </a:solidFill>
          <a:latin typeface="+mn-lt"/>
          <a:ea typeface="+mn-ea"/>
          <a:cs typeface="+mn-cs"/>
        </a:defRPr>
      </a:lvl7pPr>
      <a:lvl8pPr algn="l" defTabSz="1006754" eaLnBrk="1" hangingPunct="1" indent="-251689" latinLnBrk="0" marL="3775329" rtl="0">
        <a:lnSpc>
          <a:spcPct val="90000"/>
        </a:lnSpc>
        <a:spcBef>
          <a:spcPts val="551"/>
        </a:spcBef>
        <a:buFont charset="0" panose="020B0604020202020204" pitchFamily="34" typeface="Arial"/>
        <a:buChar char="•"/>
        <a:defRPr kern="1200" sz="1982">
          <a:solidFill>
            <a:schemeClr val="tx1"/>
          </a:solidFill>
          <a:latin typeface="+mn-lt"/>
          <a:ea typeface="+mn-ea"/>
          <a:cs typeface="+mn-cs"/>
        </a:defRPr>
      </a:lvl8pPr>
      <a:lvl9pPr algn="l" defTabSz="1006754" eaLnBrk="1" hangingPunct="1" indent="-251689" latinLnBrk="0" marL="4278706" rtl="0">
        <a:lnSpc>
          <a:spcPct val="90000"/>
        </a:lnSpc>
        <a:spcBef>
          <a:spcPts val="551"/>
        </a:spcBef>
        <a:buFont charset="0" panose="020B0604020202020204" pitchFamily="34" typeface="Arial"/>
        <a:buChar char="•"/>
        <a:defRPr kern="1200" sz="1982">
          <a:solidFill>
            <a:schemeClr val="tx1"/>
          </a:solidFill>
          <a:latin typeface="+mn-lt"/>
          <a:ea typeface="+mn-ea"/>
          <a:cs typeface="+mn-cs"/>
        </a:defRPr>
      </a:lvl9pPr>
    </p:bodyStyle>
    <p:otherStyle>
      <a:defPPr>
        <a:defRPr lang="en-US"/>
      </a:defPPr>
      <a:lvl1pPr algn="l" defTabSz="1006754" eaLnBrk="1" hangingPunct="1" latinLnBrk="0" marL="0" rtl="0">
        <a:defRPr kern="1200" sz="1982">
          <a:solidFill>
            <a:schemeClr val="tx1"/>
          </a:solidFill>
          <a:latin typeface="+mn-lt"/>
          <a:ea typeface="+mn-ea"/>
          <a:cs typeface="+mn-cs"/>
        </a:defRPr>
      </a:lvl1pPr>
      <a:lvl2pPr algn="l" defTabSz="1006754" eaLnBrk="1" hangingPunct="1" latinLnBrk="0" marL="503377" rtl="0">
        <a:defRPr kern="1200" sz="1982">
          <a:solidFill>
            <a:schemeClr val="tx1"/>
          </a:solidFill>
          <a:latin typeface="+mn-lt"/>
          <a:ea typeface="+mn-ea"/>
          <a:cs typeface="+mn-cs"/>
        </a:defRPr>
      </a:lvl2pPr>
      <a:lvl3pPr algn="l" defTabSz="1006754" eaLnBrk="1" hangingPunct="1" latinLnBrk="0" marL="1006754" rtl="0">
        <a:defRPr kern="1200" sz="1982">
          <a:solidFill>
            <a:schemeClr val="tx1"/>
          </a:solidFill>
          <a:latin typeface="+mn-lt"/>
          <a:ea typeface="+mn-ea"/>
          <a:cs typeface="+mn-cs"/>
        </a:defRPr>
      </a:lvl3pPr>
      <a:lvl4pPr algn="l" defTabSz="1006754" eaLnBrk="1" hangingPunct="1" latinLnBrk="0" marL="1510132" rtl="0">
        <a:defRPr kern="1200" sz="1982">
          <a:solidFill>
            <a:schemeClr val="tx1"/>
          </a:solidFill>
          <a:latin typeface="+mn-lt"/>
          <a:ea typeface="+mn-ea"/>
          <a:cs typeface="+mn-cs"/>
        </a:defRPr>
      </a:lvl4pPr>
      <a:lvl5pPr algn="l" defTabSz="1006754" eaLnBrk="1" hangingPunct="1" latinLnBrk="0" marL="2013509" rtl="0">
        <a:defRPr kern="1200" sz="1982">
          <a:solidFill>
            <a:schemeClr val="tx1"/>
          </a:solidFill>
          <a:latin typeface="+mn-lt"/>
          <a:ea typeface="+mn-ea"/>
          <a:cs typeface="+mn-cs"/>
        </a:defRPr>
      </a:lvl5pPr>
      <a:lvl6pPr algn="l" defTabSz="1006754" eaLnBrk="1" hangingPunct="1" latinLnBrk="0" marL="2516886" rtl="0">
        <a:defRPr kern="1200" sz="1982">
          <a:solidFill>
            <a:schemeClr val="tx1"/>
          </a:solidFill>
          <a:latin typeface="+mn-lt"/>
          <a:ea typeface="+mn-ea"/>
          <a:cs typeface="+mn-cs"/>
        </a:defRPr>
      </a:lvl6pPr>
      <a:lvl7pPr algn="l" defTabSz="1006754" eaLnBrk="1" hangingPunct="1" latinLnBrk="0" marL="3020263" rtl="0">
        <a:defRPr kern="1200" sz="1982">
          <a:solidFill>
            <a:schemeClr val="tx1"/>
          </a:solidFill>
          <a:latin typeface="+mn-lt"/>
          <a:ea typeface="+mn-ea"/>
          <a:cs typeface="+mn-cs"/>
        </a:defRPr>
      </a:lvl7pPr>
      <a:lvl8pPr algn="l" defTabSz="1006754" eaLnBrk="1" hangingPunct="1" latinLnBrk="0" marL="3523640" rtl="0">
        <a:defRPr kern="1200" sz="1982">
          <a:solidFill>
            <a:schemeClr val="tx1"/>
          </a:solidFill>
          <a:latin typeface="+mn-lt"/>
          <a:ea typeface="+mn-ea"/>
          <a:cs typeface="+mn-cs"/>
        </a:defRPr>
      </a:lvl8pPr>
      <a:lvl9pPr algn="l" defTabSz="1006754" eaLnBrk="1" hangingPunct="1" latinLnBrk="0" marL="4027018" rtl="0">
        <a:defRPr kern="1200" sz="1982">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095" y="1272011"/>
            <a:ext cx="8557736" cy="2705947"/>
          </a:xfrm>
        </p:spPr>
        <p:txBody>
          <a:bodyPr/>
          <a:lstStyle/>
          <a:p>
            <a:pPr lvl="0" indent="0" marL="0">
              <a:buNone/>
            </a:pPr>
            <a:r>
              <a:rPr/>
              <a:t>bofa pptx template study 1</a:t>
            </a:r>
          </a:p>
        </p:txBody>
      </p:sp>
      <p:sp>
        <p:nvSpPr>
          <p:cNvPr id="3" name="Subtitle 2"/>
          <p:cNvSpPr>
            <a:spLocks noGrp="1"/>
          </p:cNvSpPr>
          <p:nvPr>
            <p:ph idx="1" type="subTitle"/>
          </p:nvPr>
        </p:nvSpPr>
        <p:spPr>
          <a:xfrm>
            <a:off x="1258491" y="4082310"/>
            <a:ext cx="7550944" cy="1876530"/>
          </a:xfrm>
        </p:spPr>
        <p:txBody>
          <a:bodyPr/>
          <a:lstStyle/>
          <a:p>
            <a:pPr lvl="0" indent="0" marL="0">
              <a:buNone/>
            </a:pPr>
            <a:br/>
            <a:br/>
            <a:r>
              <a:rPr/>
              <a:t>Inho Park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518160"/>
            <a:ext cx="3247168" cy="1813560"/>
          </a:xfrm>
        </p:spPr>
        <p:txBody>
          <a:bodyPr/>
          <a:lstStyle/>
          <a:p>
            <a:pPr lvl="0" indent="0" marL="0">
              <a:buNone/>
            </a:pPr>
            <a:r>
              <a:rPr/>
              <a:t>One Column with text and image</a:t>
            </a:r>
          </a:p>
        </p:txBody>
      </p:sp>
      <p:sp>
        <p:nvSpPr>
          <p:cNvPr id="4" name="Text Placeholder 3"/>
          <p:cNvSpPr>
            <a:spLocks noGrp="1"/>
          </p:cNvSpPr>
          <p:nvPr>
            <p:ph idx="2" sz="half" type="body"/>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4610100" y="1117600"/>
            <a:ext cx="4432300" cy="5511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Column with text and image</a:t>
            </a:r>
          </a:p>
        </p:txBody>
      </p:sp>
      <p:sp>
        <p:nvSpPr>
          <p:cNvPr id="3" name="Content Placeholder 2"/>
          <p:cNvSpPr>
            <a:spLocks noGrp="1"/>
          </p:cNvSpPr>
          <p:nvPr>
            <p:ph idx="1"/>
          </p:nvPr>
        </p:nvSpPr>
        <p:spPr/>
        <p:txBody>
          <a:bodyPr/>
          <a:lstStyle/>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with text and image - title</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5245100" y="2057400"/>
            <a:ext cx="3962400" cy="4927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only texts - title</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4" name="Content Placeholder 3"/>
          <p:cNvSpPr>
            <a:spLocks noGrp="1"/>
          </p:cNvSpPr>
          <p:nvPr>
            <p:ph idx="2" sz="half"/>
          </p:nvPr>
        </p:nvSpPr>
        <p:spPr/>
        <p:txBody>
          <a:bodyPr/>
          <a:lstStyle/>
          <a:p>
            <a:pPr lvl="0" indent="0" marL="0">
              <a:spcBef>
                <a:spcPts val="3000"/>
              </a:spcBef>
              <a:buNone/>
            </a:pPr>
            <a:r>
              <a:rPr b="1"/>
              <a:t>Column 2 -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thoughts</a:t>
            </a:r>
          </a:p>
          <a:p>
            <a:pPr lvl="0"/>
            <a:r>
              <a:rPr/>
              <a:t>Questions? :question: Post to discord! :grin:</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1512</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bofa pptx template study 1</dc:title>
  <dc:creator>Inho Park</dc:creator>
  <cp:keywords/>
  <dcterms:created xsi:type="dcterms:W3CDTF">2023-06-27T21:13:15Z</dcterms:created>
  <dcterms:modified xsi:type="dcterms:W3CDTF">2023-06-27T21:13:15Z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