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0067925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3E2"/>
    <a:srgbClr val="263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791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AD12C-9F34-4086-BC49-03E04A3FD7E1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0338" y="1143000"/>
            <a:ext cx="3997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B6E85-5011-4D87-94BA-0609773ED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0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9373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1pPr>
    <a:lvl2pPr marL="509687" algn="l" defTabSz="1019373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2pPr>
    <a:lvl3pPr marL="1019373" algn="l" defTabSz="1019373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3pPr>
    <a:lvl4pPr marL="1529060" algn="l" defTabSz="1019373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4pPr>
    <a:lvl5pPr marL="2038746" algn="l" defTabSz="1019373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5pPr>
    <a:lvl6pPr marL="2548433" algn="l" defTabSz="1019373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6pPr>
    <a:lvl7pPr marL="3058119" algn="l" defTabSz="1019373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7pPr>
    <a:lvl8pPr marL="3567806" algn="l" defTabSz="1019373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8pPr>
    <a:lvl9pPr marL="4077492" algn="l" defTabSz="1019373" rtl="0" eaLnBrk="1" latinLnBrk="0" hangingPunct="1">
      <a:defRPr sz="13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095" y="1272011"/>
            <a:ext cx="8557736" cy="2705947"/>
          </a:xfrm>
        </p:spPr>
        <p:txBody>
          <a:bodyPr anchor="b"/>
          <a:lstStyle>
            <a:lvl1pPr algn="ctr">
              <a:defRPr sz="66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8491" y="4082310"/>
            <a:ext cx="7550944" cy="1876530"/>
          </a:xfrm>
        </p:spPr>
        <p:txBody>
          <a:bodyPr/>
          <a:lstStyle>
            <a:lvl1pPr marL="0" indent="0" algn="ctr">
              <a:buNone/>
              <a:defRPr sz="2642"/>
            </a:lvl1pPr>
            <a:lvl2pPr marL="503377" indent="0" algn="ctr">
              <a:buNone/>
              <a:defRPr sz="2202"/>
            </a:lvl2pPr>
            <a:lvl3pPr marL="1006754" indent="0" algn="ctr">
              <a:buNone/>
              <a:defRPr sz="1982"/>
            </a:lvl3pPr>
            <a:lvl4pPr marL="1510132" indent="0" algn="ctr">
              <a:buNone/>
              <a:defRPr sz="1762"/>
            </a:lvl4pPr>
            <a:lvl5pPr marL="2013509" indent="0" algn="ctr">
              <a:buNone/>
              <a:defRPr sz="1762"/>
            </a:lvl5pPr>
            <a:lvl6pPr marL="2516886" indent="0" algn="ctr">
              <a:buNone/>
              <a:defRPr sz="1762"/>
            </a:lvl6pPr>
            <a:lvl7pPr marL="3020263" indent="0" algn="ctr">
              <a:buNone/>
              <a:defRPr sz="1762"/>
            </a:lvl7pPr>
            <a:lvl8pPr marL="3523640" indent="0" algn="ctr">
              <a:buNone/>
              <a:defRPr sz="1762"/>
            </a:lvl8pPr>
            <a:lvl9pPr marL="4027018" indent="0" algn="ctr">
              <a:buNone/>
              <a:defRPr sz="176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D269-42B5-4067-A42B-F772DEB587E1}" type="datetimeFigureOut">
              <a:rPr lang="en-US" smtClean="0"/>
              <a:pPr/>
              <a:t>6/27/23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D269-42B5-4067-A42B-F772DEB587E1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6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4860" y="413808"/>
            <a:ext cx="2170896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170" y="413808"/>
            <a:ext cx="6386840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D269-42B5-4067-A42B-F772DEB587E1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2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D269-42B5-4067-A42B-F772DEB587E1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D4C1F2-19C6-BF74-D09D-48F6F5D6EB31}"/>
              </a:ext>
            </a:extLst>
          </p:cNvPr>
          <p:cNvSpPr txBox="1"/>
          <p:nvPr userDrawn="1"/>
        </p:nvSpPr>
        <p:spPr>
          <a:xfrm>
            <a:off x="-1636037" y="2838104"/>
            <a:ext cx="184731" cy="401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7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A223BC-8B2E-2911-CDDE-B35B016D1B8C}"/>
              </a:ext>
            </a:extLst>
          </p:cNvPr>
          <p:cNvCxnSpPr/>
          <p:nvPr userDrawn="1"/>
        </p:nvCxnSpPr>
        <p:spPr>
          <a:xfrm>
            <a:off x="356616" y="1029810"/>
            <a:ext cx="934516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98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927" y="1937705"/>
            <a:ext cx="8683585" cy="3233102"/>
          </a:xfrm>
        </p:spPr>
        <p:txBody>
          <a:bodyPr anchor="b"/>
          <a:lstStyle>
            <a:lvl1pPr>
              <a:defRPr sz="66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927" y="5201393"/>
            <a:ext cx="8683585" cy="1700212"/>
          </a:xfrm>
        </p:spPr>
        <p:txBody>
          <a:bodyPr/>
          <a:lstStyle>
            <a:lvl1pPr marL="0" indent="0">
              <a:buNone/>
              <a:defRPr sz="2642">
                <a:solidFill>
                  <a:schemeClr val="tx1"/>
                </a:solidFill>
              </a:defRPr>
            </a:lvl1pPr>
            <a:lvl2pPr marL="503377" indent="0">
              <a:buNone/>
              <a:defRPr sz="2202">
                <a:solidFill>
                  <a:schemeClr val="tx1">
                    <a:tint val="75000"/>
                  </a:schemeClr>
                </a:solidFill>
              </a:defRPr>
            </a:lvl2pPr>
            <a:lvl3pPr marL="1006754" indent="0">
              <a:buNone/>
              <a:defRPr sz="1982">
                <a:solidFill>
                  <a:schemeClr val="tx1">
                    <a:tint val="75000"/>
                  </a:schemeClr>
                </a:solidFill>
              </a:defRPr>
            </a:lvl3pPr>
            <a:lvl4pPr marL="1510132" indent="0">
              <a:buNone/>
              <a:defRPr sz="1762">
                <a:solidFill>
                  <a:schemeClr val="tx1">
                    <a:tint val="75000"/>
                  </a:schemeClr>
                </a:solidFill>
              </a:defRPr>
            </a:lvl4pPr>
            <a:lvl5pPr marL="2013509" indent="0">
              <a:buNone/>
              <a:defRPr sz="1762">
                <a:solidFill>
                  <a:schemeClr val="tx1">
                    <a:tint val="75000"/>
                  </a:schemeClr>
                </a:solidFill>
              </a:defRPr>
            </a:lvl5pPr>
            <a:lvl6pPr marL="2516886" indent="0">
              <a:buNone/>
              <a:defRPr sz="1762">
                <a:solidFill>
                  <a:schemeClr val="tx1">
                    <a:tint val="75000"/>
                  </a:schemeClr>
                </a:solidFill>
              </a:defRPr>
            </a:lvl6pPr>
            <a:lvl7pPr marL="3020263" indent="0">
              <a:buNone/>
              <a:defRPr sz="1762">
                <a:solidFill>
                  <a:schemeClr val="tx1">
                    <a:tint val="75000"/>
                  </a:schemeClr>
                </a:solidFill>
              </a:defRPr>
            </a:lvl7pPr>
            <a:lvl8pPr marL="3523640" indent="0">
              <a:buNone/>
              <a:defRPr sz="1762">
                <a:solidFill>
                  <a:schemeClr val="tx1">
                    <a:tint val="75000"/>
                  </a:schemeClr>
                </a:solidFill>
              </a:defRPr>
            </a:lvl8pPr>
            <a:lvl9pPr marL="4027018" indent="0">
              <a:buNone/>
              <a:defRPr sz="17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D269-42B5-4067-A42B-F772DEB587E1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0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170" y="2069042"/>
            <a:ext cx="4278868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6887" y="2069042"/>
            <a:ext cx="4278868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D269-42B5-4067-A42B-F772DEB587E1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0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81" y="413810"/>
            <a:ext cx="868358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482" y="1905318"/>
            <a:ext cx="4259204" cy="933767"/>
          </a:xfrm>
        </p:spPr>
        <p:txBody>
          <a:bodyPr anchor="b"/>
          <a:lstStyle>
            <a:lvl1pPr marL="0" indent="0">
              <a:buNone/>
              <a:defRPr sz="2642" b="1"/>
            </a:lvl1pPr>
            <a:lvl2pPr marL="503377" indent="0">
              <a:buNone/>
              <a:defRPr sz="2202" b="1"/>
            </a:lvl2pPr>
            <a:lvl3pPr marL="1006754" indent="0">
              <a:buNone/>
              <a:defRPr sz="1982" b="1"/>
            </a:lvl3pPr>
            <a:lvl4pPr marL="1510132" indent="0">
              <a:buNone/>
              <a:defRPr sz="1762" b="1"/>
            </a:lvl4pPr>
            <a:lvl5pPr marL="2013509" indent="0">
              <a:buNone/>
              <a:defRPr sz="1762" b="1"/>
            </a:lvl5pPr>
            <a:lvl6pPr marL="2516886" indent="0">
              <a:buNone/>
              <a:defRPr sz="1762" b="1"/>
            </a:lvl6pPr>
            <a:lvl7pPr marL="3020263" indent="0">
              <a:buNone/>
              <a:defRPr sz="1762" b="1"/>
            </a:lvl7pPr>
            <a:lvl8pPr marL="3523640" indent="0">
              <a:buNone/>
              <a:defRPr sz="1762" b="1"/>
            </a:lvl8pPr>
            <a:lvl9pPr marL="4027018" indent="0">
              <a:buNone/>
              <a:defRPr sz="17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482" y="2839085"/>
            <a:ext cx="425920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6888" y="1905318"/>
            <a:ext cx="4280179" cy="933767"/>
          </a:xfrm>
        </p:spPr>
        <p:txBody>
          <a:bodyPr anchor="b"/>
          <a:lstStyle>
            <a:lvl1pPr marL="0" indent="0">
              <a:buNone/>
              <a:defRPr sz="2642" b="1"/>
            </a:lvl1pPr>
            <a:lvl2pPr marL="503377" indent="0">
              <a:buNone/>
              <a:defRPr sz="2202" b="1"/>
            </a:lvl2pPr>
            <a:lvl3pPr marL="1006754" indent="0">
              <a:buNone/>
              <a:defRPr sz="1982" b="1"/>
            </a:lvl3pPr>
            <a:lvl4pPr marL="1510132" indent="0">
              <a:buNone/>
              <a:defRPr sz="1762" b="1"/>
            </a:lvl4pPr>
            <a:lvl5pPr marL="2013509" indent="0">
              <a:buNone/>
              <a:defRPr sz="1762" b="1"/>
            </a:lvl5pPr>
            <a:lvl6pPr marL="2516886" indent="0">
              <a:buNone/>
              <a:defRPr sz="1762" b="1"/>
            </a:lvl6pPr>
            <a:lvl7pPr marL="3020263" indent="0">
              <a:buNone/>
              <a:defRPr sz="1762" b="1"/>
            </a:lvl7pPr>
            <a:lvl8pPr marL="3523640" indent="0">
              <a:buNone/>
              <a:defRPr sz="1762" b="1"/>
            </a:lvl8pPr>
            <a:lvl9pPr marL="4027018" indent="0">
              <a:buNone/>
              <a:defRPr sz="17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6888" y="2839085"/>
            <a:ext cx="4280179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D269-42B5-4067-A42B-F772DEB587E1}" type="datetimeFigureOut">
              <a:rPr lang="en-US" smtClean="0"/>
              <a:t>6/27/23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9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D269-42B5-4067-A42B-F772DEB587E1}" type="datetimeFigureOut">
              <a:rPr lang="en-US" smtClean="0"/>
              <a:t>6/27/23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4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b="1" i="1"/>
              <a:t>Page</a:t>
            </a:r>
            <a:r>
              <a:rPr lang="en-US"/>
              <a:t> </a:t>
            </a:r>
            <a:fld id="{141F55E9-9A83-45A8-A91F-A02EDC2352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78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81" y="518160"/>
            <a:ext cx="3247168" cy="1813560"/>
          </a:xfrm>
        </p:spPr>
        <p:txBody>
          <a:bodyPr anchor="b"/>
          <a:lstStyle>
            <a:lvl1pPr>
              <a:defRPr sz="35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0179" y="1119083"/>
            <a:ext cx="5096887" cy="5523442"/>
          </a:xfrm>
        </p:spPr>
        <p:txBody>
          <a:bodyPr/>
          <a:lstStyle>
            <a:lvl1pPr>
              <a:defRPr sz="3523"/>
            </a:lvl1pPr>
            <a:lvl2pPr>
              <a:defRPr sz="3083"/>
            </a:lvl2pPr>
            <a:lvl3pPr>
              <a:defRPr sz="2642"/>
            </a:lvl3pPr>
            <a:lvl4pPr>
              <a:defRPr sz="2202"/>
            </a:lvl4pPr>
            <a:lvl5pPr>
              <a:defRPr sz="2202"/>
            </a:lvl5pPr>
            <a:lvl6pPr>
              <a:defRPr sz="2202"/>
            </a:lvl6pPr>
            <a:lvl7pPr>
              <a:defRPr sz="2202"/>
            </a:lvl7pPr>
            <a:lvl8pPr>
              <a:defRPr sz="2202"/>
            </a:lvl8pPr>
            <a:lvl9pPr>
              <a:defRPr sz="22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481" y="2331720"/>
            <a:ext cx="3247168" cy="4319800"/>
          </a:xfrm>
        </p:spPr>
        <p:txBody>
          <a:bodyPr/>
          <a:lstStyle>
            <a:lvl1pPr marL="0" indent="0">
              <a:buNone/>
              <a:defRPr sz="1762"/>
            </a:lvl1pPr>
            <a:lvl2pPr marL="503377" indent="0">
              <a:buNone/>
              <a:defRPr sz="1541"/>
            </a:lvl2pPr>
            <a:lvl3pPr marL="1006754" indent="0">
              <a:buNone/>
              <a:defRPr sz="1321"/>
            </a:lvl3pPr>
            <a:lvl4pPr marL="1510132" indent="0">
              <a:buNone/>
              <a:defRPr sz="1101"/>
            </a:lvl4pPr>
            <a:lvl5pPr marL="2013509" indent="0">
              <a:buNone/>
              <a:defRPr sz="1101"/>
            </a:lvl5pPr>
            <a:lvl6pPr marL="2516886" indent="0">
              <a:buNone/>
              <a:defRPr sz="1101"/>
            </a:lvl6pPr>
            <a:lvl7pPr marL="3020263" indent="0">
              <a:buNone/>
              <a:defRPr sz="1101"/>
            </a:lvl7pPr>
            <a:lvl8pPr marL="3523640" indent="0">
              <a:buNone/>
              <a:defRPr sz="1101"/>
            </a:lvl8pPr>
            <a:lvl9pPr marL="4027018" indent="0">
              <a:buNone/>
              <a:defRPr sz="11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D269-42B5-4067-A42B-F772DEB587E1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3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81" y="518160"/>
            <a:ext cx="3247168" cy="1813560"/>
          </a:xfrm>
        </p:spPr>
        <p:txBody>
          <a:bodyPr anchor="b"/>
          <a:lstStyle>
            <a:lvl1pPr>
              <a:defRPr sz="35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0179" y="1119083"/>
            <a:ext cx="5096887" cy="5523442"/>
          </a:xfrm>
        </p:spPr>
        <p:txBody>
          <a:bodyPr anchor="t"/>
          <a:lstStyle>
            <a:lvl1pPr marL="0" indent="0">
              <a:buNone/>
              <a:defRPr sz="3523"/>
            </a:lvl1pPr>
            <a:lvl2pPr marL="503377" indent="0">
              <a:buNone/>
              <a:defRPr sz="3083"/>
            </a:lvl2pPr>
            <a:lvl3pPr marL="1006754" indent="0">
              <a:buNone/>
              <a:defRPr sz="2642"/>
            </a:lvl3pPr>
            <a:lvl4pPr marL="1510132" indent="0">
              <a:buNone/>
              <a:defRPr sz="2202"/>
            </a:lvl4pPr>
            <a:lvl5pPr marL="2013509" indent="0">
              <a:buNone/>
              <a:defRPr sz="2202"/>
            </a:lvl5pPr>
            <a:lvl6pPr marL="2516886" indent="0">
              <a:buNone/>
              <a:defRPr sz="2202"/>
            </a:lvl6pPr>
            <a:lvl7pPr marL="3020263" indent="0">
              <a:buNone/>
              <a:defRPr sz="2202"/>
            </a:lvl7pPr>
            <a:lvl8pPr marL="3523640" indent="0">
              <a:buNone/>
              <a:defRPr sz="2202"/>
            </a:lvl8pPr>
            <a:lvl9pPr marL="4027018" indent="0">
              <a:buNone/>
              <a:defRPr sz="22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481" y="2331720"/>
            <a:ext cx="3247168" cy="4319800"/>
          </a:xfrm>
        </p:spPr>
        <p:txBody>
          <a:bodyPr/>
          <a:lstStyle>
            <a:lvl1pPr marL="0" indent="0">
              <a:buNone/>
              <a:defRPr sz="1762"/>
            </a:lvl1pPr>
            <a:lvl2pPr marL="503377" indent="0">
              <a:buNone/>
              <a:defRPr sz="1541"/>
            </a:lvl2pPr>
            <a:lvl3pPr marL="1006754" indent="0">
              <a:buNone/>
              <a:defRPr sz="1321"/>
            </a:lvl3pPr>
            <a:lvl4pPr marL="1510132" indent="0">
              <a:buNone/>
              <a:defRPr sz="1101"/>
            </a:lvl4pPr>
            <a:lvl5pPr marL="2013509" indent="0">
              <a:buNone/>
              <a:defRPr sz="1101"/>
            </a:lvl5pPr>
            <a:lvl6pPr marL="2516886" indent="0">
              <a:buNone/>
              <a:defRPr sz="1101"/>
            </a:lvl6pPr>
            <a:lvl7pPr marL="3020263" indent="0">
              <a:buNone/>
              <a:defRPr sz="1101"/>
            </a:lvl7pPr>
            <a:lvl8pPr marL="3523640" indent="0">
              <a:buNone/>
              <a:defRPr sz="1101"/>
            </a:lvl8pPr>
            <a:lvl9pPr marL="4027018" indent="0">
              <a:buNone/>
              <a:defRPr sz="11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D269-42B5-4067-A42B-F772DEB587E1}" type="datetimeFigureOut">
              <a:rPr lang="en-US" smtClean="0"/>
              <a:t>6/27/23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1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6616" y="356616"/>
            <a:ext cx="7543800" cy="356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616" y="1371600"/>
            <a:ext cx="9345168" cy="5266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170" y="7203865"/>
            <a:ext cx="2265283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CD269-42B5-4067-A42B-F772DEB587E1}" type="datetimeFigureOut">
              <a:rPr lang="en-US" smtClean="0"/>
              <a:t>6/27/23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5000" y="7203865"/>
            <a:ext cx="339792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0472" y="7203865"/>
            <a:ext cx="2265283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F55E9-9A83-45A8-A91F-A02EDC23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3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6754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51689" indent="-251689" algn="l" defTabSz="1006754" rtl="0" eaLnBrk="1" latinLnBrk="0" hangingPunct="1">
        <a:lnSpc>
          <a:spcPct val="90000"/>
        </a:lnSpc>
        <a:spcBef>
          <a:spcPts val="1101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55066" indent="-251689" algn="l" defTabSz="1006754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443" indent="-251689" algn="l" defTabSz="1006754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761820" indent="-251689" algn="l" defTabSz="1006754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265197" indent="-251689" algn="l" defTabSz="1006754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768575" indent="-251689" algn="l" defTabSz="1006754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2" kern="1200">
          <a:solidFill>
            <a:schemeClr val="tx1"/>
          </a:solidFill>
          <a:latin typeface="+mn-lt"/>
          <a:ea typeface="+mn-ea"/>
          <a:cs typeface="+mn-cs"/>
        </a:defRPr>
      </a:lvl6pPr>
      <a:lvl7pPr marL="3271952" indent="-251689" algn="l" defTabSz="1006754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2" kern="1200">
          <a:solidFill>
            <a:schemeClr val="tx1"/>
          </a:solidFill>
          <a:latin typeface="+mn-lt"/>
          <a:ea typeface="+mn-ea"/>
          <a:cs typeface="+mn-cs"/>
        </a:defRPr>
      </a:lvl7pPr>
      <a:lvl8pPr marL="3775329" indent="-251689" algn="l" defTabSz="1006754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2" kern="1200">
          <a:solidFill>
            <a:schemeClr val="tx1"/>
          </a:solidFill>
          <a:latin typeface="+mn-lt"/>
          <a:ea typeface="+mn-ea"/>
          <a:cs typeface="+mn-cs"/>
        </a:defRPr>
      </a:lvl8pPr>
      <a:lvl9pPr marL="4278706" indent="-251689" algn="l" defTabSz="1006754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6754" rtl="0" eaLnBrk="1" latinLnBrk="0" hangingPunct="1">
        <a:defRPr sz="1982" kern="1200">
          <a:solidFill>
            <a:schemeClr val="tx1"/>
          </a:solidFill>
          <a:latin typeface="+mn-lt"/>
          <a:ea typeface="+mn-ea"/>
          <a:cs typeface="+mn-cs"/>
        </a:defRPr>
      </a:lvl1pPr>
      <a:lvl2pPr marL="503377" algn="l" defTabSz="1006754" rtl="0" eaLnBrk="1" latinLnBrk="0" hangingPunct="1">
        <a:defRPr sz="1982" kern="1200">
          <a:solidFill>
            <a:schemeClr val="tx1"/>
          </a:solidFill>
          <a:latin typeface="+mn-lt"/>
          <a:ea typeface="+mn-ea"/>
          <a:cs typeface="+mn-cs"/>
        </a:defRPr>
      </a:lvl2pPr>
      <a:lvl3pPr marL="1006754" algn="l" defTabSz="1006754" rtl="0" eaLnBrk="1" latinLnBrk="0" hangingPunct="1">
        <a:defRPr sz="1982" kern="1200">
          <a:solidFill>
            <a:schemeClr val="tx1"/>
          </a:solidFill>
          <a:latin typeface="+mn-lt"/>
          <a:ea typeface="+mn-ea"/>
          <a:cs typeface="+mn-cs"/>
        </a:defRPr>
      </a:lvl3pPr>
      <a:lvl4pPr marL="1510132" algn="l" defTabSz="1006754" rtl="0" eaLnBrk="1" latinLnBrk="0" hangingPunct="1">
        <a:defRPr sz="1982" kern="1200">
          <a:solidFill>
            <a:schemeClr val="tx1"/>
          </a:solidFill>
          <a:latin typeface="+mn-lt"/>
          <a:ea typeface="+mn-ea"/>
          <a:cs typeface="+mn-cs"/>
        </a:defRPr>
      </a:lvl4pPr>
      <a:lvl5pPr marL="2013509" algn="l" defTabSz="1006754" rtl="0" eaLnBrk="1" latinLnBrk="0" hangingPunct="1">
        <a:defRPr sz="1982" kern="1200">
          <a:solidFill>
            <a:schemeClr val="tx1"/>
          </a:solidFill>
          <a:latin typeface="+mn-lt"/>
          <a:ea typeface="+mn-ea"/>
          <a:cs typeface="+mn-cs"/>
        </a:defRPr>
      </a:lvl5pPr>
      <a:lvl6pPr marL="2516886" algn="l" defTabSz="1006754" rtl="0" eaLnBrk="1" latinLnBrk="0" hangingPunct="1">
        <a:defRPr sz="1982" kern="1200">
          <a:solidFill>
            <a:schemeClr val="tx1"/>
          </a:solidFill>
          <a:latin typeface="+mn-lt"/>
          <a:ea typeface="+mn-ea"/>
          <a:cs typeface="+mn-cs"/>
        </a:defRPr>
      </a:lvl6pPr>
      <a:lvl7pPr marL="3020263" algn="l" defTabSz="1006754" rtl="0" eaLnBrk="1" latinLnBrk="0" hangingPunct="1">
        <a:defRPr sz="1982" kern="1200">
          <a:solidFill>
            <a:schemeClr val="tx1"/>
          </a:solidFill>
          <a:latin typeface="+mn-lt"/>
          <a:ea typeface="+mn-ea"/>
          <a:cs typeface="+mn-cs"/>
        </a:defRPr>
      </a:lvl7pPr>
      <a:lvl8pPr marL="3523640" algn="l" defTabSz="1006754" rtl="0" eaLnBrk="1" latinLnBrk="0" hangingPunct="1">
        <a:defRPr sz="1982" kern="1200">
          <a:solidFill>
            <a:schemeClr val="tx1"/>
          </a:solidFill>
          <a:latin typeface="+mn-lt"/>
          <a:ea typeface="+mn-ea"/>
          <a:cs typeface="+mn-cs"/>
        </a:defRPr>
      </a:lvl8pPr>
      <a:lvl9pPr marL="4027018" algn="l" defTabSz="1006754" rtl="0" eaLnBrk="1" latinLnBrk="0" hangingPunct="1">
        <a:defRPr sz="19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A80F33-49A1-4DB6-B18F-B62E9392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8A421F-7CD3-4A71-AAC9-B50B58FA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7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1512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Gibson</dc:creator>
  <cp:lastModifiedBy>Inho Park</cp:lastModifiedBy>
  <cp:revision>32</cp:revision>
  <dcterms:created xsi:type="dcterms:W3CDTF">2023-02-17T17:54:30Z</dcterms:created>
  <dcterms:modified xsi:type="dcterms:W3CDTF">2023-06-27T21:13:39Z</dcterms:modified>
</cp:coreProperties>
</file>