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8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0067925" cy="75438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D3E2"/>
    <a:srgbClr val="2637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8683"/>
    <p:restoredTop sz="94660"/>
  </p:normalViewPr>
  <p:slideViewPr>
    <p:cSldViewPr snapToGrid="0">
      <p:cViewPr varScale="1">
        <p:scale>
          <a:sx d="100" n="100"/>
          <a:sy d="100" n="100"/>
        </p:scale>
        <p:origin x="1280" y="17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21" Type="http://schemas.openxmlformats.org/officeDocument/2006/relationships/tableStyles" Target="tableStyles.xml" /><Relationship Id="rId1" Type="http://schemas.openxmlformats.org/officeDocument/2006/relationships/slideMaster" Target="slideMasters/slideMaster1.xml" /><Relationship Id="rId20" Type="http://schemas.openxmlformats.org/officeDocument/2006/relationships/theme" Target="theme/theme1.xml" /><Relationship Id="rId19" Type="http://schemas.openxmlformats.org/officeDocument/2006/relationships/viewProps" Target="viewProps.xml" /><Relationship Id="rId1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AD12C-9F34-4086-BC49-03E04A3FD7E1}" type="datetimeFigureOut">
              <a:rPr lang="en-US" smtClean="0"/>
              <a:t>7/5/23</a:t>
            </a:fld>
            <a:endParaRPr lang="en-US"/>
          </a:p>
        </p:txBody>
      </p:sp>
      <p:sp>
        <p:nvSpPr>
          <p:cNvPr id="4" name="Slide Image Placeholder 3"/>
          <p:cNvSpPr>
            <a:spLocks noGrp="1" noRot="1" noChangeAspect="1"/>
          </p:cNvSpPr>
          <p:nvPr>
            <p:ph type="sldImg" idx="2"/>
          </p:nvPr>
        </p:nvSpPr>
        <p:spPr>
          <a:xfrm>
            <a:off x="1370013" y="1143000"/>
            <a:ext cx="4117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B6E85-5011-4D87-94BA-0609773ED8C6}" type="slidenum">
              <a:rPr lang="en-US" smtClean="0"/>
              <a:t>‹#›</a:t>
            </a:fld>
            <a:endParaRPr lang="en-US"/>
          </a:p>
        </p:txBody>
      </p:sp>
    </p:spTree>
    <p:extLst>
      <p:ext uri="{BB962C8B-B14F-4D97-AF65-F5344CB8AC3E}">
        <p14:creationId xmlns:p14="http://schemas.microsoft.com/office/powerpoint/2010/main" val="213050650"/>
      </p:ext>
    </p:extLst>
  </p:cSld>
  <p:clrMap bg1="lt1" tx1="dk1" bg2="lt2" tx2="dk2" accent1="accent1" accent2="accent2" accent3="accent3" accent4="accent4" accent5="accent5" accent6="accent6" hlink="hlink" folHlink="folHlink"/>
  <p:notesStyle>
    <a:lvl1pPr marL="0" algn="l" defTabSz="1019373" rtl="0" eaLnBrk="1" latinLnBrk="0" hangingPunct="1">
      <a:defRPr sz="1338" kern="1200">
        <a:solidFill>
          <a:schemeClr val="tx1"/>
        </a:solidFill>
        <a:latin typeface="+mn-lt"/>
        <a:ea typeface="+mn-ea"/>
        <a:cs typeface="+mn-cs"/>
      </a:defRPr>
    </a:lvl1pPr>
    <a:lvl2pPr marL="509687" algn="l" defTabSz="1019373" rtl="0" eaLnBrk="1" latinLnBrk="0" hangingPunct="1">
      <a:defRPr sz="1338" kern="1200">
        <a:solidFill>
          <a:schemeClr val="tx1"/>
        </a:solidFill>
        <a:latin typeface="+mn-lt"/>
        <a:ea typeface="+mn-ea"/>
        <a:cs typeface="+mn-cs"/>
      </a:defRPr>
    </a:lvl2pPr>
    <a:lvl3pPr marL="1019373" algn="l" defTabSz="1019373" rtl="0" eaLnBrk="1" latinLnBrk="0" hangingPunct="1">
      <a:defRPr sz="1338" kern="1200">
        <a:solidFill>
          <a:schemeClr val="tx1"/>
        </a:solidFill>
        <a:latin typeface="+mn-lt"/>
        <a:ea typeface="+mn-ea"/>
        <a:cs typeface="+mn-cs"/>
      </a:defRPr>
    </a:lvl3pPr>
    <a:lvl4pPr marL="1529060" algn="l" defTabSz="1019373" rtl="0" eaLnBrk="1" latinLnBrk="0" hangingPunct="1">
      <a:defRPr sz="1338" kern="1200">
        <a:solidFill>
          <a:schemeClr val="tx1"/>
        </a:solidFill>
        <a:latin typeface="+mn-lt"/>
        <a:ea typeface="+mn-ea"/>
        <a:cs typeface="+mn-cs"/>
      </a:defRPr>
    </a:lvl4pPr>
    <a:lvl5pPr marL="2038746" algn="l" defTabSz="1019373" rtl="0" eaLnBrk="1" latinLnBrk="0" hangingPunct="1">
      <a:defRPr sz="1338" kern="1200">
        <a:solidFill>
          <a:schemeClr val="tx1"/>
        </a:solidFill>
        <a:latin typeface="+mn-lt"/>
        <a:ea typeface="+mn-ea"/>
        <a:cs typeface="+mn-cs"/>
      </a:defRPr>
    </a:lvl5pPr>
    <a:lvl6pPr marL="2548433" algn="l" defTabSz="1019373" rtl="0" eaLnBrk="1" latinLnBrk="0" hangingPunct="1">
      <a:defRPr sz="1338" kern="1200">
        <a:solidFill>
          <a:schemeClr val="tx1"/>
        </a:solidFill>
        <a:latin typeface="+mn-lt"/>
        <a:ea typeface="+mn-ea"/>
        <a:cs typeface="+mn-cs"/>
      </a:defRPr>
    </a:lvl6pPr>
    <a:lvl7pPr marL="3058119" algn="l" defTabSz="1019373" rtl="0" eaLnBrk="1" latinLnBrk="0" hangingPunct="1">
      <a:defRPr sz="1338" kern="1200">
        <a:solidFill>
          <a:schemeClr val="tx1"/>
        </a:solidFill>
        <a:latin typeface="+mn-lt"/>
        <a:ea typeface="+mn-ea"/>
        <a:cs typeface="+mn-cs"/>
      </a:defRPr>
    </a:lvl7pPr>
    <a:lvl8pPr marL="3567806" algn="l" defTabSz="1019373" rtl="0" eaLnBrk="1" latinLnBrk="0" hangingPunct="1">
      <a:defRPr sz="1338" kern="1200">
        <a:solidFill>
          <a:schemeClr val="tx1"/>
        </a:solidFill>
        <a:latin typeface="+mn-lt"/>
        <a:ea typeface="+mn-ea"/>
        <a:cs typeface="+mn-cs"/>
      </a:defRPr>
    </a:lvl8pPr>
    <a:lvl9pPr marL="4077492" algn="l" defTabSz="1019373" rtl="0" eaLnBrk="1" latinLnBrk="0" hangingPunct="1">
      <a:defRPr sz="1338"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are some speaker notes! </a:t>
            </a:r>
            <a:r>
              <a:rPr i="1"/>
              <a:t>This layout is used for all slides which do not match the criteria for another layout.</a:t>
            </a:r>
          </a:p>
        </p:txBody>
      </p:sp>
      <p:sp>
        <p:nvSpPr>
          <p:cNvPr id="4" name="Slide Number Placeholder 3"/>
          <p:cNvSpPr>
            <a:spLocks noGrp="1"/>
          </p:cNvSpPr>
          <p:nvPr>
            <p:ph type="sldNum" sz="quarter" idx="10"/>
          </p:nvPr>
        </p:nvSpPr>
        <p:spPr/>
        <p:txBody>
          <a:bodyPr/>
          <a:lstStyle/>
          <a:p>
            <a:fld id="{5C8B6E85-5011-4D87-94BA-0609773ED8C6}"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using images for ‘two contents’, you can’t have h3 sub title (## Sub title).</a:t>
            </a:r>
          </a:p>
        </p:txBody>
      </p:sp>
      <p:sp>
        <p:nvSpPr>
          <p:cNvPr id="4" name="Slide Number Placeholder 3"/>
          <p:cNvSpPr>
            <a:spLocks noGrp="1"/>
          </p:cNvSpPr>
          <p:nvPr>
            <p:ph type="sldNum" sz="quarter" idx="10"/>
          </p:nvPr>
        </p:nvSpPr>
        <p:spPr/>
        <p:txBody>
          <a:bodyPr/>
          <a:lstStyle/>
          <a:p>
            <a:fld id="{5C8B6E85-5011-4D87-94BA-0609773ED8C6}"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using images for ‘two contents’, you can’t have h3 sub title (## Sub title).</a:t>
            </a:r>
          </a:p>
        </p:txBody>
      </p:sp>
      <p:sp>
        <p:nvSpPr>
          <p:cNvPr id="4" name="Slide Number Placeholder 3"/>
          <p:cNvSpPr>
            <a:spLocks noGrp="1"/>
          </p:cNvSpPr>
          <p:nvPr>
            <p:ph type="sldNum" sz="quarter" idx="10"/>
          </p:nvPr>
        </p:nvSpPr>
        <p:spPr/>
        <p:txBody>
          <a:bodyPr/>
          <a:lstStyle/>
          <a:p>
            <a:fld id="{5C8B6E85-5011-4D87-94BA-0609773ED8C6}"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only use images for both columns for ‘comparison’ slide. You cannot use a mix of image and text for ‘comparison’ slide.</a:t>
            </a:r>
          </a:p>
        </p:txBody>
      </p:sp>
      <p:sp>
        <p:nvSpPr>
          <p:cNvPr id="4" name="Slide Number Placeholder 3"/>
          <p:cNvSpPr>
            <a:spLocks noGrp="1"/>
          </p:cNvSpPr>
          <p:nvPr>
            <p:ph type="sldNum" sz="quarter" idx="10"/>
          </p:nvPr>
        </p:nvSpPr>
        <p:spPr/>
        <p:txBody>
          <a:bodyPr/>
          <a:lstStyle/>
          <a:p>
            <a:fld id="{5C8B6E85-5011-4D87-94BA-0609773ED8C6}"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Use of columns (::::{.columns}) will result use of ‘two contents’ or ‘comparison’ slides instead of ‘content with caption’.</a:t>
            </a:r>
          </a:p>
        </p:txBody>
      </p:sp>
      <p:sp>
        <p:nvSpPr>
          <p:cNvPr id="4" name="Slide Number Placeholder 3"/>
          <p:cNvSpPr>
            <a:spLocks noGrp="1"/>
          </p:cNvSpPr>
          <p:nvPr>
            <p:ph type="sldNum" sz="quarter" idx="10"/>
          </p:nvPr>
        </p:nvSpPr>
        <p:spPr/>
        <p:txBody>
          <a:bodyPr/>
          <a:lstStyle/>
          <a:p>
            <a:fld id="{5C8B6E85-5011-4D87-94BA-0609773ED8C6}"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should be a blank slide! SLIDE 8</a:t>
            </a:r>
          </a:p>
        </p:txBody>
      </p:sp>
      <p:sp>
        <p:nvSpPr>
          <p:cNvPr id="4" name="Slide Number Placeholder 3"/>
          <p:cNvSpPr>
            <a:spLocks noGrp="1"/>
          </p:cNvSpPr>
          <p:nvPr>
            <p:ph type="sldNum" sz="quarter" idx="10"/>
          </p:nvPr>
        </p:nvSpPr>
        <p:spPr/>
        <p:txBody>
          <a:bodyPr/>
          <a:lstStyle/>
          <a:p>
            <a:fld id="{5C8B6E85-5011-4D87-94BA-0609773ED8C6}"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 here - slide 9, can we make a title only?</a:t>
            </a:r>
          </a:p>
          <a:p>
            <a:pPr lvl="0" indent="0" marL="0">
              <a:buNone/>
            </a:pPr>
          </a:p>
          <a:p>
            <a:pPr lvl="0" indent="0" marL="0">
              <a:buNone/>
            </a:pPr>
            <a:r>
              <a:rPr/>
              <a:t>NOTE - the font sizes don’t look right with sub and subsub bullets!</a:t>
            </a:r>
          </a:p>
        </p:txBody>
      </p:sp>
      <p:sp>
        <p:nvSpPr>
          <p:cNvPr id="4" name="Slide Number Placeholder 3"/>
          <p:cNvSpPr>
            <a:spLocks noGrp="1"/>
          </p:cNvSpPr>
          <p:nvPr>
            <p:ph type="sldNum" sz="quarter" idx="10"/>
          </p:nvPr>
        </p:nvSpPr>
        <p:spPr/>
        <p:txBody>
          <a:bodyPr/>
          <a:lstStyle/>
          <a:p>
            <a:fld id="{5C8B6E85-5011-4D87-94BA-0609773ED8C6}"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should be a blank slide!</a:t>
            </a:r>
          </a:p>
        </p:txBody>
      </p:sp>
      <p:sp>
        <p:nvSpPr>
          <p:cNvPr id="4" name="Slide Number Placeholder 3"/>
          <p:cNvSpPr>
            <a:spLocks noGrp="1"/>
          </p:cNvSpPr>
          <p:nvPr>
            <p:ph type="sldNum" sz="quarter" idx="10"/>
          </p:nvPr>
        </p:nvSpPr>
        <p:spPr/>
        <p:txBody>
          <a:bodyPr/>
          <a:lstStyle/>
          <a:p>
            <a:fld id="{5C8B6E85-5011-4D87-94BA-0609773ED8C6}"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992711-36BF-E872-6AD6-F65E57EAA4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1952"/>
            <a:ext cx="10084722" cy="4087368"/>
          </a:xfrm>
          <a:prstGeom prst="rect">
            <a:avLst/>
          </a:prstGeom>
        </p:spPr>
      </p:pic>
      <p:sp>
        <p:nvSpPr>
          <p:cNvPr id="2" name="Title 1"/>
          <p:cNvSpPr>
            <a:spLocks noGrp="1"/>
          </p:cNvSpPr>
          <p:nvPr>
            <p:ph type="ctrTitle"/>
          </p:nvPr>
        </p:nvSpPr>
        <p:spPr>
          <a:xfrm>
            <a:off x="356616" y="2795958"/>
            <a:ext cx="6601232" cy="722376"/>
          </a:xfrm>
        </p:spPr>
        <p:txBody>
          <a:bodyPr anchor="b">
            <a:noAutofit/>
          </a:bodyPr>
          <a:lstStyle>
            <a:lvl1pPr algn="l">
              <a:lnSpc>
                <a:spcPts val="3600"/>
              </a:lnSpc>
              <a:defRPr sz="4000" b="1">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356616" y="3810416"/>
            <a:ext cx="6601232" cy="356616"/>
          </a:xfrm>
        </p:spPr>
        <p:txBody>
          <a:bodyPr anchor="b">
            <a:noAutofit/>
          </a:bodyPr>
          <a:lstStyle>
            <a:lvl1pPr marL="0" indent="0" algn="l">
              <a:buNone/>
              <a:defRPr sz="2000">
                <a:solidFill>
                  <a:schemeClr val="bg1">
                    <a:lumMod val="85000"/>
                  </a:schemeClr>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edit Master subtitle style</a:t>
            </a:r>
          </a:p>
        </p:txBody>
      </p:sp>
      <p:pic>
        <p:nvPicPr>
          <p:cNvPr id="8" name="Picture 7">
            <a:extLst>
              <a:ext uri="{FF2B5EF4-FFF2-40B4-BE49-F238E27FC236}">
                <a16:creationId xmlns:a16="http://schemas.microsoft.com/office/drawing/2014/main" id="{EAEE2D44-18B9-56A1-AF9D-862B1CDFF3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616" y="6665976"/>
            <a:ext cx="2081015" cy="512064"/>
          </a:xfrm>
          <a:prstGeom prst="rect">
            <a:avLst/>
          </a:prstGeom>
        </p:spPr>
      </p:pic>
      <p:pic>
        <p:nvPicPr>
          <p:cNvPr id="10" name="Picture 9" descr="VCU Logo">
            <a:extLst>
              <a:ext uri="{FF2B5EF4-FFF2-40B4-BE49-F238E27FC236}">
                <a16:creationId xmlns:a16="http://schemas.microsoft.com/office/drawing/2014/main" id="{A6BDA1AB-92FB-1F46-6BF7-6A3723113A7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606215" y="6415790"/>
            <a:ext cx="2038664" cy="111302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a:xfrm>
            <a:off x="356616" y="4120525"/>
            <a:ext cx="2265283" cy="356616"/>
          </a:xfrm>
          <a:prstGeom prst="rect">
            <a:avLst/>
          </a:prstGeom>
        </p:spPr>
        <p:txBody>
          <a:bodyPr anchor="t"/>
          <a:lstStyle>
            <a:lvl1pPr algn="l">
              <a:defRPr sz="2000">
                <a:solidFill>
                  <a:schemeClr val="bg1">
                    <a:lumMod val="85000"/>
                  </a:schemeClr>
                </a:solidFill>
                <a:latin typeface="Calibri" panose="020F0502020204030204" pitchFamily="34" charset="0"/>
                <a:cs typeface="Calibri" panose="020F0502020204030204" pitchFamily="34" charset="0"/>
              </a:defRPr>
            </a:lvl1pPr>
          </a:lstStyle>
          <a:p>
            <a:fld id="{DA2CBBD1-0BD6-7B4F-AC90-15CD32335A31}" type="datetime4">
              <a:rPr lang="en-US" smtClean="0"/>
              <a:t>July 5, 2023</a:t>
            </a:fld>
            <a:endParaRPr lang="en-US" dirty="0"/>
          </a:p>
        </p:txBody>
      </p:sp>
    </p:spTree>
    <p:extLst>
      <p:ext uri="{BB962C8B-B14F-4D97-AF65-F5344CB8AC3E}">
        <p14:creationId xmlns:p14="http://schemas.microsoft.com/office/powerpoint/2010/main" val="364592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41F55E9-9A83-45A8-A91F-A02EDC2352D1}" type="slidenum">
              <a:rPr lang="en-US" smtClean="0"/>
              <a:t>‹#›</a:t>
            </a:fld>
            <a:endParaRPr lang="en-US"/>
          </a:p>
        </p:txBody>
      </p:sp>
      <p:sp>
        <p:nvSpPr>
          <p:cNvPr id="7" name="TextBox 6">
            <a:extLst>
              <a:ext uri="{FF2B5EF4-FFF2-40B4-BE49-F238E27FC236}">
                <a16:creationId xmlns:a16="http://schemas.microsoft.com/office/drawing/2014/main" id="{6F19325E-3554-F329-B830-57951783FE5F}"/>
              </a:ext>
            </a:extLst>
          </p:cNvPr>
          <p:cNvSpPr txBox="1"/>
          <p:nvPr userDrawn="1"/>
        </p:nvSpPr>
        <p:spPr>
          <a:xfrm>
            <a:off x="-1636037" y="2754630"/>
            <a:ext cx="184731" cy="401200"/>
          </a:xfrm>
          <a:prstGeom prst="rect">
            <a:avLst/>
          </a:prstGeom>
          <a:noFill/>
        </p:spPr>
        <p:txBody>
          <a:bodyPr wrap="none" rtlCol="0">
            <a:spAutoFit/>
          </a:bodyPr>
          <a:lstStyle/>
          <a:p>
            <a:endParaRPr lang="en-US" sz="2007" dirty="0"/>
          </a:p>
        </p:txBody>
      </p:sp>
      <p:cxnSp>
        <p:nvCxnSpPr>
          <p:cNvPr id="8" name="Straight Connector 7">
            <a:extLst>
              <a:ext uri="{FF2B5EF4-FFF2-40B4-BE49-F238E27FC236}">
                <a16:creationId xmlns:a16="http://schemas.microsoft.com/office/drawing/2014/main" id="{18A67529-4A8C-E345-16C6-8950B4FFD123}"/>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E48B3958-1B92-AE66-D4DE-3646C636DF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
        <p:nvSpPr>
          <p:cNvPr id="10" name="Footer Placeholder 4">
            <a:extLst>
              <a:ext uri="{FF2B5EF4-FFF2-40B4-BE49-F238E27FC236}">
                <a16:creationId xmlns:a16="http://schemas.microsoft.com/office/drawing/2014/main" id="{A067A761-BDC4-350D-AB75-58BCC49CA6D6}"/>
              </a:ext>
            </a:extLst>
          </p:cNvPr>
          <p:cNvSpPr>
            <a:spLocks noGrp="1"/>
          </p:cNvSpPr>
          <p:nvPr>
            <p:ph type="ftr" sz="quarter" idx="3"/>
          </p:nvPr>
        </p:nvSpPr>
        <p:spPr>
          <a:xfrm>
            <a:off x="3335000" y="7187184"/>
            <a:ext cx="3397925" cy="182880"/>
          </a:xfrm>
          <a:prstGeom prst="rect">
            <a:avLst/>
          </a:prstGeom>
        </p:spPr>
        <p:txBody>
          <a:bodyPr vert="horz" lIns="91440" tIns="45720" rIns="91440" bIns="45720" rtlCol="0" anchor="ctr"/>
          <a:lstStyle>
            <a:lvl1pPr algn="ctr">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1074876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2A55E60-FD00-32E6-E272-1DEED47CD015}"/>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4882896"/>
            <a:ext cx="10067544" cy="1161288"/>
          </a:xfrm>
          <a:prstGeom prst="rect">
            <a:avLst/>
          </a:prstGeom>
        </p:spPr>
      </p:pic>
      <p:pic>
        <p:nvPicPr>
          <p:cNvPr id="8" name="Picture 7">
            <a:extLst>
              <a:ext uri="{FF2B5EF4-FFF2-40B4-BE49-F238E27FC236}">
                <a16:creationId xmlns:a16="http://schemas.microsoft.com/office/drawing/2014/main" id="{6944175D-7FB0-B827-2BA8-40C98554F0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616" y="6665976"/>
            <a:ext cx="2081015" cy="512064"/>
          </a:xfrm>
          <a:prstGeom prst="rect">
            <a:avLst/>
          </a:prstGeom>
        </p:spPr>
      </p:pic>
      <p:pic>
        <p:nvPicPr>
          <p:cNvPr id="9" name="Picture 8" descr="VCU Logo">
            <a:extLst>
              <a:ext uri="{FF2B5EF4-FFF2-40B4-BE49-F238E27FC236}">
                <a16:creationId xmlns:a16="http://schemas.microsoft.com/office/drawing/2014/main" id="{AD979F55-D34A-AA3B-E229-8E878BA11C2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0799" y="6326094"/>
            <a:ext cx="2214080" cy="120879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F813C0F5-0D35-693F-D383-750FEB585D56}"/>
              </a:ext>
            </a:extLst>
          </p:cNvPr>
          <p:cNvSpPr>
            <a:spLocks noGrp="1"/>
          </p:cNvSpPr>
          <p:nvPr>
            <p:ph type="ctrTitle"/>
          </p:nvPr>
        </p:nvSpPr>
        <p:spPr>
          <a:xfrm>
            <a:off x="356616" y="3956065"/>
            <a:ext cx="6601968" cy="722376"/>
          </a:xfrm>
        </p:spPr>
        <p:txBody>
          <a:bodyPr anchor="b">
            <a:noAutofit/>
          </a:bodyPr>
          <a:lstStyle>
            <a:lvl1pPr algn="l">
              <a:defRPr sz="4000" b="1">
                <a:latin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20824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56616" y="1371600"/>
            <a:ext cx="4489704" cy="52669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02936" y="1371600"/>
            <a:ext cx="4489704" cy="5266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cxnSp>
        <p:nvCxnSpPr>
          <p:cNvPr id="8" name="Straight Connector 7">
            <a:extLst>
              <a:ext uri="{FF2B5EF4-FFF2-40B4-BE49-F238E27FC236}">
                <a16:creationId xmlns:a16="http://schemas.microsoft.com/office/drawing/2014/main" id="{1D681AF5-2DAA-7A79-9CF8-A40CF1F5B38F}"/>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A1FEBC8F-C92D-60EF-51CE-3A23BAFD8C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
        <p:nvSpPr>
          <p:cNvPr id="12" name="Footer Placeholder 4">
            <a:extLst>
              <a:ext uri="{FF2B5EF4-FFF2-40B4-BE49-F238E27FC236}">
                <a16:creationId xmlns:a16="http://schemas.microsoft.com/office/drawing/2014/main" id="{2B2572AF-A5F8-D0DB-F128-A6145322A39A}"/>
              </a:ext>
            </a:extLst>
          </p:cNvPr>
          <p:cNvSpPr>
            <a:spLocks noGrp="1"/>
          </p:cNvSpPr>
          <p:nvPr>
            <p:ph type="ftr" sz="quarter" idx="3"/>
          </p:nvPr>
        </p:nvSpPr>
        <p:spPr>
          <a:xfrm>
            <a:off x="3335000" y="7187184"/>
            <a:ext cx="3397925" cy="182880"/>
          </a:xfrm>
          <a:prstGeom prst="rect">
            <a:avLst/>
          </a:prstGeom>
        </p:spPr>
        <p:txBody>
          <a:bodyPr vert="horz" lIns="91440" tIns="45720" rIns="91440" bIns="45720" rtlCol="0" anchor="ctr"/>
          <a:lstStyle>
            <a:lvl1pPr algn="ctr">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24317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616" y="356616"/>
            <a:ext cx="7543800" cy="356616"/>
          </a:xfrm>
        </p:spPr>
        <p:txBody>
          <a:bodyPr/>
          <a:lstStyle/>
          <a:p>
            <a:r>
              <a:rPr lang="en-US" dirty="0"/>
              <a:t>Click to edit Master title style</a:t>
            </a:r>
          </a:p>
        </p:txBody>
      </p:sp>
      <p:sp>
        <p:nvSpPr>
          <p:cNvPr id="3" name="Text Placeholder 2"/>
          <p:cNvSpPr>
            <a:spLocks noGrp="1"/>
          </p:cNvSpPr>
          <p:nvPr>
            <p:ph type="body" idx="1"/>
          </p:nvPr>
        </p:nvSpPr>
        <p:spPr>
          <a:xfrm>
            <a:off x="356616" y="1306284"/>
            <a:ext cx="4489704" cy="1066799"/>
          </a:xfrm>
        </p:spPr>
        <p:txBody>
          <a:bodyPr anchor="b">
            <a:normAutofit/>
          </a:bodyPr>
          <a:lstStyle>
            <a:lvl1pPr marL="0" indent="0">
              <a:lnSpc>
                <a:spcPts val="2000"/>
              </a:lnSpc>
              <a:spcBef>
                <a:spcPts val="1100"/>
              </a:spcBef>
              <a:buNone/>
              <a:defRPr sz="140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dirty="0"/>
              <a:t>Click to edit Master text styles</a:t>
            </a:r>
          </a:p>
        </p:txBody>
      </p:sp>
      <p:sp>
        <p:nvSpPr>
          <p:cNvPr id="4" name="Content Placeholder 3"/>
          <p:cNvSpPr>
            <a:spLocks noGrp="1"/>
          </p:cNvSpPr>
          <p:nvPr>
            <p:ph sz="half" idx="2"/>
          </p:nvPr>
        </p:nvSpPr>
        <p:spPr>
          <a:xfrm>
            <a:off x="356616" y="2522483"/>
            <a:ext cx="4489704" cy="4116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202936" y="1306284"/>
            <a:ext cx="4489704" cy="1066792"/>
          </a:xfrm>
        </p:spPr>
        <p:txBody>
          <a:bodyPr anchor="b">
            <a:normAutofit/>
          </a:bodyPr>
          <a:lstStyle>
            <a:lvl1pPr marL="0" indent="0">
              <a:lnSpc>
                <a:spcPts val="2000"/>
              </a:lnSpc>
              <a:buNone/>
              <a:defRPr sz="140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dirty="0"/>
              <a:t>Click to edit Master text styles</a:t>
            </a:r>
          </a:p>
        </p:txBody>
      </p:sp>
      <p:sp>
        <p:nvSpPr>
          <p:cNvPr id="9" name="Slide Number Placeholder 8"/>
          <p:cNvSpPr>
            <a:spLocks noGrp="1"/>
          </p:cNvSpPr>
          <p:nvPr>
            <p:ph type="sldNum" sz="quarter" idx="12"/>
          </p:nvPr>
        </p:nvSpPr>
        <p:spPr/>
        <p:txBody>
          <a:bodyPr/>
          <a:lstStyle/>
          <a:p>
            <a:fld id="{141F55E9-9A83-45A8-A91F-A02EDC2352D1}" type="slidenum">
              <a:rPr lang="en-US" smtClean="0"/>
              <a:t>‹#›</a:t>
            </a:fld>
            <a:endParaRPr lang="en-US"/>
          </a:p>
        </p:txBody>
      </p:sp>
      <p:cxnSp>
        <p:nvCxnSpPr>
          <p:cNvPr id="10" name="Straight Connector 9">
            <a:extLst>
              <a:ext uri="{FF2B5EF4-FFF2-40B4-BE49-F238E27FC236}">
                <a16:creationId xmlns:a16="http://schemas.microsoft.com/office/drawing/2014/main" id="{9D806ED8-BB76-CB9B-F68F-43ED3EFEB36D}"/>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F4CB4852-F4C3-0CEE-3648-83017F955D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
        <p:nvSpPr>
          <p:cNvPr id="14" name="Content Placeholder 5">
            <a:extLst>
              <a:ext uri="{FF2B5EF4-FFF2-40B4-BE49-F238E27FC236}">
                <a16:creationId xmlns:a16="http://schemas.microsoft.com/office/drawing/2014/main" id="{24BAD94E-3A05-6D72-12C9-DEB71B47B06E}"/>
              </a:ext>
            </a:extLst>
          </p:cNvPr>
          <p:cNvSpPr>
            <a:spLocks noGrp="1"/>
          </p:cNvSpPr>
          <p:nvPr>
            <p:ph sz="quarter" idx="14"/>
          </p:nvPr>
        </p:nvSpPr>
        <p:spPr>
          <a:xfrm>
            <a:off x="5202936" y="2522479"/>
            <a:ext cx="4489704" cy="41160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a:extLst>
              <a:ext uri="{FF2B5EF4-FFF2-40B4-BE49-F238E27FC236}">
                <a16:creationId xmlns:a16="http://schemas.microsoft.com/office/drawing/2014/main" id="{BF45BA92-637D-92E8-F417-984901E74B18}"/>
              </a:ext>
            </a:extLst>
          </p:cNvPr>
          <p:cNvSpPr>
            <a:spLocks noGrp="1"/>
          </p:cNvSpPr>
          <p:nvPr>
            <p:ph type="ftr" sz="quarter" idx="15"/>
          </p:nvPr>
        </p:nvSpPr>
        <p:spPr>
          <a:xfrm>
            <a:off x="3335000" y="7187184"/>
            <a:ext cx="3397925" cy="182880"/>
          </a:xfrm>
          <a:prstGeom prst="rect">
            <a:avLst/>
          </a:prstGeom>
        </p:spPr>
        <p:txBody>
          <a:bodyPr vert="horz" lIns="91440" tIns="45720" rIns="91440" bIns="45720" rtlCol="0" anchor="ctr"/>
          <a:lstStyle>
            <a:lvl1pPr algn="ctr">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291075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1F55E9-9A83-45A8-A91F-A02EDC2352D1}" type="slidenum">
              <a:rPr lang="en-US" smtClean="0"/>
              <a:pPr/>
              <a:t>‹#›</a:t>
            </a:fld>
            <a:endParaRPr lang="en-US" dirty="0"/>
          </a:p>
        </p:txBody>
      </p:sp>
      <p:sp>
        <p:nvSpPr>
          <p:cNvPr id="5" name="Footer Placeholder 4">
            <a:extLst>
              <a:ext uri="{FF2B5EF4-FFF2-40B4-BE49-F238E27FC236}">
                <a16:creationId xmlns:a16="http://schemas.microsoft.com/office/drawing/2014/main" id="{2CC6190F-B900-BE17-4267-9F84964B45ED}"/>
              </a:ext>
            </a:extLst>
          </p:cNvPr>
          <p:cNvSpPr>
            <a:spLocks noGrp="1"/>
          </p:cNvSpPr>
          <p:nvPr>
            <p:ph type="ftr" sz="quarter" idx="3"/>
          </p:nvPr>
        </p:nvSpPr>
        <p:spPr>
          <a:xfrm>
            <a:off x="3335000" y="7187184"/>
            <a:ext cx="3397925" cy="182880"/>
          </a:xfrm>
          <a:prstGeom prst="rect">
            <a:avLst/>
          </a:prstGeom>
        </p:spPr>
        <p:txBody>
          <a:bodyPr vert="horz" lIns="91440" tIns="45720" rIns="91440" bIns="45720" rtlCol="0" anchor="ctr"/>
          <a:lstStyle>
            <a:lvl1pPr algn="ctr">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235746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0400" y="1371600"/>
            <a:ext cx="5416666" cy="5266944"/>
          </a:xfrm>
        </p:spPr>
        <p:txBody>
          <a:bodyPr>
            <a:normAutofit/>
          </a:bodyPr>
          <a:lstStyle>
            <a:lvl1pPr>
              <a:defRPr sz="1400"/>
            </a:lvl1pPr>
            <a:lvl2pPr>
              <a:defRPr sz="1400"/>
            </a:lvl2pPr>
            <a:lvl3pPr>
              <a:defRPr sz="1400"/>
            </a:lvl3pPr>
            <a:lvl4pPr>
              <a:defRPr sz="1400"/>
            </a:lvl4pPr>
            <a:lvl5pPr>
              <a:defRPr sz="1400"/>
            </a:lvl5pPr>
            <a:lvl6pPr>
              <a:defRPr sz="2200"/>
            </a:lvl6pPr>
            <a:lvl7pPr>
              <a:defRPr sz="2200"/>
            </a:lvl7pPr>
            <a:lvl8pPr>
              <a:defRPr sz="2200"/>
            </a:lvl8pPr>
            <a:lvl9pPr>
              <a:defRPr sz="2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6616" y="1371600"/>
            <a:ext cx="3247168" cy="5266944"/>
          </a:xfrm>
        </p:spPr>
        <p:txBody>
          <a:bodyPr>
            <a:normAutofit/>
          </a:bodyPr>
          <a:lstStyle>
            <a:lvl1pPr marL="0" indent="0">
              <a:buNone/>
              <a:defRPr sz="140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141F55E9-9A83-45A8-A91F-A02EDC2352D1}" type="slidenum">
              <a:rPr lang="en-US" smtClean="0"/>
              <a:t>‹#›</a:t>
            </a:fld>
            <a:endParaRPr lang="en-US"/>
          </a:p>
        </p:txBody>
      </p:sp>
      <p:sp>
        <p:nvSpPr>
          <p:cNvPr id="8" name="Title 1">
            <a:extLst>
              <a:ext uri="{FF2B5EF4-FFF2-40B4-BE49-F238E27FC236}">
                <a16:creationId xmlns:a16="http://schemas.microsoft.com/office/drawing/2014/main" id="{FE8BC51B-A3B5-0244-248D-9BF72AE487BD}"/>
              </a:ext>
            </a:extLst>
          </p:cNvPr>
          <p:cNvSpPr>
            <a:spLocks noGrp="1"/>
          </p:cNvSpPr>
          <p:nvPr>
            <p:ph type="title"/>
          </p:nvPr>
        </p:nvSpPr>
        <p:spPr>
          <a:xfrm>
            <a:off x="356616" y="356616"/>
            <a:ext cx="7543800" cy="356616"/>
          </a:xfrm>
        </p:spPr>
        <p:txBody>
          <a:bodyPr/>
          <a:lstStyle/>
          <a:p>
            <a:r>
              <a:rPr lang="en-US" dirty="0"/>
              <a:t>Click to edit Master title style</a:t>
            </a:r>
          </a:p>
        </p:txBody>
      </p:sp>
      <p:cxnSp>
        <p:nvCxnSpPr>
          <p:cNvPr id="9" name="Straight Connector 8">
            <a:extLst>
              <a:ext uri="{FF2B5EF4-FFF2-40B4-BE49-F238E27FC236}">
                <a16:creationId xmlns:a16="http://schemas.microsoft.com/office/drawing/2014/main" id="{74469450-2352-1B4C-B64C-69EDFA4DDCCC}"/>
              </a:ext>
            </a:extLst>
          </p:cNvPr>
          <p:cNvCxnSpPr/>
          <p:nvPr userDrawn="1"/>
        </p:nvCxnSpPr>
        <p:spPr>
          <a:xfrm>
            <a:off x="356616" y="976256"/>
            <a:ext cx="9345168"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C003E5C2-831E-7794-7E87-A26F800F02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57622" y="346127"/>
            <a:ext cx="1370585" cy="337252"/>
          </a:xfrm>
          <a:prstGeom prst="rect">
            <a:avLst/>
          </a:prstGeom>
        </p:spPr>
      </p:pic>
      <p:sp>
        <p:nvSpPr>
          <p:cNvPr id="12" name="Footer Placeholder 4">
            <a:extLst>
              <a:ext uri="{FF2B5EF4-FFF2-40B4-BE49-F238E27FC236}">
                <a16:creationId xmlns:a16="http://schemas.microsoft.com/office/drawing/2014/main" id="{C5FFED2E-E650-2E4C-714B-ADF0B470D0E1}"/>
              </a:ext>
            </a:extLst>
          </p:cNvPr>
          <p:cNvSpPr>
            <a:spLocks noGrp="1"/>
          </p:cNvSpPr>
          <p:nvPr>
            <p:ph type="ftr" sz="quarter" idx="3"/>
          </p:nvPr>
        </p:nvSpPr>
        <p:spPr>
          <a:xfrm>
            <a:off x="3335000" y="7187184"/>
            <a:ext cx="3397925" cy="182880"/>
          </a:xfrm>
          <a:prstGeom prst="rect">
            <a:avLst/>
          </a:prstGeom>
        </p:spPr>
        <p:txBody>
          <a:bodyPr vert="horz" lIns="91440" tIns="45720" rIns="91440" bIns="45720" rtlCol="0" anchor="ctr"/>
          <a:lstStyle>
            <a:lvl1pPr algn="ctr">
              <a:defRPr sz="1000">
                <a:solidFill>
                  <a:schemeClr val="tx1">
                    <a:tint val="75000"/>
                  </a:schemeClr>
                </a:solidFill>
                <a:latin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366416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616" y="356616"/>
            <a:ext cx="7543800" cy="356616"/>
          </a:xfrm>
          <a:prstGeom prst="rect">
            <a:avLst/>
          </a:prstGeom>
        </p:spPr>
        <p:txBody>
          <a:bodyPr anchor="ctr" bIns="45720" lIns="91440" rIns="91440" rtlCol="0" tIns="45720" vert="horz">
            <a:noAutofit/>
          </a:bodyPr>
          <a:lstStyle/>
          <a:p>
            <a:r>
              <a:rPr dirty="0" lang="en-US"/>
              <a:t>Click to edit Master title style</a:t>
            </a:r>
          </a:p>
        </p:txBody>
      </p:sp>
      <p:sp>
        <p:nvSpPr>
          <p:cNvPr id="3" name="Text Placeholder 2"/>
          <p:cNvSpPr>
            <a:spLocks noGrp="1"/>
          </p:cNvSpPr>
          <p:nvPr>
            <p:ph idx="1" type="body"/>
          </p:nvPr>
        </p:nvSpPr>
        <p:spPr>
          <a:xfrm>
            <a:off x="356616" y="1371600"/>
            <a:ext cx="9345168" cy="5266944"/>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7436501" y="7187184"/>
            <a:ext cx="2265283" cy="182880"/>
          </a:xfrm>
          <a:prstGeom prst="rect">
            <a:avLst/>
          </a:prstGeom>
        </p:spPr>
        <p:txBody>
          <a:bodyPr anchor="ctr" bIns="45720" lIns="91440" rIns="91440" rtlCol="0" tIns="45720" vert="horz"/>
          <a:lstStyle>
            <a:lvl1pPr algn="r">
              <a:defRPr sz="1000">
                <a:solidFill>
                  <a:schemeClr val="tx1">
                    <a:tint val="75000"/>
                  </a:schemeClr>
                </a:solidFill>
                <a:latin charset="0" panose="020F0502020204030204" pitchFamily="34" typeface="Calibri"/>
                <a:cs charset="0" panose="020F0502020204030204" pitchFamily="34" typeface="Calibri"/>
              </a:defRPr>
            </a:lvl1pPr>
          </a:lstStyle>
          <a:p>
            <a:fld id="{67EBFAA5-59A6-6A47-9A5E-31B9D2AF54C8}" type="datetime4">
              <a:rPr lang="en-US" smtClean="0"/>
              <a:t>July 5, 2023</a:t>
            </a:fld>
            <a:endParaRPr dirty="0" lang="en-US"/>
          </a:p>
        </p:txBody>
      </p:sp>
      <p:sp>
        <p:nvSpPr>
          <p:cNvPr id="5" name="Footer Placeholder 4"/>
          <p:cNvSpPr>
            <a:spLocks noGrp="1"/>
          </p:cNvSpPr>
          <p:nvPr>
            <p:ph idx="3" sz="quarter" type="ftr"/>
          </p:nvPr>
        </p:nvSpPr>
        <p:spPr>
          <a:xfrm>
            <a:off x="3335000" y="7187184"/>
            <a:ext cx="3397925" cy="182880"/>
          </a:xfrm>
          <a:prstGeom prst="rect">
            <a:avLst/>
          </a:prstGeom>
        </p:spPr>
        <p:txBody>
          <a:bodyPr anchor="ctr" bIns="45720" lIns="91440" rIns="91440" rtlCol="0" tIns="45720" vert="horz"/>
          <a:lstStyle>
            <a:lvl1pPr algn="ctr">
              <a:defRPr sz="1000">
                <a:solidFill>
                  <a:schemeClr val="tx1">
                    <a:tint val="75000"/>
                  </a:schemeClr>
                </a:solidFill>
                <a:latin charset="0" panose="020F0502020204030204" pitchFamily="34" typeface="Calibri"/>
                <a:cs charset="0" panose="020F0502020204030204" pitchFamily="34" typeface="Calibri"/>
              </a:defRPr>
            </a:lvl1pPr>
          </a:lstStyle>
          <a:p>
            <a:endParaRPr dirty="0" lang="en-US"/>
          </a:p>
        </p:txBody>
      </p:sp>
      <p:sp>
        <p:nvSpPr>
          <p:cNvPr id="6" name="Slide Number Placeholder 5"/>
          <p:cNvSpPr>
            <a:spLocks noGrp="1"/>
          </p:cNvSpPr>
          <p:nvPr>
            <p:ph idx="4" sz="quarter" type="sldNum"/>
          </p:nvPr>
        </p:nvSpPr>
        <p:spPr>
          <a:xfrm>
            <a:off x="356616" y="7187184"/>
            <a:ext cx="2265283" cy="182880"/>
          </a:xfrm>
          <a:prstGeom prst="rect">
            <a:avLst/>
          </a:prstGeom>
        </p:spPr>
        <p:txBody>
          <a:bodyPr anchor="ctr" bIns="45720" lIns="91440" rIns="91440" rtlCol="0" tIns="45720" vert="horz"/>
          <a:lstStyle>
            <a:lvl1pPr algn="l">
              <a:defRPr sz="1000">
                <a:solidFill>
                  <a:schemeClr val="tx1">
                    <a:tint val="75000"/>
                  </a:schemeClr>
                </a:solidFill>
                <a:latin charset="0" panose="020F0502020204030204" pitchFamily="34" typeface="Calibri"/>
                <a:cs charset="0" panose="020F0502020204030204" pitchFamily="34" typeface="Calibri"/>
              </a:defRPr>
            </a:lvl1pPr>
          </a:lstStyle>
          <a:p>
            <a:fld id="{141F55E9-9A83-45A8-A91F-A02EDC2352D1}" type="slidenum">
              <a:rPr lang="en-US" smtClean="0"/>
              <a:pPr/>
              <a:t>‹#›</a:t>
            </a:fld>
            <a:endParaRPr dirty="0" lang="en-US"/>
          </a:p>
        </p:txBody>
      </p:sp>
    </p:spTree>
    <p:extLst>
      <p:ext uri="{BB962C8B-B14F-4D97-AF65-F5344CB8AC3E}">
        <p14:creationId xmlns:p14="http://schemas.microsoft.com/office/powerpoint/2010/main" val="1340955665"/>
      </p:ext>
    </p:extLst>
  </p:cSld>
  <p:clrMap accent1="accent1" accent2="accent2" accent3="accent3" accent4="accent4" accent5="accent5" accent6="accent6" bg1="lt1" bg2="lt2" folHlink="folHlink" hlink="hlink" tx1="dk1" tx2="dk2"/>
  <p:sldLayoutIdLst>
    <p:sldLayoutId id="2147483685" r:id="rId1"/>
    <p:sldLayoutId id="2147483686" r:id="rId2"/>
    <p:sldLayoutId id="2147483687" r:id="rId3"/>
    <p:sldLayoutId id="2147483688" r:id="rId4"/>
    <p:sldLayoutId id="2147483697" r:id="rId5"/>
    <p:sldLayoutId id="2147483691" r:id="rId6"/>
    <p:sldLayoutId id="2147483692" r:id="rId7"/>
  </p:sldLayoutIdLst>
  <p:hf ftr="0" hdr="0" sldNum="0"/>
  <p:txStyles>
    <p:titleStyle>
      <a:lvl1pPr algn="l" defTabSz="1005840" eaLnBrk="1" hangingPunct="1" latinLnBrk="0" rtl="0">
        <a:lnSpc>
          <a:spcPct val="90000"/>
        </a:lnSpc>
        <a:spcBef>
          <a:spcPct val="0"/>
        </a:spcBef>
        <a:buNone/>
        <a:defRPr b="1" kern="1200" sz="2800">
          <a:solidFill>
            <a:schemeClr val="tx1">
              <a:lumMod val="85000"/>
              <a:lumOff val="15000"/>
            </a:schemeClr>
          </a:solidFill>
          <a:latin charset="0" panose="020F0502020204030204" pitchFamily="34" typeface="Calibri"/>
          <a:ea typeface="+mj-ea"/>
          <a:cs charset="0" panose="020F0502020204030204" pitchFamily="34" typeface="Calibri"/>
        </a:defRPr>
      </a:lvl1pPr>
    </p:titleStyle>
    <p:bodyStyle>
      <a:lvl1pPr algn="l" defTabSz="1005840" eaLnBrk="1" hangingPunct="1" indent="-251460" latinLnBrk="0" marL="251460" rtl="0">
        <a:lnSpc>
          <a:spcPts val="2000"/>
        </a:lnSpc>
        <a:spcBef>
          <a:spcPts val="1100"/>
        </a:spcBef>
        <a:buFont charset="0" panose="020B0604020202020204" pitchFamily="34" typeface="Arial"/>
        <a:buChar char="•"/>
        <a:defRPr kern="1200" sz="1400">
          <a:solidFill>
            <a:schemeClr val="tx1">
              <a:lumMod val="85000"/>
              <a:lumOff val="15000"/>
            </a:schemeClr>
          </a:solidFill>
          <a:latin charset="0" panose="020F0502020204030204" pitchFamily="34" typeface="Calibri"/>
          <a:ea typeface="+mn-ea"/>
          <a:cs charset="0" panose="020F0502020204030204" pitchFamily="34" typeface="Calibri"/>
        </a:defRPr>
      </a:lvl1pPr>
      <a:lvl2pPr algn="l" defTabSz="1005840" eaLnBrk="1" hangingPunct="1" indent="-251460" latinLnBrk="0" marL="754380" rtl="0">
        <a:lnSpc>
          <a:spcPts val="2000"/>
        </a:lnSpc>
        <a:spcBef>
          <a:spcPts val="550"/>
        </a:spcBef>
        <a:buFont charset="2" pitchFamily="2" typeface="Wingdings"/>
        <a:buChar char="§"/>
        <a:defRPr kern="1200" sz="1400">
          <a:solidFill>
            <a:schemeClr val="tx1">
              <a:lumMod val="85000"/>
              <a:lumOff val="15000"/>
            </a:schemeClr>
          </a:solidFill>
          <a:latin charset="0" panose="020F0502020204030204" pitchFamily="34" typeface="Calibri"/>
          <a:ea typeface="+mn-ea"/>
          <a:cs charset="0" panose="020F0502020204030204" pitchFamily="34" typeface="Calibri"/>
        </a:defRPr>
      </a:lvl2pPr>
      <a:lvl3pPr algn="l" defTabSz="1005840" eaLnBrk="1" hangingPunct="1" indent="-251460" latinLnBrk="0" marL="1257300" rtl="0">
        <a:lnSpc>
          <a:spcPts val="2000"/>
        </a:lnSpc>
        <a:spcBef>
          <a:spcPts val="550"/>
        </a:spcBef>
        <a:buFont typeface="System Font Regular"/>
        <a:buChar char="-"/>
        <a:defRPr kern="1200" sz="1400">
          <a:solidFill>
            <a:schemeClr val="tx1">
              <a:lumMod val="85000"/>
              <a:lumOff val="15000"/>
            </a:schemeClr>
          </a:solidFill>
          <a:latin charset="0" panose="020F0502020204030204" pitchFamily="34" typeface="Calibri"/>
          <a:ea typeface="+mn-ea"/>
          <a:cs charset="0" panose="020F0502020204030204" pitchFamily="34" typeface="Calibri"/>
        </a:defRPr>
      </a:lvl3pPr>
      <a:lvl4pPr algn="l" defTabSz="1005840" eaLnBrk="1" hangingPunct="1" indent="-251460" latinLnBrk="0" marL="1760220" rtl="0">
        <a:lnSpc>
          <a:spcPts val="2000"/>
        </a:lnSpc>
        <a:spcBef>
          <a:spcPts val="550"/>
        </a:spcBef>
        <a:buFont charset="0" panose="020B0604020202020204" pitchFamily="34" typeface="Arial"/>
        <a:buChar char="•"/>
        <a:defRPr kern="1200" sz="1400">
          <a:solidFill>
            <a:schemeClr val="tx1">
              <a:lumMod val="85000"/>
              <a:lumOff val="15000"/>
            </a:schemeClr>
          </a:solidFill>
          <a:latin charset="0" panose="020F0502020204030204" pitchFamily="34" typeface="Calibri"/>
          <a:ea typeface="+mn-ea"/>
          <a:cs charset="0" panose="020F0502020204030204" pitchFamily="34" typeface="Calibri"/>
        </a:defRPr>
      </a:lvl4pPr>
      <a:lvl5pPr algn="l" defTabSz="1005840" eaLnBrk="1" hangingPunct="1" indent="-251460" latinLnBrk="0" marL="2263140" rtl="0">
        <a:lnSpc>
          <a:spcPts val="2000"/>
        </a:lnSpc>
        <a:spcBef>
          <a:spcPts val="550"/>
        </a:spcBef>
        <a:buFont charset="0" panose="020B0604020202020204" pitchFamily="34" typeface="Arial"/>
        <a:buChar char="•"/>
        <a:defRPr kern="1200" sz="1400">
          <a:solidFill>
            <a:schemeClr val="tx1">
              <a:lumMod val="85000"/>
              <a:lumOff val="15000"/>
            </a:schemeClr>
          </a:solidFill>
          <a:latin charset="0" panose="020F0502020204030204" pitchFamily="34" typeface="Calibri"/>
          <a:ea typeface="+mn-ea"/>
          <a:cs charset="0" panose="020F0502020204030204" pitchFamily="34" typeface="Calibri"/>
        </a:defRPr>
      </a:lvl5pPr>
      <a:lvl6pPr algn="l" defTabSz="1005840" eaLnBrk="1" hangingPunct="1" indent="-251460" latinLnBrk="0" marL="276606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6pPr>
      <a:lvl7pPr algn="l" defTabSz="1005840" eaLnBrk="1" hangingPunct="1" indent="-251460" latinLnBrk="0" marL="326898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7pPr>
      <a:lvl8pPr algn="l" defTabSz="1005840" eaLnBrk="1" hangingPunct="1" indent="-251460" latinLnBrk="0" marL="377190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8pPr>
      <a:lvl9pPr algn="l" defTabSz="1005840" eaLnBrk="1" hangingPunct="1" indent="-251460" latinLnBrk="0" marL="4274820" rtl="0">
        <a:lnSpc>
          <a:spcPct val="90000"/>
        </a:lnSpc>
        <a:spcBef>
          <a:spcPts val="550"/>
        </a:spcBef>
        <a:buFont charset="0" panose="020B0604020202020204" pitchFamily="34" typeface="Arial"/>
        <a:buChar char="•"/>
        <a:defRPr kern="1200" sz="1980">
          <a:solidFill>
            <a:schemeClr val="tx1"/>
          </a:solidFill>
          <a:latin typeface="+mn-lt"/>
          <a:ea typeface="+mn-ea"/>
          <a:cs typeface="+mn-cs"/>
        </a:defRPr>
      </a:lvl9pPr>
    </p:bodyStyle>
    <p:otherStyle>
      <a:defPPr>
        <a:defRPr lang="en-US"/>
      </a:defPPr>
      <a:lvl1pPr algn="l" defTabSz="1005840" eaLnBrk="1" hangingPunct="1" latinLnBrk="0" marL="0" rtl="0">
        <a:defRPr kern="1200" sz="1980">
          <a:solidFill>
            <a:schemeClr val="tx1"/>
          </a:solidFill>
          <a:latin typeface="+mn-lt"/>
          <a:ea typeface="+mn-ea"/>
          <a:cs typeface="+mn-cs"/>
        </a:defRPr>
      </a:lvl1pPr>
      <a:lvl2pPr algn="l" defTabSz="1005840" eaLnBrk="1" hangingPunct="1" latinLnBrk="0" marL="502920" rtl="0">
        <a:defRPr kern="1200" sz="1980">
          <a:solidFill>
            <a:schemeClr val="tx1"/>
          </a:solidFill>
          <a:latin typeface="+mn-lt"/>
          <a:ea typeface="+mn-ea"/>
          <a:cs typeface="+mn-cs"/>
        </a:defRPr>
      </a:lvl2pPr>
      <a:lvl3pPr algn="l" defTabSz="1005840" eaLnBrk="1" hangingPunct="1" latinLnBrk="0" marL="1005840" rtl="0">
        <a:defRPr kern="1200" sz="1980">
          <a:solidFill>
            <a:schemeClr val="tx1"/>
          </a:solidFill>
          <a:latin typeface="+mn-lt"/>
          <a:ea typeface="+mn-ea"/>
          <a:cs typeface="+mn-cs"/>
        </a:defRPr>
      </a:lvl3pPr>
      <a:lvl4pPr algn="l" defTabSz="1005840" eaLnBrk="1" hangingPunct="1" latinLnBrk="0" marL="1508760" rtl="0">
        <a:defRPr kern="1200" sz="1980">
          <a:solidFill>
            <a:schemeClr val="tx1"/>
          </a:solidFill>
          <a:latin typeface="+mn-lt"/>
          <a:ea typeface="+mn-ea"/>
          <a:cs typeface="+mn-cs"/>
        </a:defRPr>
      </a:lvl4pPr>
      <a:lvl5pPr algn="l" defTabSz="1005840" eaLnBrk="1" hangingPunct="1" latinLnBrk="0" marL="2011680" rtl="0">
        <a:defRPr kern="1200" sz="1980">
          <a:solidFill>
            <a:schemeClr val="tx1"/>
          </a:solidFill>
          <a:latin typeface="+mn-lt"/>
          <a:ea typeface="+mn-ea"/>
          <a:cs typeface="+mn-cs"/>
        </a:defRPr>
      </a:lvl5pPr>
      <a:lvl6pPr algn="l" defTabSz="1005840" eaLnBrk="1" hangingPunct="1" latinLnBrk="0" marL="2514600" rtl="0">
        <a:defRPr kern="1200" sz="1980">
          <a:solidFill>
            <a:schemeClr val="tx1"/>
          </a:solidFill>
          <a:latin typeface="+mn-lt"/>
          <a:ea typeface="+mn-ea"/>
          <a:cs typeface="+mn-cs"/>
        </a:defRPr>
      </a:lvl6pPr>
      <a:lvl7pPr algn="l" defTabSz="1005840" eaLnBrk="1" hangingPunct="1" latinLnBrk="0" marL="3017520" rtl="0">
        <a:defRPr kern="1200" sz="1980">
          <a:solidFill>
            <a:schemeClr val="tx1"/>
          </a:solidFill>
          <a:latin typeface="+mn-lt"/>
          <a:ea typeface="+mn-ea"/>
          <a:cs typeface="+mn-cs"/>
        </a:defRPr>
      </a:lvl7pPr>
      <a:lvl8pPr algn="l" defTabSz="1005840" eaLnBrk="1" hangingPunct="1" latinLnBrk="0" marL="3520440" rtl="0">
        <a:defRPr kern="1200" sz="1980">
          <a:solidFill>
            <a:schemeClr val="tx1"/>
          </a:solidFill>
          <a:latin typeface="+mn-lt"/>
          <a:ea typeface="+mn-ea"/>
          <a:cs typeface="+mn-cs"/>
        </a:defRPr>
      </a:lvl8pPr>
      <a:lvl9pPr algn="l" defTabSz="1005840" eaLnBrk="1" hangingPunct="1" latinLnBrk="0" marL="4023360" rtl="0">
        <a:defRPr kern="1200" sz="198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4" Type="http://schemas.openxmlformats.org/officeDocument/2006/relationships/image" Target="../media/image5.png" /><Relationship Id="rId3"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4.xml" /><Relationship Id="rId4" Type="http://schemas.openxmlformats.org/officeDocument/2006/relationships/image" Target="../media/image5.png"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notesSlide" Target="../notesSlides/notesSlide5.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616" y="2795958"/>
            <a:ext cx="6601232" cy="722376"/>
          </a:xfrm>
        </p:spPr>
        <p:txBody>
          <a:bodyPr/>
          <a:lstStyle/>
          <a:p>
            <a:pPr lvl="0" indent="0" marL="0">
              <a:buNone/>
            </a:pPr>
            <a:r>
              <a:rPr/>
              <a:t>bofa pptx - title slide (1)</a:t>
            </a:r>
          </a:p>
        </p:txBody>
      </p:sp>
      <p:sp>
        <p:nvSpPr>
          <p:cNvPr id="3" name="Subtitle 2"/>
          <p:cNvSpPr>
            <a:spLocks noGrp="1"/>
          </p:cNvSpPr>
          <p:nvPr>
            <p:ph idx="1" type="subTitle"/>
          </p:nvPr>
        </p:nvSpPr>
        <p:spPr>
          <a:xfrm>
            <a:off x="356616" y="3810416"/>
            <a:ext cx="6601232" cy="356616"/>
          </a:xfrm>
        </p:spPr>
        <p:txBody>
          <a:bodyPr/>
          <a:lstStyle/>
          <a:p>
            <a:pPr lvl="0" indent="0" marL="0">
              <a:buNone/>
            </a:pPr>
            <a:br/>
            <a:br/>
            <a:r>
              <a:rPr/>
              <a:t>Inho Park</a:t>
            </a:r>
          </a:p>
        </p:txBody>
      </p:sp>
      <p:sp>
        <p:nvSpPr>
          <p:cNvPr id="4" name="Date Placeholder 3"/>
          <p:cNvSpPr>
            <a:spLocks noGrp="1"/>
          </p:cNvSpPr>
          <p:nvPr>
            <p:ph idx="10" sz="half" type="dt"/>
          </p:nvPr>
        </p:nvSpPr>
        <p:spPr>
          <a:xfrm>
            <a:off x="356616" y="4120525"/>
            <a:ext cx="2265283" cy="356616"/>
          </a:xfrm>
          <a:prstGeom prst="rect">
            <a:avLst/>
          </a:prstGeom>
        </p:spPr>
        <p:txBody>
          <a:bodyPr anchor="t"/>
          <a:lstStyle>
            <a:lvl1pPr algn="l">
              <a:defRPr sz="2000">
                <a:solidFill>
                  <a:schemeClr val="bg1">
                    <a:lumMod val="85000"/>
                  </a:schemeClr>
                </a:solidFill>
                <a:latin charset="0" panose="020F0502020204030204" pitchFamily="34" typeface="Calibri"/>
                <a:cs charset="0" panose="020F0502020204030204" pitchFamily="34" typeface="Calibri"/>
              </a:defRPr>
            </a:lvl1pPr>
          </a:lstStyle>
          <a:p>
            <a:fld id="{DA2CBBD1-0BD6-7B4F-AC90-15CD32335A31}" type="datetime4">
              <a:rPr lang="en-US" smtClean="0"/>
              <a:t>July 5, 2023</a:t>
            </a:fld>
            <a:endParaRPr dirty="0" 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813C0F5-0D35-693F-D383-750FEB585D56}"/>
              </a:ext>
            </a:extLst>
          </p:cNvPr>
          <p:cNvSpPr>
            <a:spLocks noGrp="1"/>
          </p:cNvSpPr>
          <p:nvPr>
            <p:ph type="ctrTitle"/>
          </p:nvPr>
        </p:nvSpPr>
        <p:spPr>
          <a:xfrm>
            <a:off x="356616" y="3956065"/>
            <a:ext cx="6601968" cy="722376"/>
          </a:xfrm>
        </p:spPr>
        <p:txBody>
          <a:bodyPr/>
          <a:lstStyle/>
          <a:p>
            <a:pPr lvl="0" indent="0" marL="0">
              <a:buNone/>
            </a:pPr>
            <a:r>
              <a:rPr/>
              <a:t>End of Example Slides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 Disgrams</a:t>
            </a:r>
          </a:p>
        </p:txBody>
      </p:sp>
      <p:sp>
        <p:nvSpPr>
          <p:cNvPr id="3" name="Content Placeholder 2"/>
          <p:cNvSpPr>
            <a:spLocks noGrp="1"/>
          </p:cNvSpPr>
          <p:nvPr>
            <p:ph idx="1"/>
          </p:nvPr>
        </p:nvSpPr>
        <p:spPr/>
        <p:txBody>
          <a:bodyPr/>
          <a:lstStyle/>
          <a:p>
            <a:pPr lvl="0"/>
            <a:r>
              <a:rPr/>
              <a:t>The two slides highlight diagrams:</a:t>
            </a:r>
          </a:p>
          <a:p>
            <a:pPr lvl="1"/>
            <a:r>
              <a:rPr/>
              <a:t>see: https://quarto.org/docs/authoring/diagrams.html#overview</a:t>
            </a:r>
          </a:p>
          <a:p>
            <a:pPr lvl="0"/>
            <a:r>
              <a:rPr/>
              <a:t>Mermaid diagrams:</a:t>
            </a:r>
          </a:p>
          <a:p>
            <a:pPr lvl="1"/>
            <a:r>
              <a:rPr/>
              <a:t>https://mermaid.js.org/config/Tutorials.html</a:t>
            </a:r>
          </a:p>
          <a:p>
            <a:pPr lvl="0"/>
            <a:r>
              <a:rPr/>
              <a:t>GraphViz diagrams:</a:t>
            </a:r>
          </a:p>
          <a:p>
            <a:pPr lvl="1"/>
            <a:r>
              <a:rPr/>
              <a:t>https://graphviz.org/gallery/</a:t>
            </a:r>
          </a:p>
          <a:p>
            <a:pPr lvl="0"/>
            <a:r>
              <a:rPr/>
              <a:t>IT WOULD BE NICE to create styles (using the mermaid and graphviz) instructions that match with the presentation styles, so a user doesn’t need to worry about styles, we just go for 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mermaid</a:t>
            </a:r>
          </a:p>
        </p:txBody>
      </p:sp>
      <p:pic>
        <p:nvPicPr>
          <p:cNvPr descr="study1_files/figure-pptx/mermaid-figure-1.png" id="0" name="Picture 1"/>
          <p:cNvPicPr>
            <a:picLocks noGrp="1" noChangeAspect="1"/>
          </p:cNvPicPr>
          <p:nvPr/>
        </p:nvPicPr>
        <p:blipFill>
          <a:blip r:embed="rId2"/>
          <a:stretch>
            <a:fillRect/>
          </a:stretch>
        </p:blipFill>
        <p:spPr bwMode="auto">
          <a:xfrm>
            <a:off x="355600" y="2857500"/>
            <a:ext cx="9334500" cy="2273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graphviz</a:t>
            </a:r>
          </a:p>
        </p:txBody>
      </p:sp>
      <p:pic>
        <p:nvPicPr>
          <p:cNvPr descr="study1_files/figure-pptx/dot-figure-1.png" id="0" name="Picture 1"/>
          <p:cNvPicPr>
            <a:picLocks noGrp="1" noChangeAspect="1"/>
          </p:cNvPicPr>
          <p:nvPr/>
        </p:nvPicPr>
        <p:blipFill>
          <a:blip r:embed="rId2"/>
          <a:stretch>
            <a:fillRect/>
          </a:stretch>
        </p:blipFill>
        <p:spPr bwMode="auto">
          <a:xfrm>
            <a:off x="1079500" y="1371600"/>
            <a:ext cx="7899400" cy="5257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OK - now add some table examples</a:t>
            </a:r>
          </a:p>
        </p:txBody>
      </p:sp>
      <p:sp>
        <p:nvSpPr>
          <p:cNvPr id="3" name="Content Placeholder 2"/>
          <p:cNvSpPr>
            <a:spLocks noGrp="1"/>
          </p:cNvSpPr>
          <p:nvPr>
            <p:ph idx="1"/>
          </p:nvPr>
        </p:nvSpPr>
        <p:spPr/>
        <p:txBody>
          <a:bodyPr/>
          <a:lstStyle/>
          <a:p>
            <a:pPr lvl="0" indent="0" marL="0">
              <a:buNone/>
            </a:pPr>
            <a:r>
              <a:rPr/>
              <a:t>In many cases, we don’t know exactly what will exactly work in Powerpoint.</a:t>
            </a:r>
          </a:p>
          <a:p>
            <a:pPr lvl="0" indent="0" marL="0">
              <a:buNone/>
            </a:pPr>
            <a:r>
              <a:rPr/>
              <a:t>Add more slides to study what will and won’t work, and provide examples for others to leverage.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Title and Content (2)</a:t>
            </a:r>
          </a:p>
        </p:txBody>
      </p:sp>
      <p:sp>
        <p:nvSpPr>
          <p:cNvPr id="3" name="Content Placeholder 2"/>
          <p:cNvSpPr>
            <a:spLocks noGrp="1"/>
          </p:cNvSpPr>
          <p:nvPr>
            <p:ph idx="1"/>
          </p:nvPr>
        </p:nvSpPr>
        <p:spPr/>
        <p:txBody>
          <a:bodyPr/>
          <a:lstStyle/>
          <a:p>
            <a:pPr lvl="0" indent="0" marL="0">
              <a:buNone/>
            </a:pPr>
            <a:r>
              <a:rPr/>
              <a:t>This layout is used for all slides which do not match the criteria for another layout.</a:t>
            </a:r>
          </a:p>
          <a:p>
            <a:pPr lvl="0" indent="-502920" marL="502920">
              <a:buAutoNum type="arabicPeriod"/>
            </a:pPr>
            <a:r>
              <a:rPr/>
              <a:t>Lorem ipsum dolor sit amet, consectetur adipiscing elit.</a:t>
            </a:r>
          </a:p>
          <a:p>
            <a:pPr lvl="0" indent="-502920" marL="502920">
              <a:buAutoNum type="arabicPeriod"/>
            </a:pPr>
            <a:r>
              <a:rPr/>
              <a:t>Donec vel ligula vel ligula sodales euismod.</a:t>
            </a:r>
          </a:p>
          <a:p>
            <a:pPr lvl="0" indent="-502920" marL="502920">
              <a:buAutoNum type="arabicPeriod"/>
            </a:pPr>
            <a:r>
              <a:rPr/>
              <a:t>In commodo in nunc a faucibus.</a:t>
            </a:r>
          </a:p>
          <a:p>
            <a:pPr lvl="0" indent="-502920" marL="502920">
              <a:buAutoNum type="arabicPeriod"/>
            </a:pPr>
            <a:r>
              <a:rPr/>
              <a:t>Fusce ut est vel neque ultricies tempus.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813C0F5-0D35-693F-D383-750FEB585D56}"/>
              </a:ext>
            </a:extLst>
          </p:cNvPr>
          <p:cNvSpPr>
            <a:spLocks noGrp="1"/>
          </p:cNvSpPr>
          <p:nvPr>
            <p:ph type="ctrTitle"/>
          </p:nvPr>
        </p:nvSpPr>
        <p:spPr>
          <a:xfrm>
            <a:off x="356616" y="3956065"/>
            <a:ext cx="6601968" cy="722376"/>
          </a:xfrm>
        </p:spPr>
        <p:txBody>
          <a:bodyPr/>
          <a:lstStyle/>
          <a:p>
            <a:pPr lvl="0" indent="0" marL="0">
              <a:buNone/>
            </a:pPr>
            <a:r>
              <a:rPr/>
              <a:t>Section Header (3)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Content with Text Only (4)</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
        <p:nvSpPr>
          <p:cNvPr id="4" name="Content Placeholder 3"/>
          <p:cNvSpPr>
            <a:spLocks noGrp="1"/>
          </p:cNvSpPr>
          <p:nvPr>
            <p:ph idx="2" sz="half"/>
          </p:nvPr>
        </p:nvSpPr>
        <p:spPr/>
        <p:txBody>
          <a:bodyPr/>
          <a:lstStyle/>
          <a:p>
            <a:pPr lvl="0" indent="0" marL="0">
              <a:spcBef>
                <a:spcPts val="3000"/>
              </a:spcBef>
              <a:buNone/>
            </a:pPr>
            <a:r>
              <a:rPr b="1"/>
              <a:t>Column 2 - sub title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Content with mix of Text &amp; Image (5)</a:t>
            </a:r>
          </a:p>
        </p:txBody>
      </p:sp>
      <p:sp>
        <p:nvSpPr>
          <p:cNvPr id="3" name="Content Placeholder 2"/>
          <p:cNvSpPr>
            <a:spLocks noGrp="1"/>
          </p:cNvSpPr>
          <p:nvPr>
            <p:ph idx="1" sz="half"/>
          </p:nvPr>
        </p:nvSpPr>
        <p:spPr/>
        <p:txBody>
          <a:bodyPr/>
          <a:lstStyle/>
          <a:p>
            <a:pPr lvl="0" indent="0" marL="0">
              <a:spcBef>
                <a:spcPts val="3000"/>
              </a:spcBef>
              <a:buNone/>
            </a:pPr>
            <a:r>
              <a:rPr b="1"/>
              <a:t>Column 1 - sub title</a:t>
            </a:r>
          </a:p>
          <a:p>
            <a:pPr lvl="0" indent="0" marL="0">
              <a:buNone/>
            </a:pPr>
            <a:r>
              <a:rPr/>
              <a:t>Maecenas mattis aliquet neque, vel ornare ex malesuada et.Maecenas mattis aliquet neque, vel ornare ex malesuada et.Maecenas mattis aliquet neque, vel ornare ex malesuada et.</a:t>
            </a:r>
          </a:p>
        </p:txBody>
      </p:sp>
      <p:pic>
        <p:nvPicPr>
          <p:cNvPr descr="student-pictures-example.png" id="0" name="Picture 1"/>
          <p:cNvPicPr>
            <a:picLocks noGrp="1" noChangeAspect="1"/>
          </p:cNvPicPr>
          <p:nvPr/>
        </p:nvPicPr>
        <p:blipFill>
          <a:blip r:embed="rId3"/>
          <a:stretch>
            <a:fillRect/>
          </a:stretch>
        </p:blipFill>
        <p:spPr bwMode="auto">
          <a:xfrm>
            <a:off x="5524500" y="1371600"/>
            <a:ext cx="3822700" cy="4749800"/>
          </a:xfrm>
          <a:prstGeom prst="rect">
            <a:avLst/>
          </a:prstGeom>
          <a:noFill/>
          <a:ln w="9525">
            <a:noFill/>
            <a:headEnd/>
            <a:tailEnd/>
          </a:ln>
        </p:spPr>
      </p:pic>
      <p:sp>
        <p:nvSpPr>
          <p:cNvPr id="1" name="TextBox 3"/>
          <p:cNvSpPr txBox="1"/>
          <p:nvPr/>
        </p:nvSpPr>
        <p:spPr>
          <a:xfrm>
            <a:off x="5194300" y="6121400"/>
            <a:ext cx="4483100" cy="508000"/>
          </a:xfrm>
          <a:prstGeom prst="rect">
            <a:avLst/>
          </a:prstGeom>
          <a:noFill/>
        </p:spPr>
        <p:txBody>
          <a:bodyPr/>
          <a:lstStyle/>
          <a:p>
            <a:pPr lvl="0" indent="0" marL="0" algn="ctr">
              <a:buNone/>
            </a:pPr>
            <a:r>
              <a:rPr/>
              <a:t>title of figure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Content with Images Only (6)</a:t>
            </a:r>
          </a:p>
        </p:txBody>
      </p:sp>
      <p:pic>
        <p:nvPicPr>
          <p:cNvPr descr="student-pictures-example.png" id="0" name="Picture 1"/>
          <p:cNvPicPr>
            <a:picLocks noGrp="1" noChangeAspect="1"/>
          </p:cNvPicPr>
          <p:nvPr/>
        </p:nvPicPr>
        <p:blipFill>
          <a:blip r:embed="rId3"/>
          <a:stretch>
            <a:fillRect/>
          </a:stretch>
        </p:blipFill>
        <p:spPr bwMode="auto">
          <a:xfrm>
            <a:off x="685800" y="1371600"/>
            <a:ext cx="3822700" cy="4749800"/>
          </a:xfrm>
          <a:prstGeom prst="rect">
            <a:avLst/>
          </a:prstGeom>
          <a:noFill/>
          <a:ln w="9525">
            <a:noFill/>
            <a:headEnd/>
            <a:tailEnd/>
          </a:ln>
        </p:spPr>
      </p:pic>
      <p:sp>
        <p:nvSpPr>
          <p:cNvPr id="1" name="TextBox 3"/>
          <p:cNvSpPr txBox="1"/>
          <p:nvPr/>
        </p:nvSpPr>
        <p:spPr>
          <a:xfrm>
            <a:off x="355600" y="6121400"/>
            <a:ext cx="4483100" cy="508000"/>
          </a:xfrm>
          <a:prstGeom prst="rect">
            <a:avLst/>
          </a:prstGeom>
          <a:noFill/>
        </p:spPr>
        <p:txBody>
          <a:bodyPr/>
          <a:lstStyle/>
          <a:p>
            <a:pPr lvl="0" indent="0" marL="0" algn="ctr">
              <a:buNone/>
            </a:pPr>
            <a:r>
              <a:rPr/>
              <a:t>title of figure</a:t>
            </a:r>
          </a:p>
        </p:txBody>
      </p:sp>
      <p:pic>
        <p:nvPicPr>
          <p:cNvPr descr="student-pictures-example.png" id="0" name="Picture 1"/>
          <p:cNvPicPr>
            <a:picLocks noGrp="1" noChangeAspect="1"/>
          </p:cNvPicPr>
          <p:nvPr/>
        </p:nvPicPr>
        <p:blipFill>
          <a:blip r:embed="rId4"/>
          <a:stretch>
            <a:fillRect/>
          </a:stretch>
        </p:blipFill>
        <p:spPr bwMode="auto">
          <a:xfrm>
            <a:off x="5524500" y="1371600"/>
            <a:ext cx="3822700" cy="4749800"/>
          </a:xfrm>
          <a:prstGeom prst="rect">
            <a:avLst/>
          </a:prstGeom>
          <a:noFill/>
          <a:ln w="9525">
            <a:noFill/>
            <a:headEnd/>
            <a:tailEnd/>
          </a:ln>
        </p:spPr>
      </p:pic>
      <p:sp>
        <p:nvSpPr>
          <p:cNvPr id="1" name="TextBox 3"/>
          <p:cNvSpPr txBox="1"/>
          <p:nvPr/>
        </p:nvSpPr>
        <p:spPr>
          <a:xfrm>
            <a:off x="5194300" y="6121400"/>
            <a:ext cx="4483100" cy="508000"/>
          </a:xfrm>
          <a:prstGeom prst="rect">
            <a:avLst/>
          </a:prstGeom>
          <a:noFill/>
        </p:spPr>
        <p:txBody>
          <a:bodyPr/>
          <a:lstStyle/>
          <a:p>
            <a:pPr lvl="0" indent="0" marL="0" algn="ctr">
              <a:buNone/>
            </a:pPr>
            <a:r>
              <a:rPr/>
              <a:t>title of figure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16" y="356616"/>
            <a:ext cx="7543800" cy="356616"/>
          </a:xfrm>
        </p:spPr>
        <p:txBody>
          <a:bodyPr/>
          <a:lstStyle/>
          <a:p>
            <a:pPr lvl="0" indent="0" marL="0">
              <a:buNone/>
            </a:pPr>
            <a:r>
              <a:rPr/>
              <a:t>Comparison (7)</a:t>
            </a:r>
          </a:p>
        </p:txBody>
      </p:sp>
      <p:sp>
        <p:nvSpPr>
          <p:cNvPr id="3" name="Text Placeholder 2"/>
          <p:cNvSpPr>
            <a:spLocks noGrp="1"/>
          </p:cNvSpPr>
          <p:nvPr>
            <p:ph idx="1" type="body"/>
          </p:nvPr>
        </p:nvSpPr>
        <p:spPr/>
        <p:txBody>
          <a:bodyPr/>
          <a:lstStyle/>
          <a:p>
            <a:pPr lvl="0" indent="0" marL="0">
              <a:spcBef>
                <a:spcPts val="3000"/>
              </a:spcBef>
              <a:buNone/>
            </a:pPr>
            <a:r>
              <a:rPr b="1"/>
              <a:t>Column 1 - sub title</a:t>
            </a:r>
          </a:p>
        </p:txBody>
      </p:sp>
      <p:pic>
        <p:nvPicPr>
          <p:cNvPr descr="student-pictures-example.png" id="0" name="Picture 1"/>
          <p:cNvPicPr>
            <a:picLocks noGrp="1" noChangeAspect="1"/>
          </p:cNvPicPr>
          <p:nvPr/>
        </p:nvPicPr>
        <p:blipFill>
          <a:blip r:embed="rId3"/>
          <a:stretch>
            <a:fillRect/>
          </a:stretch>
        </p:blipFill>
        <p:spPr bwMode="auto">
          <a:xfrm>
            <a:off x="1143000" y="2514600"/>
            <a:ext cx="2908300" cy="3606800"/>
          </a:xfrm>
          <a:prstGeom prst="rect">
            <a:avLst/>
          </a:prstGeom>
          <a:noFill/>
          <a:ln w="9525">
            <a:noFill/>
            <a:headEnd/>
            <a:tailEnd/>
          </a:ln>
        </p:spPr>
      </p:pic>
      <p:sp>
        <p:nvSpPr>
          <p:cNvPr id="1" name="TextBox 3"/>
          <p:cNvSpPr txBox="1"/>
          <p:nvPr/>
        </p:nvSpPr>
        <p:spPr>
          <a:xfrm>
            <a:off x="355600" y="6121400"/>
            <a:ext cx="4483100" cy="508000"/>
          </a:xfrm>
          <a:prstGeom prst="rect">
            <a:avLst/>
          </a:prstGeom>
          <a:noFill/>
        </p:spPr>
        <p:txBody>
          <a:bodyPr/>
          <a:lstStyle/>
          <a:p>
            <a:pPr lvl="0" indent="0" marL="0" algn="ctr">
              <a:buNone/>
            </a:pPr>
            <a:r>
              <a:rPr/>
              <a:t>title of figure</a:t>
            </a:r>
          </a:p>
        </p:txBody>
      </p:sp>
      <p:sp>
        <p:nvSpPr>
          <p:cNvPr id="5" name="Text Placeholder 4"/>
          <p:cNvSpPr>
            <a:spLocks noGrp="1"/>
          </p:cNvSpPr>
          <p:nvPr>
            <p:ph idx="3" sz="quarter" type="body"/>
          </p:nvPr>
        </p:nvSpPr>
        <p:spPr/>
        <p:txBody>
          <a:bodyPr/>
          <a:lstStyle/>
          <a:p>
            <a:pPr lvl="0" indent="0" marL="0">
              <a:spcBef>
                <a:spcPts val="3000"/>
              </a:spcBef>
              <a:buNone/>
            </a:pPr>
            <a:r>
              <a:rPr b="1"/>
              <a:t>Column 2 - sub title</a:t>
            </a:r>
          </a:p>
        </p:txBody>
      </p:sp>
      <p:pic>
        <p:nvPicPr>
          <p:cNvPr descr="student-pictures-example.png" id="0" name="Picture 1"/>
          <p:cNvPicPr>
            <a:picLocks noGrp="1" noChangeAspect="1"/>
          </p:cNvPicPr>
          <p:nvPr/>
        </p:nvPicPr>
        <p:blipFill>
          <a:blip r:embed="rId4"/>
          <a:stretch>
            <a:fillRect/>
          </a:stretch>
        </p:blipFill>
        <p:spPr bwMode="auto">
          <a:xfrm>
            <a:off x="5981700" y="2514600"/>
            <a:ext cx="2908300" cy="3606800"/>
          </a:xfrm>
          <a:prstGeom prst="rect">
            <a:avLst/>
          </a:prstGeom>
          <a:noFill/>
          <a:ln w="9525">
            <a:noFill/>
            <a:headEnd/>
            <a:tailEnd/>
          </a:ln>
        </p:spPr>
      </p:pic>
      <p:sp>
        <p:nvSpPr>
          <p:cNvPr id="1" name="TextBox 3"/>
          <p:cNvSpPr txBox="1"/>
          <p:nvPr/>
        </p:nvSpPr>
        <p:spPr>
          <a:xfrm>
            <a:off x="5194300" y="6121400"/>
            <a:ext cx="4483100" cy="508000"/>
          </a:xfrm>
          <a:prstGeom prst="rect">
            <a:avLst/>
          </a:prstGeom>
          <a:noFill/>
        </p:spPr>
        <p:txBody>
          <a:bodyPr/>
          <a:lstStyle/>
          <a:p>
            <a:pPr lvl="0" indent="0" marL="0" algn="ctr">
              <a:buNone/>
            </a:pPr>
            <a:r>
              <a:rPr/>
              <a:t>title of figure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E8BC51B-A3B5-0244-248D-9BF72AE487BD}"/>
              </a:ext>
            </a:extLst>
          </p:cNvPr>
          <p:cNvSpPr>
            <a:spLocks noGrp="1"/>
          </p:cNvSpPr>
          <p:nvPr>
            <p:ph type="title"/>
          </p:nvPr>
        </p:nvSpPr>
        <p:spPr>
          <a:xfrm>
            <a:off x="356616" y="356616"/>
            <a:ext cx="7543800" cy="356616"/>
          </a:xfrm>
        </p:spPr>
        <p:txBody>
          <a:bodyPr/>
          <a:lstStyle/>
          <a:p>
            <a:pPr lvl="0" indent="0" marL="0">
              <a:buNone/>
            </a:pPr>
            <a:r>
              <a:rPr/>
              <a:t>Content with Caption (7)</a:t>
            </a:r>
          </a:p>
        </p:txBody>
      </p:sp>
      <p:sp>
        <p:nvSpPr>
          <p:cNvPr id="4" name="Text Placeholder 3"/>
          <p:cNvSpPr>
            <a:spLocks noGrp="1"/>
          </p:cNvSpPr>
          <p:nvPr>
            <p:ph idx="2" sz="half" type="body"/>
          </p:nvPr>
        </p:nvSpPr>
        <p:spPr/>
        <p:txBody>
          <a:bodyPr/>
          <a:lstStyle/>
          <a:p>
            <a:pPr lvl="0" indent="0" marL="0">
              <a:buNone/>
            </a:pPr>
            <a:r>
              <a:rPr/>
              <a:t>This layout is used for any non-two-column slides which contain text followed by non-text media (e.g. an image or a table)</a:t>
            </a:r>
          </a:p>
          <a:p>
            <a:pPr lvl="0" indent="0" marL="0">
              <a:buNone/>
            </a:pPr>
            <a:r>
              <a:rPr/>
              <a:t>Lorem ipsum dolor sit amet, consectetur adipiscing elit. Donec vel ligula vel ligula sodales euismod. In commodo in nunc a faucibus. Fusce ut est vel neque ultricies tempus. Vivamus convallis ultrices diam, vel dignissim nibh dignissim non. Suspendisse aliquam in mauris et egestas. Aenean interdum pellentesque ligula ut laoreet. Nam eu augue sit amet ex consequat porttitor eget non risus. Duis dictum est eu placerat efficitur. In fermentum dictum lorem, eu vehicula dui semper a. Quisque ante erat, consequat non pellentesque in, maximus id dui. Maecenas mattis aliquet neque, vel ornare ex malesuada et.</a:t>
            </a:r>
          </a:p>
        </p:txBody>
      </p:sp>
      <p:pic>
        <p:nvPicPr>
          <p:cNvPr descr="student-pictures-example.png" id="0" name="Picture 1"/>
          <p:cNvPicPr>
            <a:picLocks noGrp="1" noChangeAspect="1"/>
          </p:cNvPicPr>
          <p:nvPr/>
        </p:nvPicPr>
        <p:blipFill>
          <a:blip r:embed="rId3"/>
          <a:stretch>
            <a:fillRect/>
          </a:stretch>
        </p:blipFill>
        <p:spPr bwMode="auto">
          <a:xfrm>
            <a:off x="4737100" y="1371600"/>
            <a:ext cx="3822700" cy="4749800"/>
          </a:xfrm>
          <a:prstGeom prst="rect">
            <a:avLst/>
          </a:prstGeom>
          <a:noFill/>
          <a:ln w="9525">
            <a:noFill/>
            <a:headEnd/>
            <a:tailEnd/>
          </a:ln>
        </p:spPr>
      </p:pic>
      <p:sp>
        <p:nvSpPr>
          <p:cNvPr id="1" name="TextBox 3"/>
          <p:cNvSpPr txBox="1"/>
          <p:nvPr/>
        </p:nvSpPr>
        <p:spPr>
          <a:xfrm>
            <a:off x="3949700" y="6121400"/>
            <a:ext cx="5410200" cy="508000"/>
          </a:xfrm>
          <a:prstGeom prst="rect">
            <a:avLst/>
          </a:prstGeom>
          <a:noFill/>
        </p:spPr>
        <p:txBody>
          <a:bodyPr/>
          <a:lstStyle/>
          <a:p>
            <a:pPr lvl="0" indent="0" marL="0" algn="ctr">
              <a:buNone/>
            </a:pPr>
            <a:r>
              <a:rPr/>
              <a:t>title of figure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1692</TotalTime>
  <Words>1</Words>
  <Application>Microsoft Macintosh PowerPoint</Application>
  <PresentationFormat>Custom</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System Font Regular</vt:lpstr>
      <vt:lpstr>Arial</vt:lpstr>
      <vt:lpstr>Calibri</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bofa pptx - title slide (1)</dc:title>
  <dc:creator>Inho Park</dc:creator>
  <cp:keywords/>
  <dcterms:created xsi:type="dcterms:W3CDTF">2023-07-05T23:42:52Z</dcterms:created>
  <dcterms:modified xsi:type="dcterms:W3CDTF">2023-07-05T23:42:52Z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