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0067925" cy="7543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3E2"/>
    <a:srgbClr val="263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6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D12C-9F34-4086-BC49-03E04A3FD7E1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1143000"/>
            <a:ext cx="411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B6E85-5011-4D87-94BA-0609773E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1pPr>
    <a:lvl2pPr marL="509687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2pPr>
    <a:lvl3pPr marL="1019373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3pPr>
    <a:lvl4pPr marL="1529060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4pPr>
    <a:lvl5pPr marL="2038746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5pPr>
    <a:lvl6pPr marL="2548433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6pPr>
    <a:lvl7pPr marL="3058119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7pPr>
    <a:lvl8pPr marL="3567806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8pPr>
    <a:lvl9pPr marL="4077492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992711-36BF-E872-6AD6-F65E57EAA4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52"/>
            <a:ext cx="10084722" cy="408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2795958"/>
            <a:ext cx="6601232" cy="722376"/>
          </a:xfrm>
        </p:spPr>
        <p:txBody>
          <a:bodyPr anchor="b">
            <a:noAutofit/>
          </a:bodyPr>
          <a:lstStyle>
            <a:lvl1pPr algn="l">
              <a:lnSpc>
                <a:spcPts val="3600"/>
              </a:lnSpc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3810416"/>
            <a:ext cx="6601232" cy="356616"/>
          </a:xfrm>
        </p:spPr>
        <p:txBody>
          <a:bodyPr anchor="b">
            <a:noAutofit/>
          </a:bodyPr>
          <a:lstStyle>
            <a:lvl1pPr marL="0" indent="0" algn="l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E2D44-18B9-56A1-AF9D-862B1CDFF3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6665976"/>
            <a:ext cx="2081015" cy="512064"/>
          </a:xfrm>
          <a:prstGeom prst="rect">
            <a:avLst/>
          </a:prstGeom>
        </p:spPr>
      </p:pic>
      <p:pic>
        <p:nvPicPr>
          <p:cNvPr id="10" name="Picture 9" descr="VCU Logo">
            <a:extLst>
              <a:ext uri="{FF2B5EF4-FFF2-40B4-BE49-F238E27FC236}">
                <a16:creationId xmlns:a16="http://schemas.microsoft.com/office/drawing/2014/main" id="{A6BDA1AB-92FB-1F46-6BF7-6A3723113A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15" y="6415790"/>
            <a:ext cx="2038664" cy="11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6616" y="4120525"/>
            <a:ext cx="2265283" cy="356616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A2CBBD1-0BD6-7B4F-AC90-15CD32335A31}" type="datetime4">
              <a:rPr lang="en-US" smtClean="0"/>
              <a:t>July 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2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9325E-3554-F329-B830-57951783FE5F}"/>
              </a:ext>
            </a:extLst>
          </p:cNvPr>
          <p:cNvSpPr txBox="1"/>
          <p:nvPr userDrawn="1"/>
        </p:nvSpPr>
        <p:spPr>
          <a:xfrm>
            <a:off x="-1636037" y="2754630"/>
            <a:ext cx="184731" cy="40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7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A67529-4A8C-E345-16C6-8950B4FFD123}"/>
              </a:ext>
            </a:extLst>
          </p:cNvPr>
          <p:cNvCxnSpPr/>
          <p:nvPr userDrawn="1"/>
        </p:nvCxnSpPr>
        <p:spPr>
          <a:xfrm>
            <a:off x="356616" y="976256"/>
            <a:ext cx="934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48B3958-1B92-AE66-D4DE-3646C636D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22" y="346127"/>
            <a:ext cx="1370585" cy="337252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067A761-BDC4-350D-AB75-58BCC49CA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5000" y="7187184"/>
            <a:ext cx="33979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7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A55E60-FD00-32E6-E272-1DEED47CD015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2896"/>
            <a:ext cx="10067544" cy="1161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4175D-7FB0-B827-2BA8-40C98554F0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6665976"/>
            <a:ext cx="2081015" cy="512064"/>
          </a:xfrm>
          <a:prstGeom prst="rect">
            <a:avLst/>
          </a:prstGeom>
        </p:spPr>
      </p:pic>
      <p:pic>
        <p:nvPicPr>
          <p:cNvPr id="9" name="Picture 8" descr="VCU Logo">
            <a:extLst>
              <a:ext uri="{FF2B5EF4-FFF2-40B4-BE49-F238E27FC236}">
                <a16:creationId xmlns:a16="http://schemas.microsoft.com/office/drawing/2014/main" id="{AD979F55-D34A-AA3B-E229-8E878BA11C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99" y="6326094"/>
            <a:ext cx="2214080" cy="12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813C0F5-0D35-693F-D383-750FEB585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3956065"/>
            <a:ext cx="6601968" cy="722376"/>
          </a:xfrm>
        </p:spPr>
        <p:txBody>
          <a:bodyPr anchor="b">
            <a:noAutofit/>
          </a:bodyPr>
          <a:lstStyle>
            <a:lvl1pPr algn="l"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24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616" y="1371600"/>
            <a:ext cx="4489704" cy="52669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2936" y="1371600"/>
            <a:ext cx="4489704" cy="5266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681AF5-2DAA-7A79-9CF8-A40CF1F5B38F}"/>
              </a:ext>
            </a:extLst>
          </p:cNvPr>
          <p:cNvCxnSpPr/>
          <p:nvPr userDrawn="1"/>
        </p:nvCxnSpPr>
        <p:spPr>
          <a:xfrm>
            <a:off x="356616" y="976256"/>
            <a:ext cx="934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FEBC8F-C92D-60EF-51CE-3A23BAFD8C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22" y="346127"/>
            <a:ext cx="1370585" cy="337252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2572AF-A5F8-D0DB-F128-A6145322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5000" y="7187184"/>
            <a:ext cx="33979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356616"/>
            <a:ext cx="7543800" cy="356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616" y="1306284"/>
            <a:ext cx="4489704" cy="1066799"/>
          </a:xfrm>
        </p:spPr>
        <p:txBody>
          <a:bodyPr anchor="b">
            <a:normAutofit/>
          </a:bodyPr>
          <a:lstStyle>
            <a:lvl1pPr marL="0" indent="0">
              <a:lnSpc>
                <a:spcPts val="2000"/>
              </a:lnSpc>
              <a:spcBef>
                <a:spcPts val="1100"/>
              </a:spcBef>
              <a:buNone/>
              <a:defRPr sz="140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16" y="2522483"/>
            <a:ext cx="4489704" cy="41160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2936" y="1306284"/>
            <a:ext cx="4489704" cy="1066792"/>
          </a:xfrm>
        </p:spPr>
        <p:txBody>
          <a:bodyPr anchor="b">
            <a:normAutofit/>
          </a:bodyPr>
          <a:lstStyle>
            <a:lvl1pPr marL="0" indent="0">
              <a:lnSpc>
                <a:spcPts val="2000"/>
              </a:lnSpc>
              <a:buNone/>
              <a:defRPr sz="140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806ED8-BB76-CB9B-F68F-43ED3EFEB36D}"/>
              </a:ext>
            </a:extLst>
          </p:cNvPr>
          <p:cNvCxnSpPr/>
          <p:nvPr userDrawn="1"/>
        </p:nvCxnSpPr>
        <p:spPr>
          <a:xfrm>
            <a:off x="356616" y="976256"/>
            <a:ext cx="934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4CB4852-F4C3-0CEE-3648-83017F955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22" y="346127"/>
            <a:ext cx="1370585" cy="337252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4BAD94E-3A05-6D72-12C9-DEB71B47B0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02936" y="2522479"/>
            <a:ext cx="4489704" cy="41160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45BA92-637D-92E8-F417-984901E74B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35000" y="7187184"/>
            <a:ext cx="33979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190F-B900-BE17-4267-9F84964B4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5000" y="7187184"/>
            <a:ext cx="33979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6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400" y="1371600"/>
            <a:ext cx="5416666" cy="52669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16" y="1371600"/>
            <a:ext cx="3247168" cy="526694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8BC51B-A3B5-0244-248D-9BF72AE4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356616"/>
            <a:ext cx="7543800" cy="356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469450-2352-1B4C-B64C-69EDFA4DDCCC}"/>
              </a:ext>
            </a:extLst>
          </p:cNvPr>
          <p:cNvCxnSpPr/>
          <p:nvPr userDrawn="1"/>
        </p:nvCxnSpPr>
        <p:spPr>
          <a:xfrm>
            <a:off x="356616" y="976256"/>
            <a:ext cx="9345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003E5C2-831E-7794-7E87-A26F800F02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22" y="346127"/>
            <a:ext cx="1370585" cy="337252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FFED2E-E650-2E4C-714B-ADF0B470D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5000" y="7187184"/>
            <a:ext cx="33979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616" y="356616"/>
            <a:ext cx="7543800" cy="356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616" y="1371600"/>
            <a:ext cx="9345168" cy="5266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6501" y="7187184"/>
            <a:ext cx="22652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7EBFAA5-59A6-6A47-9A5E-31B9D2AF54C8}" type="datetime4">
              <a:rPr lang="en-US" smtClean="0"/>
              <a:t>July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5000" y="7187184"/>
            <a:ext cx="3397925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616" y="7187184"/>
            <a:ext cx="22652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41F55E9-9A83-45A8-A91F-A02EDC2352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5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7" r:id="rId5"/>
    <p:sldLayoutId id="2147483691" r:id="rId6"/>
    <p:sldLayoutId id="2147483692" r:id="rId7"/>
  </p:sldLayoutIdLst>
  <p:hf sldNum="0" hdr="0" ftr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51460" indent="-251460" algn="l" defTabSz="1005840" rtl="0" eaLnBrk="1" latinLnBrk="0" hangingPunct="1">
        <a:lnSpc>
          <a:spcPts val="2000"/>
        </a:lnSpc>
        <a:spcBef>
          <a:spcPts val="11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54380" indent="-251460" algn="l" defTabSz="1005840" rtl="0" eaLnBrk="1" latinLnBrk="0" hangingPunct="1">
        <a:lnSpc>
          <a:spcPts val="2000"/>
        </a:lnSpc>
        <a:spcBef>
          <a:spcPts val="550"/>
        </a:spcBef>
        <a:buFont typeface="Wingdings" pitchFamily="2" charset="2"/>
        <a:buChar char="§"/>
        <a:defRPr sz="14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57300" indent="-251460" algn="l" defTabSz="1005840" rtl="0" eaLnBrk="1" latinLnBrk="0" hangingPunct="1">
        <a:lnSpc>
          <a:spcPts val="2000"/>
        </a:lnSpc>
        <a:spcBef>
          <a:spcPts val="550"/>
        </a:spcBef>
        <a:buFont typeface="System Font Regular"/>
        <a:buChar char="-"/>
        <a:defRPr sz="14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760220" indent="-251460" algn="l" defTabSz="1005840" rtl="0" eaLnBrk="1" latinLnBrk="0" hangingPunct="1">
        <a:lnSpc>
          <a:spcPts val="2000"/>
        </a:lnSpc>
        <a:spcBef>
          <a:spcPts val="55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263140" indent="-251460" algn="l" defTabSz="1005840" rtl="0" eaLnBrk="1" latinLnBrk="0" hangingPunct="1">
        <a:lnSpc>
          <a:spcPts val="2000"/>
        </a:lnSpc>
        <a:spcBef>
          <a:spcPts val="55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B3B0-F577-F89F-83F4-5CB023F6F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13630-6949-5C32-33D0-81D0146C9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F3CA-A7D8-77B9-17C9-854F77D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6EA5-FC41-D74F-845C-E11B812999E9}" type="datetime4">
              <a:rPr lang="en-US" smtClean="0"/>
              <a:t>July 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1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1692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System Font Regular</vt:lpstr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Gibson</dc:creator>
  <cp:lastModifiedBy>Inho Park</cp:lastModifiedBy>
  <cp:revision>73</cp:revision>
  <dcterms:created xsi:type="dcterms:W3CDTF">2023-02-17T17:54:30Z</dcterms:created>
  <dcterms:modified xsi:type="dcterms:W3CDTF">2023-07-05T23:42:44Z</dcterms:modified>
</cp:coreProperties>
</file>