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84" r:id="rId1"/>
  </p:sldMasterIdLst>
  <p:sldIdLst>
    <p:sldId id="256" r:id="rId2"/>
    <p:sldId id="257" r:id="rId3"/>
    <p:sldId id="258" r:id="rId4"/>
    <p:sldId id="259" r:id="rId5"/>
    <p:sldId id="260" r:id="rId6"/>
    <p:sldId id="261" r:id="rId7"/>
  </p:sldIdLst>
  <p:sldSz cx="10067925" cy="75438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3E2"/>
    <a:srgbClr val="263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794"/>
    <p:restoredTop sz="94660"/>
  </p:normalViewPr>
  <p:slideViewPr>
    <p:cSldViewPr snapToGrid="0">
      <p:cViewPr varScale="1">
        <p:scale>
          <a:sx d="100" n="104"/>
          <a:sy d="100" n="104"/>
        </p:scale>
        <p:origin x="1520" y="20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11" Type="http://schemas.openxmlformats.org/officeDocument/2006/relationships/tableStyles" Target="tableStyles.xml" /><Relationship Id="rId1" Type="http://schemas.openxmlformats.org/officeDocument/2006/relationships/slideMaster" Target="slideMasters/slideMaster1.xml" /><Relationship Id="rId10" Type="http://schemas.openxmlformats.org/officeDocument/2006/relationships/theme" Target="theme/theme1.xml" /><Relationship Id="rId9" Type="http://schemas.openxmlformats.org/officeDocument/2006/relationships/viewProps" Target="viewProps.xml" /><Relationship Id="rId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nchor="ctr">
            <a:noAutofit/>
          </a:bodyPr>
          <a:lstStyle>
            <a:lvl1pPr algn="l">
              <a:defRPr sz="4800" b="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56616" y="2139696"/>
            <a:ext cx="9354312" cy="356616"/>
          </a:xfrm>
        </p:spPr>
        <p:txBody>
          <a:bodyPr anchor="t">
            <a:noAutofit/>
          </a:bodyPr>
          <a:lstStyle>
            <a:lvl1pPr marL="0" indent="0" algn="l">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7" name="Picture 6">
            <a:extLst>
              <a:ext uri="{FF2B5EF4-FFF2-40B4-BE49-F238E27FC236}">
                <a16:creationId xmlns:a16="http://schemas.microsoft.com/office/drawing/2014/main" id="{F2262B54-817E-FA07-354A-2206A17060F4}"/>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4882896"/>
            <a:ext cx="10067544" cy="1161288"/>
          </a:xfrm>
          <a:prstGeom prst="rect">
            <a:avLst/>
          </a:prstGeom>
        </p:spPr>
      </p:pic>
      <p:pic>
        <p:nvPicPr>
          <p:cNvPr id="8" name="Picture 7">
            <a:extLst>
              <a:ext uri="{FF2B5EF4-FFF2-40B4-BE49-F238E27FC236}">
                <a16:creationId xmlns:a16="http://schemas.microsoft.com/office/drawing/2014/main" id="{EAEE2D44-18B9-56A1-AF9D-862B1CDFF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616" y="6665976"/>
            <a:ext cx="2081015" cy="512064"/>
          </a:xfrm>
          <a:prstGeom prst="rect">
            <a:avLst/>
          </a:prstGeom>
        </p:spPr>
      </p:pic>
      <p:pic>
        <p:nvPicPr>
          <p:cNvPr id="10" name="Picture 9" descr="VCU Logo">
            <a:extLst>
              <a:ext uri="{FF2B5EF4-FFF2-40B4-BE49-F238E27FC236}">
                <a16:creationId xmlns:a16="http://schemas.microsoft.com/office/drawing/2014/main" id="{A6BDA1AB-92FB-1F46-6BF7-6A3723113A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0799" y="6300216"/>
            <a:ext cx="2214080" cy="12087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4592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cxnSp>
        <p:nvCxnSpPr>
          <p:cNvPr id="7" name="Straight Connector 6">
            <a:extLst>
              <a:ext uri="{FF2B5EF4-FFF2-40B4-BE49-F238E27FC236}">
                <a16:creationId xmlns:a16="http://schemas.microsoft.com/office/drawing/2014/main" id="{0B38BA5A-92F2-C5FD-B121-DC4F26ED4687}"/>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1DD45F37-D8D0-420B-F29B-C8B18ABD5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5133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4860" y="401637"/>
            <a:ext cx="2170896"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2170" y="401637"/>
            <a:ext cx="6386840"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403301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
        <p:nvSpPr>
          <p:cNvPr id="7" name="TextBox 6">
            <a:extLst>
              <a:ext uri="{FF2B5EF4-FFF2-40B4-BE49-F238E27FC236}">
                <a16:creationId xmlns:a16="http://schemas.microsoft.com/office/drawing/2014/main" id="{6F19325E-3554-F329-B830-57951783FE5F}"/>
              </a:ext>
            </a:extLst>
          </p:cNvPr>
          <p:cNvSpPr txBox="1"/>
          <p:nvPr userDrawn="1"/>
        </p:nvSpPr>
        <p:spPr>
          <a:xfrm>
            <a:off x="-1636037" y="2754630"/>
            <a:ext cx="184731" cy="401200"/>
          </a:xfrm>
          <a:prstGeom prst="rect">
            <a:avLst/>
          </a:prstGeom>
          <a:noFill/>
        </p:spPr>
        <p:txBody>
          <a:bodyPr wrap="none" rtlCol="0">
            <a:spAutoFit/>
          </a:bodyPr>
          <a:lstStyle/>
          <a:p>
            <a:endParaRPr lang="en-US" sz="2007" dirty="0"/>
          </a:p>
        </p:txBody>
      </p:sp>
      <p:cxnSp>
        <p:nvCxnSpPr>
          <p:cNvPr id="8" name="Straight Connector 7">
            <a:extLst>
              <a:ext uri="{FF2B5EF4-FFF2-40B4-BE49-F238E27FC236}">
                <a16:creationId xmlns:a16="http://schemas.microsoft.com/office/drawing/2014/main" id="{18A67529-4A8C-E345-16C6-8950B4FFD12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E48B3958-1B92-AE66-D4DE-3646C636DF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10748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927" y="1880713"/>
            <a:ext cx="8683585"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927" y="5048411"/>
            <a:ext cx="8683585"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082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661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0293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cxnSp>
        <p:nvCxnSpPr>
          <p:cNvPr id="8" name="Straight Connector 7">
            <a:extLst>
              <a:ext uri="{FF2B5EF4-FFF2-40B4-BE49-F238E27FC236}">
                <a16:creationId xmlns:a16="http://schemas.microsoft.com/office/drawing/2014/main" id="{1D681AF5-2DAA-7A79-9CF8-A40CF1F5B38F}"/>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1FEBC8F-C92D-60EF-51CE-3A23BAFD8C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24317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481" y="401639"/>
            <a:ext cx="8683585"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3482" y="1849279"/>
            <a:ext cx="425920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3482" y="2755582"/>
            <a:ext cx="425920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6888" y="1849279"/>
            <a:ext cx="4280179"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6888" y="2755582"/>
            <a:ext cx="4280179"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CD269-42B5-4067-A42B-F772DEB587E1}" type="datetimeFigureOut">
              <a:rPr lang="en-US" smtClean="0"/>
              <a:t>6/28/23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208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CD269-42B5-4067-A42B-F772DEB587E1}" type="datetimeFigureOut">
              <a:rPr lang="en-US" smtClean="0"/>
              <a:t>6/28/23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F55E9-9A83-45A8-A91F-A02EDC2352D1}" type="slidenum">
              <a:rPr lang="en-US" smtClean="0"/>
              <a:t>‹#›</a:t>
            </a:fld>
            <a:endParaRPr lang="en-US"/>
          </a:p>
        </p:txBody>
      </p:sp>
      <p:cxnSp>
        <p:nvCxnSpPr>
          <p:cNvPr id="6" name="Straight Connector 5">
            <a:extLst>
              <a:ext uri="{FF2B5EF4-FFF2-40B4-BE49-F238E27FC236}">
                <a16:creationId xmlns:a16="http://schemas.microsoft.com/office/drawing/2014/main" id="{36D2FDC6-9AC8-F557-E49F-6A63B702D0F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07AB9FE-E4E1-B647-882E-FBADF0C18C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06460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t> </a:t>
            </a:r>
            <a:r>
              <a:rPr lang="en-US" b="1" i="1"/>
              <a:t>Page</a:t>
            </a:r>
            <a:r>
              <a:rPr lang="en-US"/>
              <a:t> </a:t>
            </a:r>
            <a:fld id="{141F55E9-9A83-45A8-A91F-A02EDC2352D1}" type="slidenum">
              <a:rPr lang="en-US" smtClean="0"/>
              <a:pPr/>
              <a:t>‹#›</a:t>
            </a:fld>
            <a:endParaRPr lang="en-US" dirty="0"/>
          </a:p>
        </p:txBody>
      </p:sp>
    </p:spTree>
    <p:extLst>
      <p:ext uri="{BB962C8B-B14F-4D97-AF65-F5344CB8AC3E}">
        <p14:creationId xmlns:p14="http://schemas.microsoft.com/office/powerpoint/2010/main" val="235746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80179" y="1086169"/>
            <a:ext cx="5096887"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641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0179" y="1086169"/>
            <a:ext cx="5096887"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7054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616" y="356616"/>
            <a:ext cx="7543800" cy="356616"/>
          </a:xfrm>
          <a:prstGeom prst="rect">
            <a:avLst/>
          </a:prstGeom>
        </p:spPr>
        <p:txBody>
          <a:bodyPr anchor="ctr" bIns="45720" lIns="91440" rIns="91440" rtlCol="0" tIns="45720" vert="horz">
            <a:noAutofit/>
          </a:bodyPr>
          <a:lstStyle/>
          <a:p>
            <a:r>
              <a:rPr dirty="0" lang="en-US"/>
              <a:t>Click to edit Master title style</a:t>
            </a:r>
          </a:p>
        </p:txBody>
      </p:sp>
      <p:sp>
        <p:nvSpPr>
          <p:cNvPr id="3" name="Text Placeholder 2"/>
          <p:cNvSpPr>
            <a:spLocks noGrp="1"/>
          </p:cNvSpPr>
          <p:nvPr>
            <p:ph idx="1" type="body"/>
          </p:nvPr>
        </p:nvSpPr>
        <p:spPr>
          <a:xfrm>
            <a:off x="356616" y="1371600"/>
            <a:ext cx="9345168" cy="5266944"/>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692170" y="6991986"/>
            <a:ext cx="2265283" cy="401638"/>
          </a:xfrm>
          <a:prstGeom prst="rect">
            <a:avLst/>
          </a:prstGeom>
        </p:spPr>
        <p:txBody>
          <a:bodyPr anchor="ctr" bIns="45720" lIns="91440" rIns="91440" rtlCol="0" tIns="45720" vert="horz"/>
          <a:lstStyle>
            <a:lvl1pPr algn="l">
              <a:defRPr sz="1320">
                <a:solidFill>
                  <a:schemeClr val="tx1">
                    <a:tint val="75000"/>
                  </a:schemeClr>
                </a:solidFill>
              </a:defRPr>
            </a:lvl1pPr>
          </a:lstStyle>
          <a:p>
            <a:fld id="{B35CD269-42B5-4067-A42B-F772DEB587E1}" type="datetimeFigureOut">
              <a:rPr lang="en-US" smtClean="0"/>
              <a:t>6/28/23</a:t>
            </a:fld>
            <a:endParaRPr lang="en-US"/>
          </a:p>
        </p:txBody>
      </p:sp>
      <p:sp>
        <p:nvSpPr>
          <p:cNvPr id="5" name="Footer Placeholder 4"/>
          <p:cNvSpPr>
            <a:spLocks noGrp="1"/>
          </p:cNvSpPr>
          <p:nvPr>
            <p:ph idx="3" sz="quarter" type="ftr"/>
          </p:nvPr>
        </p:nvSpPr>
        <p:spPr>
          <a:xfrm>
            <a:off x="3335000" y="6991986"/>
            <a:ext cx="3397925" cy="401638"/>
          </a:xfrm>
          <a:prstGeom prst="rect">
            <a:avLst/>
          </a:prstGeom>
        </p:spPr>
        <p:txBody>
          <a:bodyPr anchor="ctr" bIns="45720" lIns="91440" rIns="91440" rtlCol="0" tIns="45720" vert="horz"/>
          <a:lstStyle>
            <a:lvl1pPr algn="ctr">
              <a:defRPr sz="132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7110472" y="6991986"/>
            <a:ext cx="2265283" cy="401638"/>
          </a:xfrm>
          <a:prstGeom prst="rect">
            <a:avLst/>
          </a:prstGeom>
        </p:spPr>
        <p:txBody>
          <a:bodyPr anchor="ctr" bIns="45720" lIns="91440" rIns="91440" rtlCol="0" tIns="45720" vert="horz"/>
          <a:lstStyle>
            <a:lvl1pPr algn="r">
              <a:defRPr sz="1320">
                <a:solidFill>
                  <a:schemeClr val="tx1">
                    <a:tint val="75000"/>
                  </a:schemeClr>
                </a:solidFill>
              </a:defRPr>
            </a:lvl1pPr>
          </a:lstStyle>
          <a:p>
            <a:fld id="{141F55E9-9A83-45A8-A91F-A02EDC2352D1}" type="slidenum">
              <a:rPr lang="en-US" smtClean="0"/>
              <a:t>‹#›</a:t>
            </a:fld>
            <a:endParaRPr lang="en-US"/>
          </a:p>
        </p:txBody>
      </p:sp>
    </p:spTree>
    <p:extLst>
      <p:ext uri="{BB962C8B-B14F-4D97-AF65-F5344CB8AC3E}">
        <p14:creationId xmlns:p14="http://schemas.microsoft.com/office/powerpoint/2010/main" val="1340955665"/>
      </p:ext>
    </p:extLst>
  </p:cSld>
  <p:clrMap accent1="accent1" accent2="accent2" accent3="accent3" accent4="accent4" accent5="accent5" accent6="accent6" bg1="lt1" bg2="lt2" folHlink="folHlink" hlink="hlink" tx1="dk1" tx2="dk2"/>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eaLnBrk="1" hangingPunct="1" latinLnBrk="0" rtl="0">
        <a:lnSpc>
          <a:spcPct val="90000"/>
        </a:lnSpc>
        <a:spcBef>
          <a:spcPct val="0"/>
        </a:spcBef>
        <a:buNone/>
        <a:defRPr b="1" kern="1200" sz="2800">
          <a:solidFill>
            <a:schemeClr val="tx1"/>
          </a:solidFill>
          <a:latin charset="0" panose="020F0502020204030204" pitchFamily="34" typeface="Calibri"/>
          <a:ea typeface="+mj-ea"/>
          <a:cs charset="0" panose="020F0502020204030204" pitchFamily="34" typeface="Calibri"/>
        </a:defRPr>
      </a:lvl1pPr>
    </p:titleStyle>
    <p:bodyStyle>
      <a:lvl1pPr algn="l" defTabSz="1005840" eaLnBrk="1" hangingPunct="1" indent="-251460" latinLnBrk="0" marL="251460" rtl="0">
        <a:lnSpc>
          <a:spcPts val="2000"/>
        </a:lnSpc>
        <a:spcBef>
          <a:spcPts val="110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1pPr>
      <a:lvl2pPr algn="l" defTabSz="1005840" eaLnBrk="1" hangingPunct="1" indent="-251460" latinLnBrk="0" marL="754380" rtl="0">
        <a:lnSpc>
          <a:spcPts val="2000"/>
        </a:lnSpc>
        <a:spcBef>
          <a:spcPts val="550"/>
        </a:spcBef>
        <a:buFont charset="2" pitchFamily="2" typeface="Wingdings"/>
        <a:buChar char="§"/>
        <a:defRPr kern="1200" sz="1400">
          <a:solidFill>
            <a:schemeClr val="tx1"/>
          </a:solidFill>
          <a:latin charset="0" panose="020F0502020204030204" pitchFamily="34" typeface="Calibri"/>
          <a:ea typeface="+mn-ea"/>
          <a:cs charset="0" panose="020F0502020204030204" pitchFamily="34" typeface="Calibri"/>
        </a:defRPr>
      </a:lvl2pPr>
      <a:lvl3pPr algn="l" defTabSz="1005840" eaLnBrk="1" hangingPunct="1" indent="-251460" latinLnBrk="0" marL="1257300" rtl="0">
        <a:lnSpc>
          <a:spcPts val="2000"/>
        </a:lnSpc>
        <a:spcBef>
          <a:spcPts val="550"/>
        </a:spcBef>
        <a:buFont typeface="System Font Regular"/>
        <a:buChar char="-"/>
        <a:defRPr kern="1200" sz="1400">
          <a:solidFill>
            <a:schemeClr val="tx1"/>
          </a:solidFill>
          <a:latin charset="0" panose="020F0502020204030204" pitchFamily="34" typeface="Calibri"/>
          <a:ea typeface="+mn-ea"/>
          <a:cs charset="0" panose="020F0502020204030204" pitchFamily="34" typeface="Calibri"/>
        </a:defRPr>
      </a:lvl3pPr>
      <a:lvl4pPr algn="l" defTabSz="1005840" eaLnBrk="1" hangingPunct="1" indent="-251460" latinLnBrk="0" marL="176022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4pPr>
      <a:lvl5pPr algn="l" defTabSz="1005840" eaLnBrk="1" hangingPunct="1" indent="-251460" latinLnBrk="0" marL="226314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5pPr>
      <a:lvl6pPr algn="l" defTabSz="1005840" eaLnBrk="1" hangingPunct="1" indent="-251460" latinLnBrk="0" marL="276606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6pPr>
      <a:lvl7pPr algn="l" defTabSz="1005840" eaLnBrk="1" hangingPunct="1" indent="-251460" latinLnBrk="0" marL="326898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7pPr>
      <a:lvl8pPr algn="l" defTabSz="1005840" eaLnBrk="1" hangingPunct="1" indent="-251460" latinLnBrk="0" marL="377190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8pPr>
      <a:lvl9pPr algn="l" defTabSz="1005840" eaLnBrk="1" hangingPunct="1" indent="-251460" latinLnBrk="0" marL="427482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9pPr>
    </p:bodyStyle>
    <p:otherStyle>
      <a:defPPr>
        <a:defRPr lang="en-US"/>
      </a:defPPr>
      <a:lvl1pPr algn="l" defTabSz="1005840" eaLnBrk="1" hangingPunct="1" latinLnBrk="0" marL="0" rtl="0">
        <a:defRPr kern="1200" sz="1980">
          <a:solidFill>
            <a:schemeClr val="tx1"/>
          </a:solidFill>
          <a:latin typeface="+mn-lt"/>
          <a:ea typeface="+mn-ea"/>
          <a:cs typeface="+mn-cs"/>
        </a:defRPr>
      </a:lvl1pPr>
      <a:lvl2pPr algn="l" defTabSz="1005840" eaLnBrk="1" hangingPunct="1" latinLnBrk="0" marL="502920" rtl="0">
        <a:defRPr kern="1200" sz="1980">
          <a:solidFill>
            <a:schemeClr val="tx1"/>
          </a:solidFill>
          <a:latin typeface="+mn-lt"/>
          <a:ea typeface="+mn-ea"/>
          <a:cs typeface="+mn-cs"/>
        </a:defRPr>
      </a:lvl2pPr>
      <a:lvl3pPr algn="l" defTabSz="1005840" eaLnBrk="1" hangingPunct="1" latinLnBrk="0" marL="1005840" rtl="0">
        <a:defRPr kern="1200" sz="1980">
          <a:solidFill>
            <a:schemeClr val="tx1"/>
          </a:solidFill>
          <a:latin typeface="+mn-lt"/>
          <a:ea typeface="+mn-ea"/>
          <a:cs typeface="+mn-cs"/>
        </a:defRPr>
      </a:lvl3pPr>
      <a:lvl4pPr algn="l" defTabSz="1005840" eaLnBrk="1" hangingPunct="1" latinLnBrk="0" marL="1508760" rtl="0">
        <a:defRPr kern="1200" sz="1980">
          <a:solidFill>
            <a:schemeClr val="tx1"/>
          </a:solidFill>
          <a:latin typeface="+mn-lt"/>
          <a:ea typeface="+mn-ea"/>
          <a:cs typeface="+mn-cs"/>
        </a:defRPr>
      </a:lvl4pPr>
      <a:lvl5pPr algn="l" defTabSz="1005840" eaLnBrk="1" hangingPunct="1" latinLnBrk="0" marL="2011680" rtl="0">
        <a:defRPr kern="1200" sz="1980">
          <a:solidFill>
            <a:schemeClr val="tx1"/>
          </a:solidFill>
          <a:latin typeface="+mn-lt"/>
          <a:ea typeface="+mn-ea"/>
          <a:cs typeface="+mn-cs"/>
        </a:defRPr>
      </a:lvl5pPr>
      <a:lvl6pPr algn="l" defTabSz="1005840" eaLnBrk="1" hangingPunct="1" latinLnBrk="0" marL="2514600" rtl="0">
        <a:defRPr kern="1200" sz="1980">
          <a:solidFill>
            <a:schemeClr val="tx1"/>
          </a:solidFill>
          <a:latin typeface="+mn-lt"/>
          <a:ea typeface="+mn-ea"/>
          <a:cs typeface="+mn-cs"/>
        </a:defRPr>
      </a:lvl6pPr>
      <a:lvl7pPr algn="l" defTabSz="1005840" eaLnBrk="1" hangingPunct="1" latinLnBrk="0" marL="3017520" rtl="0">
        <a:defRPr kern="1200" sz="1980">
          <a:solidFill>
            <a:schemeClr val="tx1"/>
          </a:solidFill>
          <a:latin typeface="+mn-lt"/>
          <a:ea typeface="+mn-ea"/>
          <a:cs typeface="+mn-cs"/>
        </a:defRPr>
      </a:lvl7pPr>
      <a:lvl8pPr algn="l" defTabSz="1005840" eaLnBrk="1" hangingPunct="1" latinLnBrk="0" marL="3520440" rtl="0">
        <a:defRPr kern="1200" sz="1980">
          <a:solidFill>
            <a:schemeClr val="tx1"/>
          </a:solidFill>
          <a:latin typeface="+mn-lt"/>
          <a:ea typeface="+mn-ea"/>
          <a:cs typeface="+mn-cs"/>
        </a:defRPr>
      </a:lvl8pPr>
      <a:lvl9pPr algn="l" defTabSz="1005840" eaLnBrk="1" hangingPunct="1" latinLnBrk="0" marL="4023360" rtl="0">
        <a:defRPr kern="1200" sz="198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lstStyle/>
          <a:p>
            <a:pPr lvl="0" indent="0" marL="0">
              <a:buNone/>
            </a:pPr>
            <a:r>
              <a:rPr/>
              <a:t>bofa pptx template study 1</a:t>
            </a:r>
          </a:p>
        </p:txBody>
      </p:sp>
      <p:sp>
        <p:nvSpPr>
          <p:cNvPr id="3" name="Subtitle 2"/>
          <p:cNvSpPr>
            <a:spLocks noGrp="1"/>
          </p:cNvSpPr>
          <p:nvPr>
            <p:ph idx="1" type="subTitle"/>
          </p:nvPr>
        </p:nvSpPr>
        <p:spPr>
          <a:xfrm>
            <a:off x="356616" y="2139696"/>
            <a:ext cx="9354312" cy="356616"/>
          </a:xfrm>
        </p:spPr>
        <p:txBody>
          <a:bodyPr/>
          <a:lstStyle/>
          <a:p>
            <a:pPr lvl="0" indent="0" marL="0">
              <a:buNone/>
            </a:pPr>
            <a:br/>
            <a:br/>
            <a:r>
              <a:rPr/>
              <a:t>InhoPark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lstStyle/>
          <a:p>
            <a:pPr lvl="0" indent="0" marL="0">
              <a:buNone/>
            </a:pPr>
            <a:r>
              <a:rPr/>
              <a:t>One Column with text and image</a:t>
            </a:r>
          </a:p>
        </p:txBody>
      </p:sp>
      <p:sp>
        <p:nvSpPr>
          <p:cNvPr id="4" name="Text Placeholder 3"/>
          <p:cNvSpPr>
            <a:spLocks noGrp="1"/>
          </p:cNvSpPr>
          <p:nvPr>
            <p:ph idx="2" sz="half" type="body"/>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4673600" y="1079500"/>
            <a:ext cx="4318000" cy="535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Column with text and image</a:t>
            </a:r>
          </a:p>
        </p:txBody>
      </p:sp>
      <p:sp>
        <p:nvSpPr>
          <p:cNvPr id="3" name="Content Placeholder 2"/>
          <p:cNvSpPr>
            <a:spLocks noGrp="1"/>
          </p:cNvSpPr>
          <p:nvPr>
            <p:ph idx="1"/>
          </p:nvPr>
        </p:nvSpPr>
        <p:spPr/>
        <p:txBody>
          <a:bodyPr/>
          <a:lstStyle/>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with text and image - title</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5321300" y="1371600"/>
            <a:ext cx="4229100" cy="5257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only texts - title</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4" name="Content Placeholder 3"/>
          <p:cNvSpPr>
            <a:spLocks noGrp="1"/>
          </p:cNvSpPr>
          <p:nvPr>
            <p:ph idx="2" sz="half"/>
          </p:nvPr>
        </p:nvSpPr>
        <p:spPr/>
        <p:txBody>
          <a:bodyPr/>
          <a:lstStyle/>
          <a:p>
            <a:pPr lvl="0" indent="0" marL="0">
              <a:spcBef>
                <a:spcPts val="3000"/>
              </a:spcBef>
              <a:buNone/>
            </a:pPr>
            <a:r>
              <a:rPr b="1"/>
              <a:t>Column 2 -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thoughts</a:t>
            </a:r>
          </a:p>
          <a:p>
            <a:pPr lvl="0"/>
            <a:r>
              <a:rPr/>
              <a:t>Questions? :question: Post to discord! :grin:</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1575</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System Font Regular</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bofa pptx template study 1</dc:title>
  <dc:creator>InhoPark</dc:creator>
  <cp:keywords/>
  <dcterms:created xsi:type="dcterms:W3CDTF">2023-06-28T21:30:33Z</dcterms:created>
  <dcterms:modified xsi:type="dcterms:W3CDTF">2023-06-28T21:30:33Z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