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067925" cy="754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3E2"/>
    <a:srgbClr val="26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7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D12C-9F34-4086-BC49-03E04A3FD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6E85-5011-4D87-94BA-0609773E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509687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101937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52906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203874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254843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8119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780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7492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261872"/>
            <a:ext cx="9354312" cy="722376"/>
          </a:xfrm>
        </p:spPr>
        <p:txBody>
          <a:bodyPr anchor="ctr">
            <a:noAutofit/>
          </a:bodyPr>
          <a:lstStyle>
            <a:lvl1pPr algn="l">
              <a:defRPr sz="4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2139696"/>
            <a:ext cx="9354312" cy="35661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62B54-817E-FA07-354A-2206A17060F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896"/>
            <a:ext cx="10067544" cy="116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E2D44-18B9-56A1-AF9D-862B1CDFF3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6665976"/>
            <a:ext cx="2081015" cy="512064"/>
          </a:xfrm>
          <a:prstGeom prst="rect">
            <a:avLst/>
          </a:prstGeom>
        </p:spPr>
      </p:pic>
      <p:pic>
        <p:nvPicPr>
          <p:cNvPr id="10" name="Picture 9" descr="VCU Logo">
            <a:extLst>
              <a:ext uri="{FF2B5EF4-FFF2-40B4-BE49-F238E27FC236}">
                <a16:creationId xmlns:a16="http://schemas.microsoft.com/office/drawing/2014/main" id="{A6BDA1AB-92FB-1F46-6BF7-6A3723113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99" y="6300216"/>
            <a:ext cx="2214080" cy="12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38BA5A-92F2-C5FD-B121-DC4F26ED4687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45F37-D8D0-420B-F29B-C8B18ABD5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4860" y="401637"/>
            <a:ext cx="2170896" cy="6393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70" y="401637"/>
            <a:ext cx="6386840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9325E-3554-F329-B830-57951783FE5F}"/>
              </a:ext>
            </a:extLst>
          </p:cNvPr>
          <p:cNvSpPr txBox="1"/>
          <p:nvPr userDrawn="1"/>
        </p:nvSpPr>
        <p:spPr>
          <a:xfrm>
            <a:off x="-1636037" y="2754630"/>
            <a:ext cx="184731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7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67529-4A8C-E345-16C6-8950B4FFD123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8B3958-1B92-AE66-D4DE-3646C636D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7" y="1880713"/>
            <a:ext cx="8683585" cy="313801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927" y="5048411"/>
            <a:ext cx="8683585" cy="1650206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16" y="1371600"/>
            <a:ext cx="4489704" cy="5266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936" y="1371600"/>
            <a:ext cx="4489704" cy="5266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681AF5-2DAA-7A79-9CF8-A40CF1F5B38F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FEBC8F-C92D-60EF-51CE-3A23BAFD8C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401639"/>
            <a:ext cx="8683585" cy="1458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82" y="1849279"/>
            <a:ext cx="4259204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82" y="2755582"/>
            <a:ext cx="4259204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6888" y="1849279"/>
            <a:ext cx="4280179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6888" y="2755582"/>
            <a:ext cx="4280179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D2FDC6-9AC8-F557-E49F-6A63B702D0F3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7AB9FE-E4E1-B647-882E-FBADF0C18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 i="1"/>
              <a:t>Page</a:t>
            </a:r>
            <a:r>
              <a:rPr lang="en-US"/>
              <a:t> </a:t>
            </a:r>
            <a:fld id="{141F55E9-9A83-45A8-A91F-A02EDC2352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02920"/>
            <a:ext cx="3247168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9" y="1086169"/>
            <a:ext cx="5096887" cy="536098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263140"/>
            <a:ext cx="3247168" cy="41927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02920"/>
            <a:ext cx="3247168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0179" y="1086169"/>
            <a:ext cx="5096887" cy="536098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263140"/>
            <a:ext cx="3247168" cy="41927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6" y="1371600"/>
            <a:ext cx="9345168" cy="52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170" y="6991986"/>
            <a:ext cx="226528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5000" y="6991986"/>
            <a:ext cx="339792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0472" y="6991986"/>
            <a:ext cx="226528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51460" indent="-251460" algn="l" defTabSz="1005840" rtl="0" eaLnBrk="1" latinLnBrk="0" hangingPunct="1">
        <a:lnSpc>
          <a:spcPts val="2000"/>
        </a:lnSpc>
        <a:spcBef>
          <a:spcPts val="11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54380" indent="-251460" algn="l" defTabSz="1005840" rtl="0" eaLnBrk="1" latinLnBrk="0" hangingPunct="1">
        <a:lnSpc>
          <a:spcPts val="2000"/>
        </a:lnSpc>
        <a:spcBef>
          <a:spcPts val="5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57300" indent="-251460" algn="l" defTabSz="1005840" rtl="0" eaLnBrk="1" latinLnBrk="0" hangingPunct="1">
        <a:lnSpc>
          <a:spcPts val="2000"/>
        </a:lnSpc>
        <a:spcBef>
          <a:spcPts val="550"/>
        </a:spcBef>
        <a:buFont typeface="System Font Regular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60220" indent="-251460" algn="l" defTabSz="1005840" rtl="0" eaLnBrk="1" latinLnBrk="0" hangingPunct="1">
        <a:lnSpc>
          <a:spcPts val="2000"/>
        </a:lnSpc>
        <a:spcBef>
          <a:spcPts val="5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263140" indent="-251460" algn="l" defTabSz="1005840" rtl="0" eaLnBrk="1" latinLnBrk="0" hangingPunct="1">
        <a:lnSpc>
          <a:spcPts val="2000"/>
        </a:lnSpc>
        <a:spcBef>
          <a:spcPts val="5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152-1D70-2D4C-73CB-70635FF2C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5A1C-5342-200B-4EB8-B2284BBA1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0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 Font Regular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Gibson</dc:creator>
  <cp:lastModifiedBy>Inho Park</cp:lastModifiedBy>
  <cp:revision>45</cp:revision>
  <dcterms:created xsi:type="dcterms:W3CDTF">2023-02-17T17:54:30Z</dcterms:created>
  <dcterms:modified xsi:type="dcterms:W3CDTF">2023-06-28T21:31:11Z</dcterms:modified>
</cp:coreProperties>
</file>