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ente Cueva" userId="94933151-ec04-40a5-b8fc-e71eeddfb102" providerId="ADAL" clId="{8B408B54-8157-403B-85BC-4C3940DD0AB8}"/>
    <pc:docChg chg="undo custSel addSld modSld">
      <pc:chgData name="Vicente Cueva" userId="94933151-ec04-40a5-b8fc-e71eeddfb102" providerId="ADAL" clId="{8B408B54-8157-403B-85BC-4C3940DD0AB8}" dt="2025-06-17T19:38:08.121" v="1314" actId="20577"/>
      <pc:docMkLst>
        <pc:docMk/>
      </pc:docMkLst>
      <pc:sldChg chg="addSp delSp modSp mod">
        <pc:chgData name="Vicente Cueva" userId="94933151-ec04-40a5-b8fc-e71eeddfb102" providerId="ADAL" clId="{8B408B54-8157-403B-85BC-4C3940DD0AB8}" dt="2025-06-12T22:19:05.484" v="4" actId="171"/>
        <pc:sldMkLst>
          <pc:docMk/>
          <pc:sldMk cId="2268148545" sldId="256"/>
        </pc:sldMkLst>
        <pc:picChg chg="add mod ord">
          <ac:chgData name="Vicente Cueva" userId="94933151-ec04-40a5-b8fc-e71eeddfb102" providerId="ADAL" clId="{8B408B54-8157-403B-85BC-4C3940DD0AB8}" dt="2025-06-12T22:19:05.484" v="4" actId="171"/>
          <ac:picMkLst>
            <pc:docMk/>
            <pc:sldMk cId="2268148545" sldId="256"/>
            <ac:picMk id="23" creationId="{688805CA-C155-69B3-35DF-6E7ADAAE26BB}"/>
          </ac:picMkLst>
        </pc:picChg>
      </pc:sldChg>
      <pc:sldChg chg="addSp modSp new mod">
        <pc:chgData name="Vicente Cueva" userId="94933151-ec04-40a5-b8fc-e71eeddfb102" providerId="ADAL" clId="{8B408B54-8157-403B-85BC-4C3940DD0AB8}" dt="2025-06-17T17:48:43.464" v="27" actId="1036"/>
        <pc:sldMkLst>
          <pc:docMk/>
          <pc:sldMk cId="3871070821" sldId="257"/>
        </pc:sldMkLst>
        <pc:spChg chg="add mod">
          <ac:chgData name="Vicente Cueva" userId="94933151-ec04-40a5-b8fc-e71eeddfb102" providerId="ADAL" clId="{8B408B54-8157-403B-85BC-4C3940DD0AB8}" dt="2025-06-17T17:48:12.722" v="12" actId="1076"/>
          <ac:spMkLst>
            <pc:docMk/>
            <pc:sldMk cId="3871070821" sldId="257"/>
            <ac:spMk id="4" creationId="{104BB5D5-2FEA-EC95-93CA-2F0476F41636}"/>
          </ac:spMkLst>
        </pc:spChg>
        <pc:spChg chg="add mod">
          <ac:chgData name="Vicente Cueva" userId="94933151-ec04-40a5-b8fc-e71eeddfb102" providerId="ADAL" clId="{8B408B54-8157-403B-85BC-4C3940DD0AB8}" dt="2025-06-17T17:48:43.464" v="27" actId="1036"/>
          <ac:spMkLst>
            <pc:docMk/>
            <pc:sldMk cId="3871070821" sldId="257"/>
            <ac:spMk id="5" creationId="{C698E25B-1A59-1D46-2336-D9E802FCCF2B}"/>
          </ac:spMkLst>
        </pc:spChg>
        <pc:picChg chg="add mod">
          <ac:chgData name="Vicente Cueva" userId="94933151-ec04-40a5-b8fc-e71eeddfb102" providerId="ADAL" clId="{8B408B54-8157-403B-85BC-4C3940DD0AB8}" dt="2025-06-17T17:47:20.280" v="7" actId="1076"/>
          <ac:picMkLst>
            <pc:docMk/>
            <pc:sldMk cId="3871070821" sldId="257"/>
            <ac:picMk id="2" creationId="{5D6565EC-9331-7F90-5F49-BF0C7725CD0D}"/>
          </ac:picMkLst>
        </pc:picChg>
      </pc:sldChg>
      <pc:sldChg chg="addSp delSp modSp new mod">
        <pc:chgData name="Vicente Cueva" userId="94933151-ec04-40a5-b8fc-e71eeddfb102" providerId="ADAL" clId="{8B408B54-8157-403B-85BC-4C3940DD0AB8}" dt="2025-06-17T18:45:27.726" v="41" actId="21"/>
        <pc:sldMkLst>
          <pc:docMk/>
          <pc:sldMk cId="4142027037" sldId="258"/>
        </pc:sldMkLst>
        <pc:spChg chg="add del mod">
          <ac:chgData name="Vicente Cueva" userId="94933151-ec04-40a5-b8fc-e71eeddfb102" providerId="ADAL" clId="{8B408B54-8157-403B-85BC-4C3940DD0AB8}" dt="2025-06-17T18:45:27.726" v="41" actId="21"/>
          <ac:spMkLst>
            <pc:docMk/>
            <pc:sldMk cId="4142027037" sldId="258"/>
            <ac:spMk id="9" creationId="{46672427-5B05-3C37-B7C4-635130203CF8}"/>
          </ac:spMkLst>
        </pc:spChg>
        <pc:picChg chg="add del mod">
          <ac:chgData name="Vicente Cueva" userId="94933151-ec04-40a5-b8fc-e71eeddfb102" providerId="ADAL" clId="{8B408B54-8157-403B-85BC-4C3940DD0AB8}" dt="2025-06-17T18:39:26.583" v="31" actId="478"/>
          <ac:picMkLst>
            <pc:docMk/>
            <pc:sldMk cId="4142027037" sldId="258"/>
            <ac:picMk id="3" creationId="{E765319A-43D0-5464-C28E-B89F32202322}"/>
          </ac:picMkLst>
        </pc:picChg>
        <pc:picChg chg="add mod">
          <ac:chgData name="Vicente Cueva" userId="94933151-ec04-40a5-b8fc-e71eeddfb102" providerId="ADAL" clId="{8B408B54-8157-403B-85BC-4C3940DD0AB8}" dt="2025-06-17T18:39:30.958" v="33" actId="1076"/>
          <ac:picMkLst>
            <pc:docMk/>
            <pc:sldMk cId="4142027037" sldId="258"/>
            <ac:picMk id="5" creationId="{D7BC4FA9-0663-B1EE-F441-19B9995ADF34}"/>
          </ac:picMkLst>
        </pc:picChg>
        <pc:picChg chg="add mod">
          <ac:chgData name="Vicente Cueva" userId="94933151-ec04-40a5-b8fc-e71eeddfb102" providerId="ADAL" clId="{8B408B54-8157-403B-85BC-4C3940DD0AB8}" dt="2025-06-17T18:40:07.227" v="35" actId="1076"/>
          <ac:picMkLst>
            <pc:docMk/>
            <pc:sldMk cId="4142027037" sldId="258"/>
            <ac:picMk id="7" creationId="{BD5D525B-4FC5-B67F-A4D8-31CE240AD698}"/>
          </ac:picMkLst>
        </pc:picChg>
      </pc:sldChg>
      <pc:sldChg chg="addSp delSp modSp new mod">
        <pc:chgData name="Vicente Cueva" userId="94933151-ec04-40a5-b8fc-e71eeddfb102" providerId="ADAL" clId="{8B408B54-8157-403B-85BC-4C3940DD0AB8}" dt="2025-06-17T19:38:08.121" v="1314" actId="20577"/>
        <pc:sldMkLst>
          <pc:docMk/>
          <pc:sldMk cId="2441289921" sldId="259"/>
        </pc:sldMkLst>
        <pc:spChg chg="add mod">
          <ac:chgData name="Vicente Cueva" userId="94933151-ec04-40a5-b8fc-e71eeddfb102" providerId="ADAL" clId="{8B408B54-8157-403B-85BC-4C3940DD0AB8}" dt="2025-06-17T19:30:59.912" v="1264" actId="6549"/>
          <ac:spMkLst>
            <pc:docMk/>
            <pc:sldMk cId="2441289921" sldId="259"/>
            <ac:spMk id="2" creationId="{B17FE258-94CB-3FA9-07AE-54830F14E90F}"/>
          </ac:spMkLst>
        </pc:spChg>
        <pc:spChg chg="add">
          <ac:chgData name="Vicente Cueva" userId="94933151-ec04-40a5-b8fc-e71eeddfb102" providerId="ADAL" clId="{8B408B54-8157-403B-85BC-4C3940DD0AB8}" dt="2025-06-17T19:31:53.104" v="1265"/>
          <ac:spMkLst>
            <pc:docMk/>
            <pc:sldMk cId="2441289921" sldId="259"/>
            <ac:spMk id="3" creationId="{2DC4A89F-8EC5-94B0-521D-E2704542EDDA}"/>
          </ac:spMkLst>
        </pc:spChg>
        <pc:spChg chg="add mod">
          <ac:chgData name="Vicente Cueva" userId="94933151-ec04-40a5-b8fc-e71eeddfb102" providerId="ADAL" clId="{8B408B54-8157-403B-85BC-4C3940DD0AB8}" dt="2025-06-17T19:38:08.121" v="1314" actId="20577"/>
          <ac:spMkLst>
            <pc:docMk/>
            <pc:sldMk cId="2441289921" sldId="259"/>
            <ac:spMk id="9" creationId="{46672427-5B05-3C37-B7C4-635130203CF8}"/>
          </ac:spMkLst>
        </pc:spChg>
        <pc:picChg chg="add del mod">
          <ac:chgData name="Vicente Cueva" userId="94933151-ec04-40a5-b8fc-e71eeddfb102" providerId="ADAL" clId="{8B408B54-8157-403B-85BC-4C3940DD0AB8}" dt="2025-06-17T19:34:09.947" v="1272" actId="21"/>
          <ac:picMkLst>
            <pc:docMk/>
            <pc:sldMk cId="2441289921" sldId="259"/>
            <ac:picMk id="4" creationId="{E7BE5C2F-BF53-1DEC-B4DD-B1391CDA6607}"/>
          </ac:picMkLst>
        </pc:picChg>
        <pc:picChg chg="add del mod">
          <ac:chgData name="Vicente Cueva" userId="94933151-ec04-40a5-b8fc-e71eeddfb102" providerId="ADAL" clId="{8B408B54-8157-403B-85BC-4C3940DD0AB8}" dt="2025-06-17T19:34:09.947" v="1272" actId="21"/>
          <ac:picMkLst>
            <pc:docMk/>
            <pc:sldMk cId="2441289921" sldId="259"/>
            <ac:picMk id="1028" creationId="{0624F14B-3F13-3140-E8D2-98ABB0476A06}"/>
          </ac:picMkLst>
        </pc:picChg>
      </pc:sldChg>
      <pc:sldChg chg="addSp modSp new">
        <pc:chgData name="Vicente Cueva" userId="94933151-ec04-40a5-b8fc-e71eeddfb102" providerId="ADAL" clId="{8B408B54-8157-403B-85BC-4C3940DD0AB8}" dt="2025-06-17T19:34:12.650" v="1273"/>
        <pc:sldMkLst>
          <pc:docMk/>
          <pc:sldMk cId="2832627748" sldId="260"/>
        </pc:sldMkLst>
        <pc:picChg chg="add mod">
          <ac:chgData name="Vicente Cueva" userId="94933151-ec04-40a5-b8fc-e71eeddfb102" providerId="ADAL" clId="{8B408B54-8157-403B-85BC-4C3940DD0AB8}" dt="2025-06-17T19:34:12.650" v="1273"/>
          <ac:picMkLst>
            <pc:docMk/>
            <pc:sldMk cId="2832627748" sldId="260"/>
            <ac:picMk id="4" creationId="{E7BE5C2F-BF53-1DEC-B4DD-B1391CDA6607}"/>
          </ac:picMkLst>
        </pc:picChg>
        <pc:picChg chg="add mod">
          <ac:chgData name="Vicente Cueva" userId="94933151-ec04-40a5-b8fc-e71eeddfb102" providerId="ADAL" clId="{8B408B54-8157-403B-85BC-4C3940DD0AB8}" dt="2025-06-17T19:34:12.650" v="1273"/>
          <ac:picMkLst>
            <pc:docMk/>
            <pc:sldMk cId="2832627748" sldId="260"/>
            <ac:picMk id="1028" creationId="{0624F14B-3F13-3140-E8D2-98ABB0476A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73D4B-E4C5-DBC4-0734-610C26447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56C7D2-E00D-9A45-B77C-A758D4136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FCB081-9944-5E74-3614-AA4AFDB5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17/06/2025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F1C852-0922-4951-FAD7-638ED86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124D9B-319E-F076-E471-2041AE66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326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1D27F-2D50-1E3F-AE0D-119B5278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A7F2A8-5001-39FC-735B-A761E7AF0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C16E5-38A6-3BA1-CB48-5D6F5E6E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17/06/2025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6E7F38-06FA-2814-2FC9-71E2C570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80F315-F2A9-C973-CA37-290D9489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173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0B0AF5-D509-60FD-F6AB-2BFE0AA79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E7B221-55F1-0F65-B78C-027FE71CE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65E41-B812-F731-AAD2-2EEA47C2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17/06/2025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CF4C2A-3D5E-E090-13B9-1571711F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E899BA-8C44-B593-CB6C-41B71079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205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C74AE-EA51-311A-5F8A-92CF73A6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DA724C-0803-B85C-3A13-93E0ED3C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23DD24-9384-5296-C440-AC18C96D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17/06/2025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B92F2E-15B2-C349-A4B5-05B63E41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B07480-A29A-361F-3CBD-AF8C7C7B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56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AAF79-E168-F192-2703-BD7247EC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AEAF72-2C05-9100-399F-A8DA1CB9B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C60F22-9B16-36CF-6608-9709A1D3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17/06/2025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856908-3936-320E-83BD-048DBEE4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4BD8AC-1EF5-2C1E-24E1-42717BBD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820D6-72BD-303E-7FFA-E027FA22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8ABC37-2A50-39D6-07ED-AB159B6DB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BDB9A1-8978-9A12-2E2F-0D89DBE1F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C38202-7C46-50B5-4DCB-4CC0CC91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17/06/2025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A7100B-A709-6A3D-2600-EC069993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4827D-E8F0-2EF1-D905-8E35C341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521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00B22-E5FD-3301-A1E2-5FA4480B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54EB23-1E48-3924-E695-C665D526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4FC1D3-2746-D89E-5601-9F0458B01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2956DD-77DB-0A60-8803-9C4471B04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F0E7E2-1153-0A28-B23A-8F2854B0C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7576B3-49E1-C868-25F8-FE563FE7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17/06/2025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F28F800-35AF-0345-1C06-45ED9898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D1640D-015B-E654-3A5A-F6459096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395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0574E-0B3D-26B4-EEED-DE7B9B22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E1A11B-73F7-ECA4-5940-F484C340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17/06/2025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C8DF4C-50FA-CDD3-280C-BC102C43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C5AB07-0C55-3F20-4464-97A80E4C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16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BDC773-0BDC-2257-A027-13DE2C40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17/06/2025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468302-8961-139F-11E3-774F32A8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D48F6E-945B-C9B6-2F6D-8BD28EFD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324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DD276-A1AA-8938-D6D7-F6EBB22D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2CC2F-71FC-6B53-BBB6-F72606D8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57EC69-5229-6E3D-1830-A795586E2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5B14E9-9EB0-5185-831E-C47AC38A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17/06/2025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4EEBBE-B791-1B64-2CFD-25DF62DE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6CE87D-CBFC-E5B8-7AF4-903EBAD3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91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6B2B9-51D2-EDC4-6EA0-4BD32F35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B4FE65-89D9-A179-F47E-369EF06DB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5B5AD7-AA8B-E880-C58B-E0003C8BB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4598CC-A441-7AD5-C867-6CC78CA7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17/06/2025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02A772-96C2-7FCF-D5AB-437D0F8C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9C4CE2-4D88-17A7-78D6-D0CB4401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391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85FAF2-F221-4347-F225-70664D72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A384FB-CB8B-3847-838C-21901AF6D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FF8058-240A-2C88-42E6-F172655DB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38EB-2655-46A3-BD28-D663801144BF}" type="datetimeFigureOut">
              <a:rPr lang="es-MX" smtClean="0"/>
              <a:t>17/06/2025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6C6CD1-30BA-4DDE-A03D-6EB46FF23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730684-E2AC-65A5-BC23-79C6B658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1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0260C6-523D-F6A9-3EC9-2C0B484C1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809" y="514767"/>
            <a:ext cx="7506748" cy="50870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E851196-BCB5-2D35-4981-413194740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28" y="3521675"/>
            <a:ext cx="5054712" cy="1183651"/>
          </a:xfrm>
          <a:prstGeom prst="rect">
            <a:avLst/>
          </a:prstGeom>
        </p:spPr>
      </p:pic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22735FDB-D4CD-C5BE-1434-382A6F03C546}"/>
              </a:ext>
            </a:extLst>
          </p:cNvPr>
          <p:cNvCxnSpPr/>
          <p:nvPr/>
        </p:nvCxnSpPr>
        <p:spPr>
          <a:xfrm rot="10800000" flipV="1">
            <a:off x="2162432" y="2780269"/>
            <a:ext cx="1729946" cy="1581665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FFD8968D-8A7F-42DD-B2D0-2732145ADED9}"/>
              </a:ext>
            </a:extLst>
          </p:cNvPr>
          <p:cNvCxnSpPr>
            <a:cxnSpLocks/>
          </p:cNvCxnSpPr>
          <p:nvPr/>
        </p:nvCxnSpPr>
        <p:spPr>
          <a:xfrm>
            <a:off x="3616659" y="4361932"/>
            <a:ext cx="1269240" cy="741408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688805CA-C155-69B3-35DF-6E7ADAAE2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592" y="4181592"/>
            <a:ext cx="5001323" cy="1381318"/>
          </a:xfrm>
          <a:prstGeom prst="rect">
            <a:avLst/>
          </a:prstGeom>
        </p:spPr>
      </p:pic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11B597A8-E474-607F-0D18-EA4AC3D7ED46}"/>
              </a:ext>
            </a:extLst>
          </p:cNvPr>
          <p:cNvCxnSpPr>
            <a:cxnSpLocks/>
          </p:cNvCxnSpPr>
          <p:nvPr/>
        </p:nvCxnSpPr>
        <p:spPr>
          <a:xfrm>
            <a:off x="4088345" y="2780269"/>
            <a:ext cx="3574745" cy="2091982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0E988419-357E-1FBE-82AB-03E9A94DC8B6}"/>
              </a:ext>
            </a:extLst>
          </p:cNvPr>
          <p:cNvCxnSpPr>
            <a:cxnSpLocks/>
          </p:cNvCxnSpPr>
          <p:nvPr/>
        </p:nvCxnSpPr>
        <p:spPr>
          <a:xfrm rot="10800000">
            <a:off x="7519917" y="3615014"/>
            <a:ext cx="2920365" cy="1418519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4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D6565EC-9331-7F90-5F49-BF0C7725C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93" y="765604"/>
            <a:ext cx="4953635" cy="36957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04BB5D5-2FEA-EC95-93CA-2F0476F41636}"/>
              </a:ext>
            </a:extLst>
          </p:cNvPr>
          <p:cNvSpPr txBox="1"/>
          <p:nvPr/>
        </p:nvSpPr>
        <p:spPr>
          <a:xfrm>
            <a:off x="2891799" y="2613454"/>
            <a:ext cx="6098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dirty="0"/>
              <a:t>Fabricación de las cortinas y los cortineros.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C698E25B-1A59-1D46-2336-D9E802FCCF2B}"/>
              </a:ext>
            </a:extLst>
          </p:cNvPr>
          <p:cNvSpPr/>
          <p:nvPr/>
        </p:nvSpPr>
        <p:spPr>
          <a:xfrm>
            <a:off x="716690" y="2687597"/>
            <a:ext cx="432487" cy="253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1070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BC4FA9-0663-B1EE-F441-19B9995AD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57" y="919150"/>
            <a:ext cx="4201111" cy="38581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D5D525B-4FC5-B67F-A4D8-31CE240AD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066" y="635842"/>
            <a:ext cx="7592485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027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46672427-5B05-3C37-B7C4-635130203CF8}"/>
              </a:ext>
            </a:extLst>
          </p:cNvPr>
          <p:cNvSpPr txBox="1"/>
          <p:nvPr/>
        </p:nvSpPr>
        <p:spPr>
          <a:xfrm>
            <a:off x="137892" y="232873"/>
            <a:ext cx="609805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Paty:</a:t>
            </a:r>
          </a:p>
          <a:p>
            <a:endParaRPr lang="es-MX" dirty="0"/>
          </a:p>
          <a:p>
            <a:r>
              <a:rPr lang="es-MX" dirty="0"/>
              <a:t>Ayer me enviaste un video, con el propósito de que lo viera Yolanda, te comento que solo te di las gracias, pero definitivamente no se lo hice llegar.</a:t>
            </a:r>
          </a:p>
          <a:p>
            <a:endParaRPr lang="es-MX" dirty="0"/>
          </a:p>
          <a:p>
            <a:r>
              <a:rPr lang="es-MX" dirty="0"/>
              <a:t>Y hoy vuelve a enviar otro video para que lo vea Yolanda, que igualmente no se lo hare llegar, y te lo acabo de regresar.</a:t>
            </a:r>
          </a:p>
          <a:p>
            <a:endParaRPr lang="es-MX" dirty="0"/>
          </a:p>
          <a:p>
            <a:r>
              <a:rPr lang="es-MX" dirty="0"/>
              <a:t>Preocúpate por ti misma, y no te preocupes por nosotros, cuando nosotros necesitamos ayuda acudimos a los expertos, médicos, psiquiatras, neurocirujanos, etc. No buscamos soluciones en videos o en informaciones de internet.</a:t>
            </a:r>
          </a:p>
          <a:p>
            <a:endParaRPr lang="es-MX" dirty="0"/>
          </a:p>
          <a:p>
            <a:r>
              <a:rPr lang="es-MX" dirty="0"/>
              <a:t>Tu como gnóstica que te dices ser, sabes que todo empieza en el “Yo Soy” así que empieza a curarte a ti primeramente antes de que quieras cuidar a otros.</a:t>
            </a:r>
          </a:p>
          <a:p>
            <a:r>
              <a:rPr lang="es-MX" dirty="0"/>
              <a:t> </a:t>
            </a:r>
          </a:p>
          <a:p>
            <a:r>
              <a:rPr lang="es-MX" dirty="0"/>
              <a:t>En resumen, para los gnósticos, el "Yo Soy" no es una afirmación de superioridad, sino una invitación a la introspección y al descubrimiento de la chispa divina presente en cada individuo.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17FE258-94CB-3FA9-07AE-54830F14E90F}"/>
              </a:ext>
            </a:extLst>
          </p:cNvPr>
          <p:cNvSpPr txBox="1"/>
          <p:nvPr/>
        </p:nvSpPr>
        <p:spPr>
          <a:xfrm>
            <a:off x="6235950" y="438818"/>
            <a:ext cx="60980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A por cierto ayer fue cumpleaños de Yolanda, nos la pasamos muy bien.</a:t>
            </a:r>
          </a:p>
          <a:p>
            <a:endParaRPr lang="es-MX" dirty="0"/>
          </a:p>
          <a:p>
            <a:r>
              <a:rPr lang="es-MX" dirty="0"/>
              <a:t>Agradecidos con Dios primeramente que le permitió llegar a otro año más y  que nos permita esta reunidos en familia compartiendo un plato de frijoles.</a:t>
            </a:r>
          </a:p>
        </p:txBody>
      </p:sp>
    </p:spTree>
    <p:extLst>
      <p:ext uri="{BB962C8B-B14F-4D97-AF65-F5344CB8AC3E}">
        <p14:creationId xmlns:p14="http://schemas.microsoft.com/office/powerpoint/2010/main" val="244128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7BE5C2F-BF53-1DEC-B4DD-B1391CDA6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563" y="1221388"/>
            <a:ext cx="9124950" cy="505777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624F14B-3F13-3140-E8D2-98ABB0476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2" y="1221388"/>
            <a:ext cx="25717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627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223</Words>
  <Application>Microsoft Office PowerPoint</Application>
  <PresentationFormat>Panorámica</PresentationFormat>
  <Paragraphs>15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Vicente Cueva</dc:creator>
  <cp:lastModifiedBy>Vicente Cueva</cp:lastModifiedBy>
  <cp:revision>1</cp:revision>
  <dcterms:created xsi:type="dcterms:W3CDTF">2025-06-12T22:10:10Z</dcterms:created>
  <dcterms:modified xsi:type="dcterms:W3CDTF">2025-06-17T19:39:58Z</dcterms:modified>
</cp:coreProperties>
</file>