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Cueva" userId="94933151-ec04-40a5-b8fc-e71eeddfb102" providerId="ADAL" clId="{8B408B54-8157-403B-85BC-4C3940DD0AB8}"/>
    <pc:docChg chg="undo custSel addSld modSld">
      <pc:chgData name="Vicente Cueva" userId="94933151-ec04-40a5-b8fc-e71eeddfb102" providerId="ADAL" clId="{8B408B54-8157-403B-85BC-4C3940DD0AB8}" dt="2025-06-18T18:22:13.907" v="1489" actId="14100"/>
      <pc:docMkLst>
        <pc:docMk/>
      </pc:docMkLst>
      <pc:sldChg chg="addSp delSp modSp mod">
        <pc:chgData name="Vicente Cueva" userId="94933151-ec04-40a5-b8fc-e71eeddfb102" providerId="ADAL" clId="{8B408B54-8157-403B-85BC-4C3940DD0AB8}" dt="2025-06-12T22:19:05.484" v="4" actId="171"/>
        <pc:sldMkLst>
          <pc:docMk/>
          <pc:sldMk cId="2268148545" sldId="256"/>
        </pc:sldMkLst>
        <pc:picChg chg="add mod ord">
          <ac:chgData name="Vicente Cueva" userId="94933151-ec04-40a5-b8fc-e71eeddfb102" providerId="ADAL" clId="{8B408B54-8157-403B-85BC-4C3940DD0AB8}" dt="2025-06-12T22:19:05.484" v="4" actId="171"/>
          <ac:picMkLst>
            <pc:docMk/>
            <pc:sldMk cId="2268148545" sldId="256"/>
            <ac:picMk id="23" creationId="{688805CA-C155-69B3-35DF-6E7ADAAE26BB}"/>
          </ac:picMkLst>
        </pc:picChg>
      </pc:sldChg>
      <pc:sldChg chg="addSp modSp new mod">
        <pc:chgData name="Vicente Cueva" userId="94933151-ec04-40a5-b8fc-e71eeddfb102" providerId="ADAL" clId="{8B408B54-8157-403B-85BC-4C3940DD0AB8}" dt="2025-06-17T17:48:43.464" v="27" actId="1036"/>
        <pc:sldMkLst>
          <pc:docMk/>
          <pc:sldMk cId="3871070821" sldId="257"/>
        </pc:sldMkLst>
        <pc:spChg chg="add mod">
          <ac:chgData name="Vicente Cueva" userId="94933151-ec04-40a5-b8fc-e71eeddfb102" providerId="ADAL" clId="{8B408B54-8157-403B-85BC-4C3940DD0AB8}" dt="2025-06-17T17:48:12.722" v="12" actId="1076"/>
          <ac:spMkLst>
            <pc:docMk/>
            <pc:sldMk cId="3871070821" sldId="257"/>
            <ac:spMk id="4" creationId="{104BB5D5-2FEA-EC95-93CA-2F0476F41636}"/>
          </ac:spMkLst>
        </pc:spChg>
        <pc:spChg chg="add mod">
          <ac:chgData name="Vicente Cueva" userId="94933151-ec04-40a5-b8fc-e71eeddfb102" providerId="ADAL" clId="{8B408B54-8157-403B-85BC-4C3940DD0AB8}" dt="2025-06-17T17:48:43.464" v="27" actId="1036"/>
          <ac:spMkLst>
            <pc:docMk/>
            <pc:sldMk cId="3871070821" sldId="257"/>
            <ac:spMk id="5" creationId="{C698E25B-1A59-1D46-2336-D9E802FCCF2B}"/>
          </ac:spMkLst>
        </pc:spChg>
        <pc:picChg chg="add mod">
          <ac:chgData name="Vicente Cueva" userId="94933151-ec04-40a5-b8fc-e71eeddfb102" providerId="ADAL" clId="{8B408B54-8157-403B-85BC-4C3940DD0AB8}" dt="2025-06-17T17:47:20.280" v="7" actId="1076"/>
          <ac:picMkLst>
            <pc:docMk/>
            <pc:sldMk cId="3871070821" sldId="257"/>
            <ac:picMk id="2" creationId="{5D6565EC-9331-7F90-5F49-BF0C7725CD0D}"/>
          </ac:picMkLst>
        </pc:picChg>
      </pc:sldChg>
      <pc:sldChg chg="addSp delSp modSp new mod">
        <pc:chgData name="Vicente Cueva" userId="94933151-ec04-40a5-b8fc-e71eeddfb102" providerId="ADAL" clId="{8B408B54-8157-403B-85BC-4C3940DD0AB8}" dt="2025-06-17T18:45:27.726" v="41" actId="21"/>
        <pc:sldMkLst>
          <pc:docMk/>
          <pc:sldMk cId="4142027037" sldId="258"/>
        </pc:sldMkLst>
        <pc:picChg chg="add mod">
          <ac:chgData name="Vicente Cueva" userId="94933151-ec04-40a5-b8fc-e71eeddfb102" providerId="ADAL" clId="{8B408B54-8157-403B-85BC-4C3940DD0AB8}" dt="2025-06-17T18:39:30.958" v="33" actId="1076"/>
          <ac:picMkLst>
            <pc:docMk/>
            <pc:sldMk cId="4142027037" sldId="258"/>
            <ac:picMk id="5" creationId="{D7BC4FA9-0663-B1EE-F441-19B9995ADF34}"/>
          </ac:picMkLst>
        </pc:picChg>
        <pc:picChg chg="add mod">
          <ac:chgData name="Vicente Cueva" userId="94933151-ec04-40a5-b8fc-e71eeddfb102" providerId="ADAL" clId="{8B408B54-8157-403B-85BC-4C3940DD0AB8}" dt="2025-06-17T18:40:07.227" v="35" actId="1076"/>
          <ac:picMkLst>
            <pc:docMk/>
            <pc:sldMk cId="4142027037" sldId="258"/>
            <ac:picMk id="7" creationId="{BD5D525B-4FC5-B67F-A4D8-31CE240AD698}"/>
          </ac:picMkLst>
        </pc:picChg>
      </pc:sldChg>
      <pc:sldChg chg="addSp delSp modSp new mod">
        <pc:chgData name="Vicente Cueva" userId="94933151-ec04-40a5-b8fc-e71eeddfb102" providerId="ADAL" clId="{8B408B54-8157-403B-85BC-4C3940DD0AB8}" dt="2025-06-17T19:38:08.121" v="1314" actId="20577"/>
        <pc:sldMkLst>
          <pc:docMk/>
          <pc:sldMk cId="2441289921" sldId="259"/>
        </pc:sldMkLst>
        <pc:spChg chg="add mod">
          <ac:chgData name="Vicente Cueva" userId="94933151-ec04-40a5-b8fc-e71eeddfb102" providerId="ADAL" clId="{8B408B54-8157-403B-85BC-4C3940DD0AB8}" dt="2025-06-17T19:30:59.912" v="1264" actId="6549"/>
          <ac:spMkLst>
            <pc:docMk/>
            <pc:sldMk cId="2441289921" sldId="259"/>
            <ac:spMk id="2" creationId="{B17FE258-94CB-3FA9-07AE-54830F14E90F}"/>
          </ac:spMkLst>
        </pc:spChg>
        <pc:spChg chg="add mod">
          <ac:chgData name="Vicente Cueva" userId="94933151-ec04-40a5-b8fc-e71eeddfb102" providerId="ADAL" clId="{8B408B54-8157-403B-85BC-4C3940DD0AB8}" dt="2025-06-17T19:38:08.121" v="1314" actId="20577"/>
          <ac:spMkLst>
            <pc:docMk/>
            <pc:sldMk cId="2441289921" sldId="259"/>
            <ac:spMk id="9" creationId="{46672427-5B05-3C37-B7C4-635130203CF8}"/>
          </ac:spMkLst>
        </pc:spChg>
      </pc:sldChg>
      <pc:sldChg chg="addSp modSp new">
        <pc:chgData name="Vicente Cueva" userId="94933151-ec04-40a5-b8fc-e71eeddfb102" providerId="ADAL" clId="{8B408B54-8157-403B-85BC-4C3940DD0AB8}" dt="2025-06-17T19:34:12.650" v="1273"/>
        <pc:sldMkLst>
          <pc:docMk/>
          <pc:sldMk cId="2832627748" sldId="260"/>
        </pc:sldMkLst>
        <pc:picChg chg="add mod">
          <ac:chgData name="Vicente Cueva" userId="94933151-ec04-40a5-b8fc-e71eeddfb102" providerId="ADAL" clId="{8B408B54-8157-403B-85BC-4C3940DD0AB8}" dt="2025-06-17T19:34:12.650" v="1273"/>
          <ac:picMkLst>
            <pc:docMk/>
            <pc:sldMk cId="2832627748" sldId="260"/>
            <ac:picMk id="4" creationId="{E7BE5C2F-BF53-1DEC-B4DD-B1391CDA6607}"/>
          </ac:picMkLst>
        </pc:picChg>
        <pc:picChg chg="add mod">
          <ac:chgData name="Vicente Cueva" userId="94933151-ec04-40a5-b8fc-e71eeddfb102" providerId="ADAL" clId="{8B408B54-8157-403B-85BC-4C3940DD0AB8}" dt="2025-06-17T19:34:12.650" v="1273"/>
          <ac:picMkLst>
            <pc:docMk/>
            <pc:sldMk cId="2832627748" sldId="260"/>
            <ac:picMk id="1028" creationId="{0624F14B-3F13-3140-E8D2-98ABB0476A06}"/>
          </ac:picMkLst>
        </pc:picChg>
      </pc:sldChg>
      <pc:sldChg chg="addSp delSp modSp new mod">
        <pc:chgData name="Vicente Cueva" userId="94933151-ec04-40a5-b8fc-e71eeddfb102" providerId="ADAL" clId="{8B408B54-8157-403B-85BC-4C3940DD0AB8}" dt="2025-06-18T16:46:46.832" v="1482" actId="732"/>
        <pc:sldMkLst>
          <pc:docMk/>
          <pc:sldMk cId="846189705" sldId="261"/>
        </pc:sldMkLst>
        <pc:spChg chg="add mod">
          <ac:chgData name="Vicente Cueva" userId="94933151-ec04-40a5-b8fc-e71eeddfb102" providerId="ADAL" clId="{8B408B54-8157-403B-85BC-4C3940DD0AB8}" dt="2025-06-18T16:44:31.588" v="1434" actId="14100"/>
          <ac:spMkLst>
            <pc:docMk/>
            <pc:sldMk cId="846189705" sldId="261"/>
            <ac:spMk id="8" creationId="{BEAFF9C5-4CF2-381E-B5C1-230515EBDC3A}"/>
          </ac:spMkLst>
        </pc:spChg>
        <pc:spChg chg="add mod">
          <ac:chgData name="Vicente Cueva" userId="94933151-ec04-40a5-b8fc-e71eeddfb102" providerId="ADAL" clId="{8B408B54-8157-403B-85BC-4C3940DD0AB8}" dt="2025-06-18T16:45:13.944" v="1462" actId="1037"/>
          <ac:spMkLst>
            <pc:docMk/>
            <pc:sldMk cId="846189705" sldId="261"/>
            <ac:spMk id="9" creationId="{D3601DA6-EC9C-F4A4-4504-9A71677774CF}"/>
          </ac:spMkLst>
        </pc:spChg>
        <pc:spChg chg="add mod">
          <ac:chgData name="Vicente Cueva" userId="94933151-ec04-40a5-b8fc-e71eeddfb102" providerId="ADAL" clId="{8B408B54-8157-403B-85BC-4C3940DD0AB8}" dt="2025-06-18T16:45:18.021" v="1468" actId="1037"/>
          <ac:spMkLst>
            <pc:docMk/>
            <pc:sldMk cId="846189705" sldId="261"/>
            <ac:spMk id="10" creationId="{B3D5DCF4-08A8-A1EC-DAEF-85FCB366B058}"/>
          </ac:spMkLst>
        </pc:spChg>
        <pc:spChg chg="add mod">
          <ac:chgData name="Vicente Cueva" userId="94933151-ec04-40a5-b8fc-e71eeddfb102" providerId="ADAL" clId="{8B408B54-8157-403B-85BC-4C3940DD0AB8}" dt="2025-06-18T16:45:22.100" v="1475" actId="1037"/>
          <ac:spMkLst>
            <pc:docMk/>
            <pc:sldMk cId="846189705" sldId="261"/>
            <ac:spMk id="11" creationId="{680A6596-0702-E704-E94B-FA926195E9D1}"/>
          </ac:spMkLst>
        </pc:spChg>
        <pc:spChg chg="add mod">
          <ac:chgData name="Vicente Cueva" userId="94933151-ec04-40a5-b8fc-e71eeddfb102" providerId="ADAL" clId="{8B408B54-8157-403B-85BC-4C3940DD0AB8}" dt="2025-06-18T16:45:03.431" v="1458" actId="14100"/>
          <ac:spMkLst>
            <pc:docMk/>
            <pc:sldMk cId="846189705" sldId="261"/>
            <ac:spMk id="12" creationId="{7154A477-3A35-DA95-33BA-608D83F9D48B}"/>
          </ac:spMkLst>
        </pc:spChg>
        <pc:picChg chg="add mod modCrop">
          <ac:chgData name="Vicente Cueva" userId="94933151-ec04-40a5-b8fc-e71eeddfb102" providerId="ADAL" clId="{8B408B54-8157-403B-85BC-4C3940DD0AB8}" dt="2025-06-18T16:46:46.832" v="1482" actId="732"/>
          <ac:picMkLst>
            <pc:docMk/>
            <pc:sldMk cId="846189705" sldId="261"/>
            <ac:picMk id="3" creationId="{BDAB4AC8-D96D-1FB4-C333-E20252D3EF61}"/>
          </ac:picMkLst>
        </pc:picChg>
        <pc:picChg chg="add mod">
          <ac:chgData name="Vicente Cueva" userId="94933151-ec04-40a5-b8fc-e71eeddfb102" providerId="ADAL" clId="{8B408B54-8157-403B-85BC-4C3940DD0AB8}" dt="2025-06-18T16:45:56.548" v="1477" actId="1076"/>
          <ac:picMkLst>
            <pc:docMk/>
            <pc:sldMk cId="846189705" sldId="261"/>
            <ac:picMk id="14" creationId="{946F2B6C-81A5-0EDD-6C0D-B9CFE8F4E281}"/>
          </ac:picMkLst>
        </pc:picChg>
        <pc:picChg chg="add mod">
          <ac:chgData name="Vicente Cueva" userId="94933151-ec04-40a5-b8fc-e71eeddfb102" providerId="ADAL" clId="{8B408B54-8157-403B-85BC-4C3940DD0AB8}" dt="2025-06-18T16:46:28.946" v="1480" actId="14100"/>
          <ac:picMkLst>
            <pc:docMk/>
            <pc:sldMk cId="846189705" sldId="261"/>
            <ac:picMk id="16" creationId="{C71026A3-7FA2-5789-49D8-D57B53E808F7}"/>
          </ac:picMkLst>
        </pc:picChg>
      </pc:sldChg>
      <pc:sldChg chg="addSp modSp new mod">
        <pc:chgData name="Vicente Cueva" userId="94933151-ec04-40a5-b8fc-e71eeddfb102" providerId="ADAL" clId="{8B408B54-8157-403B-85BC-4C3940DD0AB8}" dt="2025-06-18T18:22:13.907" v="1489" actId="14100"/>
        <pc:sldMkLst>
          <pc:docMk/>
          <pc:sldMk cId="2572696986" sldId="262"/>
        </pc:sldMkLst>
        <pc:picChg chg="add mod">
          <ac:chgData name="Vicente Cueva" userId="94933151-ec04-40a5-b8fc-e71eeddfb102" providerId="ADAL" clId="{8B408B54-8157-403B-85BC-4C3940DD0AB8}" dt="2025-06-18T18:21:41.318" v="1486" actId="1076"/>
          <ac:picMkLst>
            <pc:docMk/>
            <pc:sldMk cId="2572696986" sldId="262"/>
            <ac:picMk id="2" creationId="{0FEF90DE-16F1-6860-F3ED-735EA2D65280}"/>
          </ac:picMkLst>
        </pc:picChg>
        <pc:picChg chg="add mod">
          <ac:chgData name="Vicente Cueva" userId="94933151-ec04-40a5-b8fc-e71eeddfb102" providerId="ADAL" clId="{8B408B54-8157-403B-85BC-4C3940DD0AB8}" dt="2025-06-18T18:22:13.907" v="1489" actId="14100"/>
          <ac:picMkLst>
            <pc:docMk/>
            <pc:sldMk cId="2572696986" sldId="262"/>
            <ac:picMk id="4" creationId="{050EE9B7-070B-48FF-AE08-8A2B0F1ABF80}"/>
          </ac:picMkLst>
        </pc:picChg>
      </pc:sldChg>
    </pc:docChg>
  </pc:docChgLst>
  <pc:docChgLst>
    <pc:chgData name="Vicente Cueva" userId="94933151-ec04-40a5-b8fc-e71eeddfb102" providerId="ADAL" clId="{3CFB9FD2-FC19-4C4C-8FC8-31E262A472C4}"/>
    <pc:docChg chg="modSld">
      <pc:chgData name="Vicente Cueva" userId="94933151-ec04-40a5-b8fc-e71eeddfb102" providerId="ADAL" clId="{3CFB9FD2-FC19-4C4C-8FC8-31E262A472C4}" dt="2025-06-25T14:46:33.080" v="30" actId="20577"/>
      <pc:docMkLst>
        <pc:docMk/>
      </pc:docMkLst>
      <pc:sldChg chg="addSp modSp mod">
        <pc:chgData name="Vicente Cueva" userId="94933151-ec04-40a5-b8fc-e71eeddfb102" providerId="ADAL" clId="{3CFB9FD2-FC19-4C4C-8FC8-31E262A472C4}" dt="2025-06-25T14:46:33.080" v="30" actId="20577"/>
        <pc:sldMkLst>
          <pc:docMk/>
          <pc:sldMk cId="2572696986" sldId="262"/>
        </pc:sldMkLst>
        <pc:spChg chg="add mod">
          <ac:chgData name="Vicente Cueva" userId="94933151-ec04-40a5-b8fc-e71eeddfb102" providerId="ADAL" clId="{3CFB9FD2-FC19-4C4C-8FC8-31E262A472C4}" dt="2025-06-25T14:46:33.080" v="30" actId="20577"/>
          <ac:spMkLst>
            <pc:docMk/>
            <pc:sldMk cId="2572696986" sldId="262"/>
            <ac:spMk id="3" creationId="{C3835C18-BA63-83DC-CE1F-9DC384D97D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73D4B-E4C5-DBC4-0734-610C26447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6C7D2-E00D-9A45-B77C-A758D413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CB081-9944-5E74-3614-AA4AFDB5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1C852-0922-4951-FAD7-638ED86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24D9B-319E-F076-E471-2041AE66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26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D27F-2D50-1E3F-AE0D-119B5278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A7F2A8-5001-39FC-735B-A761E7AF0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C16E5-38A6-3BA1-CB48-5D6F5E6E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E7F38-06FA-2814-2FC9-71E2C57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0F315-F2A9-C973-CA37-290D9489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7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B0AF5-D509-60FD-F6AB-2BFE0AA79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E7B221-55F1-0F65-B78C-027FE71C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65E41-B812-F731-AAD2-2EEA47C2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F4C2A-3D5E-E090-13B9-1571711F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899BA-8C44-B593-CB6C-41B7107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0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C74AE-EA51-311A-5F8A-92CF73A6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A724C-0803-B85C-3A13-93E0ED3C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3DD24-9384-5296-C440-AC18C96D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92F2E-15B2-C349-A4B5-05B63E41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07480-A29A-361F-3CBD-AF8C7C7B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6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AAF79-E168-F192-2703-BD7247EC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EAF72-2C05-9100-399F-A8DA1CB9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60F22-9B16-36CF-6608-9709A1D3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56908-3936-320E-83BD-048DBEE4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BD8AC-1EF5-2C1E-24E1-42717BBD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20D6-72BD-303E-7FFA-E027FA22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ABC37-2A50-39D6-07ED-AB159B6D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BDB9A1-8978-9A12-2E2F-0D89DBE1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C38202-7C46-50B5-4DCB-4CC0CC91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7100B-A709-6A3D-2600-EC069993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4827D-E8F0-2EF1-D905-8E35C34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21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00B22-E5FD-3301-A1E2-5FA4480B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54EB23-1E48-3924-E695-C665D526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4FC1D3-2746-D89E-5601-9F0458B0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2956DD-77DB-0A60-8803-9C4471B04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F0E7E2-1153-0A28-B23A-8F2854B0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7576B3-49E1-C868-25F8-FE563FE7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28F800-35AF-0345-1C06-45ED9898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1640D-015B-E654-3A5A-F6459096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95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0574E-0B3D-26B4-EEED-DE7B9B22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E1A11B-73F7-ECA4-5940-F484C340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8DF4C-50FA-CDD3-280C-BC102C43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C5AB07-0C55-3F20-4464-97A80E4C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1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BDC773-0BDC-2257-A027-13DE2C40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468302-8961-139F-11E3-774F32A8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48F6E-945B-C9B6-2F6D-8BD28EFD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2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D276-A1AA-8938-D6D7-F6EBB22D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2CC2F-71FC-6B53-BBB6-F72606D8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57EC69-5229-6E3D-1830-A795586E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B14E9-9EB0-5185-831E-C47AC38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EEBBE-B791-1B64-2CFD-25DF62DE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6CE87D-CBFC-E5B8-7AF4-903EBAD3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9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6B2B9-51D2-EDC4-6EA0-4BD32F35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B4FE65-89D9-A179-F47E-369EF06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5B5AD7-AA8B-E880-C58B-E0003C8B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4598CC-A441-7AD5-C867-6CC78CA7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2A772-96C2-7FCF-D5AB-437D0F8C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C4CE2-4D88-17A7-78D6-D0CB440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9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85FAF2-F221-4347-F225-70664D72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A384FB-CB8B-3847-838C-21901AF6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8058-240A-2C88-42E6-F172655DB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C6CD1-30BA-4DDE-A03D-6EB46FF23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30684-E2AC-65A5-BC23-79C6B658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0260C6-523D-F6A9-3EC9-2C0B484C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09" y="514767"/>
            <a:ext cx="7506748" cy="50870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851196-BCB5-2D35-4981-41319474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8" y="3521675"/>
            <a:ext cx="5054712" cy="1183651"/>
          </a:xfrm>
          <a:prstGeom prst="rect">
            <a:avLst/>
          </a:prstGeom>
        </p:spPr>
      </p:pic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22735FDB-D4CD-C5BE-1434-382A6F03C546}"/>
              </a:ext>
            </a:extLst>
          </p:cNvPr>
          <p:cNvCxnSpPr/>
          <p:nvPr/>
        </p:nvCxnSpPr>
        <p:spPr>
          <a:xfrm rot="10800000" flipV="1">
            <a:off x="2162432" y="2780269"/>
            <a:ext cx="1729946" cy="1581665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FFD8968D-8A7F-42DD-B2D0-2732145ADED9}"/>
              </a:ext>
            </a:extLst>
          </p:cNvPr>
          <p:cNvCxnSpPr>
            <a:cxnSpLocks/>
          </p:cNvCxnSpPr>
          <p:nvPr/>
        </p:nvCxnSpPr>
        <p:spPr>
          <a:xfrm>
            <a:off x="3616659" y="4361932"/>
            <a:ext cx="1269240" cy="741408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688805CA-C155-69B3-35DF-6E7ADAAE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592" y="4181592"/>
            <a:ext cx="5001323" cy="1381318"/>
          </a:xfrm>
          <a:prstGeom prst="rect">
            <a:avLst/>
          </a:prstGeom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11B597A8-E474-607F-0D18-EA4AC3D7ED46}"/>
              </a:ext>
            </a:extLst>
          </p:cNvPr>
          <p:cNvCxnSpPr>
            <a:cxnSpLocks/>
          </p:cNvCxnSpPr>
          <p:nvPr/>
        </p:nvCxnSpPr>
        <p:spPr>
          <a:xfrm>
            <a:off x="4088345" y="2780269"/>
            <a:ext cx="3574745" cy="2091982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0E988419-357E-1FBE-82AB-03E9A94DC8B6}"/>
              </a:ext>
            </a:extLst>
          </p:cNvPr>
          <p:cNvCxnSpPr>
            <a:cxnSpLocks/>
          </p:cNvCxnSpPr>
          <p:nvPr/>
        </p:nvCxnSpPr>
        <p:spPr>
          <a:xfrm rot="10800000">
            <a:off x="7519917" y="3615014"/>
            <a:ext cx="2920365" cy="1418519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6565EC-9331-7F90-5F49-BF0C7725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3" y="765604"/>
            <a:ext cx="4953635" cy="36957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4BB5D5-2FEA-EC95-93CA-2F0476F41636}"/>
              </a:ext>
            </a:extLst>
          </p:cNvPr>
          <p:cNvSpPr txBox="1"/>
          <p:nvPr/>
        </p:nvSpPr>
        <p:spPr>
          <a:xfrm>
            <a:off x="2891799" y="2613454"/>
            <a:ext cx="609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Fabricación de las cortinas y los cortineros.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698E25B-1A59-1D46-2336-D9E802FCCF2B}"/>
              </a:ext>
            </a:extLst>
          </p:cNvPr>
          <p:cNvSpPr/>
          <p:nvPr/>
        </p:nvSpPr>
        <p:spPr>
          <a:xfrm>
            <a:off x="716690" y="2687597"/>
            <a:ext cx="432487" cy="253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107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AB4AC8-D96D-1FB4-C333-E20252D3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395"/>
          <a:stretch>
            <a:fillRect/>
          </a:stretch>
        </p:blipFill>
        <p:spPr>
          <a:xfrm>
            <a:off x="2063577" y="398811"/>
            <a:ext cx="7549979" cy="4346184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EAFF9C5-4CF2-381E-B5C1-230515EBDC3A}"/>
              </a:ext>
            </a:extLst>
          </p:cNvPr>
          <p:cNvSpPr/>
          <p:nvPr/>
        </p:nvSpPr>
        <p:spPr>
          <a:xfrm>
            <a:off x="2248932" y="1191115"/>
            <a:ext cx="2075934" cy="439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Cortina + Cortinero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601DA6-EC9C-F4A4-4504-9A71677774CF}"/>
              </a:ext>
            </a:extLst>
          </p:cNvPr>
          <p:cNvSpPr/>
          <p:nvPr/>
        </p:nvSpPr>
        <p:spPr>
          <a:xfrm>
            <a:off x="4386648" y="1191115"/>
            <a:ext cx="1235675" cy="4399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Cortinas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3D5DCF4-08A8-A1EC-DAEF-85FCB366B058}"/>
              </a:ext>
            </a:extLst>
          </p:cNvPr>
          <p:cNvSpPr/>
          <p:nvPr/>
        </p:nvSpPr>
        <p:spPr>
          <a:xfrm>
            <a:off x="5572895" y="1191115"/>
            <a:ext cx="1235675" cy="4399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Cortineros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80A6596-0702-E704-E94B-FA926195E9D1}"/>
              </a:ext>
            </a:extLst>
          </p:cNvPr>
          <p:cNvSpPr/>
          <p:nvPr/>
        </p:nvSpPr>
        <p:spPr>
          <a:xfrm>
            <a:off x="6783856" y="1191115"/>
            <a:ext cx="1235675" cy="4399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Accesorios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54A477-3A35-DA95-33BA-608D83F9D48B}"/>
              </a:ext>
            </a:extLst>
          </p:cNvPr>
          <p:cNvSpPr/>
          <p:nvPr/>
        </p:nvSpPr>
        <p:spPr>
          <a:xfrm>
            <a:off x="7982465" y="1191116"/>
            <a:ext cx="1631091" cy="4399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Cortinas Roller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46F2B6C-81A5-0EDD-6C0D-B9CFE8F4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449" y="1631090"/>
            <a:ext cx="1305107" cy="20005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71026A3-7FA2-5789-49D8-D57B53E80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936" y="3113398"/>
            <a:ext cx="7345218" cy="19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8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FEF90DE-16F1-6860-F3ED-735EA2D65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30" y="1371599"/>
            <a:ext cx="7011527" cy="11386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50EE9B7-070B-48FF-AE08-8A2B0F1A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27" y="1536423"/>
            <a:ext cx="720290" cy="56422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3835C18-BA63-83DC-CE1F-9DC384D97D43}"/>
              </a:ext>
            </a:extLst>
          </p:cNvPr>
          <p:cNvSpPr/>
          <p:nvPr/>
        </p:nvSpPr>
        <p:spPr>
          <a:xfrm>
            <a:off x="2233534" y="3102964"/>
            <a:ext cx="2998033" cy="944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Logo tipo de </a:t>
            </a:r>
            <a:r>
              <a:rPr lang="es-MX" dirty="0" err="1"/>
              <a:t>efeand</a:t>
            </a:r>
            <a:r>
              <a:rPr lang="es-MX" dirty="0"/>
              <a:t> </a:t>
            </a:r>
            <a:r>
              <a:rPr lang="es-MX" dirty="0" err="1"/>
              <a:t>ey</a:t>
            </a:r>
            <a:r>
              <a:rPr lang="es-MX" dirty="0"/>
              <a:t> box</a:t>
            </a:r>
          </a:p>
        </p:txBody>
      </p:sp>
    </p:spTree>
    <p:extLst>
      <p:ext uri="{BB962C8B-B14F-4D97-AF65-F5344CB8AC3E}">
        <p14:creationId xmlns:p14="http://schemas.microsoft.com/office/powerpoint/2010/main" val="257269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BC4FA9-0663-B1EE-F441-19B9995A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7" y="919150"/>
            <a:ext cx="4201111" cy="38581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5D525B-4FC5-B67F-A4D8-31CE240A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66" y="635842"/>
            <a:ext cx="759248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46672427-5B05-3C37-B7C4-635130203CF8}"/>
              </a:ext>
            </a:extLst>
          </p:cNvPr>
          <p:cNvSpPr txBox="1"/>
          <p:nvPr/>
        </p:nvSpPr>
        <p:spPr>
          <a:xfrm>
            <a:off x="137892" y="232873"/>
            <a:ext cx="609805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Paty:</a:t>
            </a:r>
          </a:p>
          <a:p>
            <a:endParaRPr lang="es-MX" dirty="0"/>
          </a:p>
          <a:p>
            <a:r>
              <a:rPr lang="es-MX" dirty="0"/>
              <a:t>Ayer me enviaste un video, con el propósito de que lo viera Yolanda, te comento que solo te di las gracias, pero definitivamente no se lo hice llegar.</a:t>
            </a:r>
          </a:p>
          <a:p>
            <a:endParaRPr lang="es-MX" dirty="0"/>
          </a:p>
          <a:p>
            <a:r>
              <a:rPr lang="es-MX" dirty="0"/>
              <a:t>Y hoy vuelve a enviar otro video para que lo vea Yolanda, que igualmente no se lo hare llegar, y te lo acabo de regresar.</a:t>
            </a:r>
          </a:p>
          <a:p>
            <a:endParaRPr lang="es-MX" dirty="0"/>
          </a:p>
          <a:p>
            <a:r>
              <a:rPr lang="es-MX" dirty="0"/>
              <a:t>Preocúpate por ti misma, y no te preocupes por nosotros, cuando nosotros necesitamos ayuda acudimos a los expertos, médicos, psiquiatras, neurocirujanos, etc. No buscamos soluciones en videos o en informaciones de internet.</a:t>
            </a:r>
          </a:p>
          <a:p>
            <a:endParaRPr lang="es-MX" dirty="0"/>
          </a:p>
          <a:p>
            <a:r>
              <a:rPr lang="es-MX" dirty="0"/>
              <a:t>Tu como gnóstica que te dices ser, sabes que todo empieza en el “Yo Soy” así que empieza a curarte a ti primeramente antes de que quieras cuidar a otros.</a:t>
            </a:r>
          </a:p>
          <a:p>
            <a:r>
              <a:rPr lang="es-MX" dirty="0"/>
              <a:t> </a:t>
            </a:r>
          </a:p>
          <a:p>
            <a:r>
              <a:rPr lang="es-MX" dirty="0"/>
              <a:t>En resumen, para los gnósticos, el "Yo Soy" no es una afirmación de superioridad, sino una invitación a la introspección y al descubrimiento de la chispa divina presente en cada individuo.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17FE258-94CB-3FA9-07AE-54830F14E90F}"/>
              </a:ext>
            </a:extLst>
          </p:cNvPr>
          <p:cNvSpPr txBox="1"/>
          <p:nvPr/>
        </p:nvSpPr>
        <p:spPr>
          <a:xfrm>
            <a:off x="6235950" y="438818"/>
            <a:ext cx="6098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 por cierto ayer fue cumpleaños de Yolanda, nos la pasamos muy bien.</a:t>
            </a:r>
          </a:p>
          <a:p>
            <a:endParaRPr lang="es-MX" dirty="0"/>
          </a:p>
          <a:p>
            <a:r>
              <a:rPr lang="es-MX" dirty="0"/>
              <a:t>Agradecidos con Dios primeramente que le permitió llegar a otro año más y  que nos permita esta reunidos en familia compartiendo un plato de frijoles.</a:t>
            </a:r>
          </a:p>
        </p:txBody>
      </p:sp>
    </p:spTree>
    <p:extLst>
      <p:ext uri="{BB962C8B-B14F-4D97-AF65-F5344CB8AC3E}">
        <p14:creationId xmlns:p14="http://schemas.microsoft.com/office/powerpoint/2010/main" val="24412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BE5C2F-BF53-1DEC-B4DD-B1391CDA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63" y="1221388"/>
            <a:ext cx="9124950" cy="50577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24F14B-3F13-3140-E8D2-98ABB047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2" y="1221388"/>
            <a:ext cx="2571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27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237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 Cueva</dc:creator>
  <cp:lastModifiedBy>Vicente Cueva</cp:lastModifiedBy>
  <cp:revision>1</cp:revision>
  <dcterms:created xsi:type="dcterms:W3CDTF">2025-06-12T22:10:10Z</dcterms:created>
  <dcterms:modified xsi:type="dcterms:W3CDTF">2025-06-25T14:46:38Z</dcterms:modified>
</cp:coreProperties>
</file>