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Cueva" userId="94933151-ec04-40a5-b8fc-e71eeddfb102" providerId="ADAL" clId="{637E9F59-A8C2-4E5B-9005-D3C51D1BD19D}"/>
    <pc:docChg chg="custSel addSld delSld modSld">
      <pc:chgData name="Vicente Cueva" userId="94933151-ec04-40a5-b8fc-e71eeddfb102" providerId="ADAL" clId="{637E9F59-A8C2-4E5B-9005-D3C51D1BD19D}" dt="2025-06-19T22:31:56.251" v="52" actId="1076"/>
      <pc:docMkLst>
        <pc:docMk/>
      </pc:docMkLst>
      <pc:sldChg chg="del">
        <pc:chgData name="Vicente Cueva" userId="94933151-ec04-40a5-b8fc-e71eeddfb102" providerId="ADAL" clId="{637E9F59-A8C2-4E5B-9005-D3C51D1BD19D}" dt="2025-06-19T22:26:12.406" v="0" actId="47"/>
        <pc:sldMkLst>
          <pc:docMk/>
          <pc:sldMk cId="2268148545" sldId="256"/>
        </pc:sldMkLst>
      </pc:sldChg>
      <pc:sldChg chg="del">
        <pc:chgData name="Vicente Cueva" userId="94933151-ec04-40a5-b8fc-e71eeddfb102" providerId="ADAL" clId="{637E9F59-A8C2-4E5B-9005-D3C51D1BD19D}" dt="2025-06-19T22:26:12.406" v="0" actId="47"/>
        <pc:sldMkLst>
          <pc:docMk/>
          <pc:sldMk cId="3871070821" sldId="257"/>
        </pc:sldMkLst>
      </pc:sldChg>
      <pc:sldChg chg="del">
        <pc:chgData name="Vicente Cueva" userId="94933151-ec04-40a5-b8fc-e71eeddfb102" providerId="ADAL" clId="{637E9F59-A8C2-4E5B-9005-D3C51D1BD19D}" dt="2025-06-19T22:26:12.406" v="0" actId="47"/>
        <pc:sldMkLst>
          <pc:docMk/>
          <pc:sldMk cId="4142027037" sldId="258"/>
        </pc:sldMkLst>
      </pc:sldChg>
      <pc:sldChg chg="del">
        <pc:chgData name="Vicente Cueva" userId="94933151-ec04-40a5-b8fc-e71eeddfb102" providerId="ADAL" clId="{637E9F59-A8C2-4E5B-9005-D3C51D1BD19D}" dt="2025-06-19T22:26:12.406" v="0" actId="47"/>
        <pc:sldMkLst>
          <pc:docMk/>
          <pc:sldMk cId="2441289921" sldId="259"/>
        </pc:sldMkLst>
      </pc:sldChg>
      <pc:sldChg chg="del">
        <pc:chgData name="Vicente Cueva" userId="94933151-ec04-40a5-b8fc-e71eeddfb102" providerId="ADAL" clId="{637E9F59-A8C2-4E5B-9005-D3C51D1BD19D}" dt="2025-06-19T22:26:12.406" v="0" actId="47"/>
        <pc:sldMkLst>
          <pc:docMk/>
          <pc:sldMk cId="846189705" sldId="261"/>
        </pc:sldMkLst>
      </pc:sldChg>
      <pc:sldChg chg="addSp delSp modSp new mod">
        <pc:chgData name="Vicente Cueva" userId="94933151-ec04-40a5-b8fc-e71eeddfb102" providerId="ADAL" clId="{637E9F59-A8C2-4E5B-9005-D3C51D1BD19D}" dt="2025-06-19T22:31:56.251" v="52" actId="1076"/>
        <pc:sldMkLst>
          <pc:docMk/>
          <pc:sldMk cId="1476766069" sldId="261"/>
        </pc:sldMkLst>
        <pc:spChg chg="add mod">
          <ac:chgData name="Vicente Cueva" userId="94933151-ec04-40a5-b8fc-e71eeddfb102" providerId="ADAL" clId="{637E9F59-A8C2-4E5B-9005-D3C51D1BD19D}" dt="2025-06-19T22:31:52.986" v="51" actId="1076"/>
          <ac:spMkLst>
            <pc:docMk/>
            <pc:sldMk cId="1476766069" sldId="261"/>
            <ac:spMk id="5" creationId="{A6FDDFC1-DA9E-059C-311B-2970CAAA00A1}"/>
          </ac:spMkLst>
        </pc:spChg>
        <pc:picChg chg="add mod">
          <ac:chgData name="Vicente Cueva" userId="94933151-ec04-40a5-b8fc-e71eeddfb102" providerId="ADAL" clId="{637E9F59-A8C2-4E5B-9005-D3C51D1BD19D}" dt="2025-06-19T22:31:52.986" v="51" actId="1076"/>
          <ac:picMkLst>
            <pc:docMk/>
            <pc:sldMk cId="1476766069" sldId="261"/>
            <ac:picMk id="4" creationId="{691C67D2-41D9-8559-DCE5-5AA7539B0D0C}"/>
          </ac:picMkLst>
        </pc:picChg>
        <pc:picChg chg="add mod">
          <ac:chgData name="Vicente Cueva" userId="94933151-ec04-40a5-b8fc-e71eeddfb102" providerId="ADAL" clId="{637E9F59-A8C2-4E5B-9005-D3C51D1BD19D}" dt="2025-06-19T22:31:56.251" v="52" actId="1076"/>
          <ac:picMkLst>
            <pc:docMk/>
            <pc:sldMk cId="1476766069" sldId="261"/>
            <ac:picMk id="7" creationId="{12A4D571-F00B-0160-8D66-CA293A894146}"/>
          </ac:picMkLst>
        </pc:picChg>
      </pc:sldChg>
      <pc:sldChg chg="del">
        <pc:chgData name="Vicente Cueva" userId="94933151-ec04-40a5-b8fc-e71eeddfb102" providerId="ADAL" clId="{637E9F59-A8C2-4E5B-9005-D3C51D1BD19D}" dt="2025-06-19T22:26:12.406" v="0" actId="47"/>
        <pc:sldMkLst>
          <pc:docMk/>
          <pc:sldMk cId="2572696986" sldId="262"/>
        </pc:sldMkLst>
      </pc:sldChg>
    </pc:docChg>
  </pc:docChgLst>
  <pc:docChgLst>
    <pc:chgData name="Vicente Cueva" userId="94933151-ec04-40a5-b8fc-e71eeddfb102" providerId="ADAL" clId="{8208762A-E021-4E9D-97B3-A0165677D803}"/>
    <pc:docChg chg="custSel modSld">
      <pc:chgData name="Vicente Cueva" userId="94933151-ec04-40a5-b8fc-e71eeddfb102" providerId="ADAL" clId="{8208762A-E021-4E9D-97B3-A0165677D803}" dt="2025-06-25T14:47:58.050" v="4" actId="478"/>
      <pc:docMkLst>
        <pc:docMk/>
      </pc:docMkLst>
      <pc:sldChg chg="addSp delSp modSp mod">
        <pc:chgData name="Vicente Cueva" userId="94933151-ec04-40a5-b8fc-e71eeddfb102" providerId="ADAL" clId="{8208762A-E021-4E9D-97B3-A0165677D803}" dt="2025-06-25T14:47:58.050" v="4" actId="478"/>
        <pc:sldMkLst>
          <pc:docMk/>
          <pc:sldMk cId="1476766069" sldId="261"/>
        </pc:sldMkLst>
        <pc:spChg chg="mod">
          <ac:chgData name="Vicente Cueva" userId="94933151-ec04-40a5-b8fc-e71eeddfb102" providerId="ADAL" clId="{8208762A-E021-4E9D-97B3-A0165677D803}" dt="2025-06-25T14:47:13.502" v="0" actId="255"/>
          <ac:spMkLst>
            <pc:docMk/>
            <pc:sldMk cId="1476766069" sldId="261"/>
            <ac:spMk id="5" creationId="{A6FDDFC1-DA9E-059C-311B-2970CAAA00A1}"/>
          </ac:spMkLst>
        </pc:spChg>
        <pc:picChg chg="add mod">
          <ac:chgData name="Vicente Cueva" userId="94933151-ec04-40a5-b8fc-e71eeddfb102" providerId="ADAL" clId="{8208762A-E021-4E9D-97B3-A0165677D803}" dt="2025-06-25T14:47:54.124" v="3" actId="14100"/>
          <ac:picMkLst>
            <pc:docMk/>
            <pc:sldMk cId="1476766069" sldId="261"/>
            <ac:picMk id="3" creationId="{467A104E-76FB-B71E-A279-9E08F47AF519}"/>
          </ac:picMkLst>
        </pc:picChg>
        <pc:picChg chg="del">
          <ac:chgData name="Vicente Cueva" userId="94933151-ec04-40a5-b8fc-e71eeddfb102" providerId="ADAL" clId="{8208762A-E021-4E9D-97B3-A0165677D803}" dt="2025-06-25T14:47:58.050" v="4" actId="478"/>
          <ac:picMkLst>
            <pc:docMk/>
            <pc:sldMk cId="1476766069" sldId="261"/>
            <ac:picMk id="7" creationId="{12A4D571-F00B-0160-8D66-CA293A894146}"/>
          </ac:picMkLst>
        </pc:picChg>
      </pc:sldChg>
    </pc:docChg>
  </pc:docChgLst>
  <pc:docChgLst>
    <pc:chgData name="Vicente Cueva" userId="94933151-ec04-40a5-b8fc-e71eeddfb102" providerId="ADAL" clId="{8B408B54-8157-403B-85BC-4C3940DD0AB8}"/>
    <pc:docChg chg="undo custSel addSld modSld">
      <pc:chgData name="Vicente Cueva" userId="94933151-ec04-40a5-b8fc-e71eeddfb102" providerId="ADAL" clId="{8B408B54-8157-403B-85BC-4C3940DD0AB8}" dt="2025-06-18T18:22:13.907" v="1489" actId="14100"/>
      <pc:docMkLst>
        <pc:docMk/>
      </pc:docMkLst>
      <pc:sldChg chg="addSp delSp modSp mod">
        <pc:chgData name="Vicente Cueva" userId="94933151-ec04-40a5-b8fc-e71eeddfb102" providerId="ADAL" clId="{8B408B54-8157-403B-85BC-4C3940DD0AB8}" dt="2025-06-12T22:19:05.484" v="4" actId="171"/>
        <pc:sldMkLst>
          <pc:docMk/>
          <pc:sldMk cId="2268148545" sldId="256"/>
        </pc:sldMkLst>
      </pc:sldChg>
      <pc:sldChg chg="addSp modSp new mod">
        <pc:chgData name="Vicente Cueva" userId="94933151-ec04-40a5-b8fc-e71eeddfb102" providerId="ADAL" clId="{8B408B54-8157-403B-85BC-4C3940DD0AB8}" dt="2025-06-17T17:48:43.464" v="27" actId="1036"/>
        <pc:sldMkLst>
          <pc:docMk/>
          <pc:sldMk cId="3871070821" sldId="257"/>
        </pc:sldMkLst>
      </pc:sldChg>
      <pc:sldChg chg="addSp delSp modSp new mod">
        <pc:chgData name="Vicente Cueva" userId="94933151-ec04-40a5-b8fc-e71eeddfb102" providerId="ADAL" clId="{8B408B54-8157-403B-85BC-4C3940DD0AB8}" dt="2025-06-17T18:45:27.726" v="41" actId="21"/>
        <pc:sldMkLst>
          <pc:docMk/>
          <pc:sldMk cId="4142027037" sldId="258"/>
        </pc:sldMkLst>
      </pc:sldChg>
      <pc:sldChg chg="addSp delSp modSp new mod">
        <pc:chgData name="Vicente Cueva" userId="94933151-ec04-40a5-b8fc-e71eeddfb102" providerId="ADAL" clId="{8B408B54-8157-403B-85BC-4C3940DD0AB8}" dt="2025-06-17T19:38:08.121" v="1314" actId="20577"/>
        <pc:sldMkLst>
          <pc:docMk/>
          <pc:sldMk cId="2441289921" sldId="259"/>
        </pc:sldMkLst>
      </pc:sldChg>
      <pc:sldChg chg="addSp modSp new">
        <pc:chgData name="Vicente Cueva" userId="94933151-ec04-40a5-b8fc-e71eeddfb102" providerId="ADAL" clId="{8B408B54-8157-403B-85BC-4C3940DD0AB8}" dt="2025-06-17T19:34:12.650" v="1273"/>
        <pc:sldMkLst>
          <pc:docMk/>
          <pc:sldMk cId="2832627748" sldId="260"/>
        </pc:sldMkLst>
        <pc:picChg chg="add mod">
          <ac:chgData name="Vicente Cueva" userId="94933151-ec04-40a5-b8fc-e71eeddfb102" providerId="ADAL" clId="{8B408B54-8157-403B-85BC-4C3940DD0AB8}" dt="2025-06-17T19:34:12.650" v="1273"/>
          <ac:picMkLst>
            <pc:docMk/>
            <pc:sldMk cId="2832627748" sldId="260"/>
            <ac:picMk id="4" creationId="{E7BE5C2F-BF53-1DEC-B4DD-B1391CDA6607}"/>
          </ac:picMkLst>
        </pc:picChg>
        <pc:picChg chg="add mod">
          <ac:chgData name="Vicente Cueva" userId="94933151-ec04-40a5-b8fc-e71eeddfb102" providerId="ADAL" clId="{8B408B54-8157-403B-85BC-4C3940DD0AB8}" dt="2025-06-17T19:34:12.650" v="1273"/>
          <ac:picMkLst>
            <pc:docMk/>
            <pc:sldMk cId="2832627748" sldId="260"/>
            <ac:picMk id="1028" creationId="{0624F14B-3F13-3140-E8D2-98ABB0476A06}"/>
          </ac:picMkLst>
        </pc:picChg>
      </pc:sldChg>
      <pc:sldChg chg="addSp delSp modSp new mod">
        <pc:chgData name="Vicente Cueva" userId="94933151-ec04-40a5-b8fc-e71eeddfb102" providerId="ADAL" clId="{8B408B54-8157-403B-85BC-4C3940DD0AB8}" dt="2025-06-18T16:46:46.832" v="1482" actId="732"/>
        <pc:sldMkLst>
          <pc:docMk/>
          <pc:sldMk cId="846189705" sldId="261"/>
        </pc:sldMkLst>
      </pc:sldChg>
      <pc:sldChg chg="addSp modSp new mod">
        <pc:chgData name="Vicente Cueva" userId="94933151-ec04-40a5-b8fc-e71eeddfb102" providerId="ADAL" clId="{8B408B54-8157-403B-85BC-4C3940DD0AB8}" dt="2025-06-18T18:22:13.907" v="1489" actId="14100"/>
        <pc:sldMkLst>
          <pc:docMk/>
          <pc:sldMk cId="2572696986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3D4B-E4C5-DBC4-0734-610C2644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6C7D2-E00D-9A45-B77C-A758D413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CB081-9944-5E74-3614-AA4AFDB5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1C852-0922-4951-FAD7-638ED86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24D9B-319E-F076-E471-2041AE6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2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D27F-2D50-1E3F-AE0D-119B527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A7F2A8-5001-39FC-735B-A761E7AF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C16E5-38A6-3BA1-CB48-5D6F5E6E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E7F38-06FA-2814-2FC9-71E2C57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0F315-F2A9-C973-CA37-290D9489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B0AF5-D509-60FD-F6AB-2BFE0AA7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7B221-55F1-0F65-B78C-027FE71C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65E41-B812-F731-AAD2-2EEA47C2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F4C2A-3D5E-E090-13B9-1571711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899BA-8C44-B593-CB6C-41B7107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74AE-EA51-311A-5F8A-92CF73A6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A724C-0803-B85C-3A13-93E0ED3C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3DD24-9384-5296-C440-AC18C96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92F2E-15B2-C349-A4B5-05B63E41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07480-A29A-361F-3CBD-AF8C7C7B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6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AF79-E168-F192-2703-BD7247EC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EAF72-2C05-9100-399F-A8DA1CB9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60F22-9B16-36CF-6608-9709A1D3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56908-3936-320E-83BD-048DBEE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BD8AC-1EF5-2C1E-24E1-42717BBD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20D6-72BD-303E-7FFA-E027FA2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ABC37-2A50-39D6-07ED-AB159B6D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DB9A1-8978-9A12-2E2F-0D89DBE1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38202-7C46-50B5-4DCB-4CC0CC9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7100B-A709-6A3D-2600-EC06999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4827D-E8F0-2EF1-D905-8E35C34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0B22-E5FD-3301-A1E2-5FA4480B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4EB23-1E48-3924-E695-C665D526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FC1D3-2746-D89E-5601-9F0458B0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956DD-77DB-0A60-8803-9C4471B04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0E7E2-1153-0A28-B23A-8F2854B0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576B3-49E1-C868-25F8-FE563FE7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28F800-35AF-0345-1C06-45ED989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1640D-015B-E654-3A5A-F6459096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9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574E-0B3D-26B4-EEED-DE7B9B2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E1A11B-73F7-ECA4-5940-F484C340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8DF4C-50FA-CDD3-280C-BC102C43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C5AB07-0C55-3F20-4464-97A80E4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BDC773-0BDC-2257-A027-13DE2C40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68302-8961-139F-11E3-774F32A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48F6E-945B-C9B6-2F6D-8BD28EF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D276-A1AA-8938-D6D7-F6EBB22D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2CC2F-71FC-6B53-BBB6-F72606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7EC69-5229-6E3D-1830-A795586E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B14E9-9EB0-5185-831E-C47AC38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EEBBE-B791-1B64-2CFD-25DF62D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CE87D-CBFC-E5B8-7AF4-903EBAD3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9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B2B9-51D2-EDC4-6EA0-4BD32F35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B4FE65-89D9-A179-F47E-369EF06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B5AD7-AA8B-E880-C58B-E0003C8B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598CC-A441-7AD5-C867-6CC78CA7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2A772-96C2-7FCF-D5AB-437D0F8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C4CE2-4D88-17A7-78D6-D0CB440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9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85FAF2-F221-4347-F225-70664D72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384FB-CB8B-3847-838C-21901AF6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8058-240A-2C88-42E6-F172655D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8EB-2655-46A3-BD28-D663801144BF}" type="datetimeFigureOut">
              <a:rPr lang="es-MX" smtClean="0"/>
              <a:t>25/06/2025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C6CD1-30BA-4DDE-A03D-6EB46FF23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30684-E2AC-65A5-BC23-79C6B658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BE5C2F-BF53-1DEC-B4DD-B1391CDA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63" y="1221388"/>
            <a:ext cx="9124950" cy="50577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24F14B-3F13-3140-E8D2-98ABB047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2" y="1221388"/>
            <a:ext cx="2571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2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91C67D2-41D9-8559-DCE5-5AA7539B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7" y="146139"/>
            <a:ext cx="1886213" cy="1743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6FDDFC1-DA9E-059C-311B-2970CAAA00A1}"/>
              </a:ext>
            </a:extLst>
          </p:cNvPr>
          <p:cNvSpPr txBox="1"/>
          <p:nvPr/>
        </p:nvSpPr>
        <p:spPr>
          <a:xfrm>
            <a:off x="358219" y="1778244"/>
            <a:ext cx="1676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VMA Support IT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7A104E-76FB-B71E-A279-9E08F47AF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58" y="2614916"/>
            <a:ext cx="1505044" cy="167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660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 Cueva</dc:creator>
  <cp:lastModifiedBy>Vicente Cueva</cp:lastModifiedBy>
  <cp:revision>1</cp:revision>
  <dcterms:created xsi:type="dcterms:W3CDTF">2025-06-12T22:10:10Z</dcterms:created>
  <dcterms:modified xsi:type="dcterms:W3CDTF">2025-06-25T14:47:58Z</dcterms:modified>
</cp:coreProperties>
</file>