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70" d="100"/>
          <a:sy n="70" d="100"/>
        </p:scale>
        <p:origin x="9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cente Cueva" userId="94933151-ec04-40a5-b8fc-e71eeddfb102" providerId="ADAL" clId="{8B408B54-8157-403B-85BC-4C3940DD0AB8}"/>
    <pc:docChg chg="custSel modSld">
      <pc:chgData name="Vicente Cueva" userId="94933151-ec04-40a5-b8fc-e71eeddfb102" providerId="ADAL" clId="{8B408B54-8157-403B-85BC-4C3940DD0AB8}" dt="2025-06-12T22:19:05.484" v="4" actId="171"/>
      <pc:docMkLst>
        <pc:docMk/>
      </pc:docMkLst>
      <pc:sldChg chg="addSp delSp modSp mod">
        <pc:chgData name="Vicente Cueva" userId="94933151-ec04-40a5-b8fc-e71eeddfb102" providerId="ADAL" clId="{8B408B54-8157-403B-85BC-4C3940DD0AB8}" dt="2025-06-12T22:19:05.484" v="4" actId="171"/>
        <pc:sldMkLst>
          <pc:docMk/>
          <pc:sldMk cId="2268148545" sldId="256"/>
        </pc:sldMkLst>
        <pc:picChg chg="del">
          <ac:chgData name="Vicente Cueva" userId="94933151-ec04-40a5-b8fc-e71eeddfb102" providerId="ADAL" clId="{8B408B54-8157-403B-85BC-4C3940DD0AB8}" dt="2025-06-12T22:18:40.802" v="1" actId="478"/>
          <ac:picMkLst>
            <pc:docMk/>
            <pc:sldMk cId="2268148545" sldId="256"/>
            <ac:picMk id="14" creationId="{AA340F31-9165-00BE-A1B9-4AB41D38C45B}"/>
          </ac:picMkLst>
        </pc:picChg>
        <pc:picChg chg="add mod ord">
          <ac:chgData name="Vicente Cueva" userId="94933151-ec04-40a5-b8fc-e71eeddfb102" providerId="ADAL" clId="{8B408B54-8157-403B-85BC-4C3940DD0AB8}" dt="2025-06-12T22:19:05.484" v="4" actId="171"/>
          <ac:picMkLst>
            <pc:docMk/>
            <pc:sldMk cId="2268148545" sldId="256"/>
            <ac:picMk id="23" creationId="{688805CA-C155-69B3-35DF-6E7ADAAE26B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73D4B-E4C5-DBC4-0734-610C264472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56C7D2-E00D-9A45-B77C-A758D41360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FCB081-9944-5E74-3614-AA4AFDB5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12/06/2025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4F1C852-0922-4951-FAD7-638ED86A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24D9B-319E-F076-E471-2041AE66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3267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1D27F-2D50-1E3F-AE0D-119B52786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A7F2A8-5001-39FC-735B-A761E7AF0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CC16E5-38A6-3BA1-CB48-5D6F5E6E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12/06/2025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F6E7F38-06FA-2814-2FC9-71E2C5700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80F315-F2A9-C973-CA37-290D9489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1737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10B0AF5-D509-60FD-F6AB-2BFE0AA79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E7B221-55F1-0F65-B78C-027FE71CE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065E41-B812-F731-AAD2-2EEA47C28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12/06/2025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F4C2A-3D5E-E090-13B9-1571711FD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899BA-8C44-B593-CB6C-41B71079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205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AC74AE-EA51-311A-5F8A-92CF73A6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A724C-0803-B85C-3A13-93E0ED3C7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23DD24-9384-5296-C440-AC18C96D5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12/06/2025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B92F2E-15B2-C349-A4B5-05B63E41A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B07480-A29A-361F-3CBD-AF8C7C7B1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5652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AAF79-E168-F192-2703-BD7247EC5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AEAF72-2C05-9100-399F-A8DA1CB9B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C60F22-9B16-36CF-6608-9709A1D3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12/06/2025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856908-3936-320E-83BD-048DBEE48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4BD8AC-1EF5-2C1E-24E1-42717BBD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000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820D6-72BD-303E-7FFA-E027FA227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8ABC37-2A50-39D6-07ED-AB159B6DBB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BDB9A1-8978-9A12-2E2F-0D89DBE1F6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8C38202-7C46-50B5-4DCB-4CC0CC91F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12/06/2025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A7100B-A709-6A3D-2600-EC069993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F84827D-E8F0-2EF1-D905-8E35C3417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5217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F00B22-E5FD-3301-A1E2-5FA4480B3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54EB23-1E48-3924-E695-C665D5262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4FC1D3-2746-D89E-5601-9F0458B01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2956DD-77DB-0A60-8803-9C4471B04E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EF0E7E2-1153-0A28-B23A-8F2854B0C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B7576B3-49E1-C868-25F8-FE563FE7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12/06/2025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F28F800-35AF-0345-1C06-45ED98986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BD1640D-015B-E654-3A5A-F64590960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95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0574E-0B3D-26B4-EEED-DE7B9B22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8E1A11B-73F7-ECA4-5940-F484C3405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12/06/2025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AC8DF4C-50FA-CDD3-280C-BC102C43F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C5AB07-0C55-3F20-4464-97A80E4CD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616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2BDC773-0BDC-2257-A027-13DE2C40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12/06/2025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8468302-8961-139F-11E3-774F32A8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ED48F6E-945B-C9B6-2F6D-8BD28EFD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3241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DD276-A1AA-8938-D6D7-F6EBB22D1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42CC2F-71FC-6B53-BBB6-F72606D8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57EC69-5229-6E3D-1830-A795586E26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5B14E9-9EB0-5185-831E-C47AC38A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12/06/2025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EEBBE-B791-1B64-2CFD-25DF62DEE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56CE87D-CBFC-E5B8-7AF4-903EBAD3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491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6B2B9-51D2-EDC4-6EA0-4BD32F359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B4FE65-89D9-A179-F47E-369EF06DB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A5B5AD7-AA8B-E880-C58B-E0003C8BB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4598CC-A441-7AD5-C867-6CC78CA7A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038EB-2655-46A3-BD28-D663801144BF}" type="datetimeFigureOut">
              <a:rPr lang="es-MX" smtClean="0"/>
              <a:t>12/06/2025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902A772-96C2-7FCF-D5AB-437D0F8CB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9C4CE2-4D88-17A7-78D6-D0CB44018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91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85FAF2-F221-4347-F225-70664D72D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A384FB-CB8B-3847-838C-21901AF6D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FF8058-240A-2C88-42E6-F172655DB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038EB-2655-46A3-BD28-D663801144BF}" type="datetimeFigureOut">
              <a:rPr lang="es-MX" smtClean="0"/>
              <a:t>12/06/2025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6C6CD1-30BA-4DDE-A03D-6EB46FF23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730684-E2AC-65A5-BC23-79C6B658A6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338ED-D2E0-4543-95DC-87A4CF06FC8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91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0260C6-523D-F6A9-3EC9-2C0B484C1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8809" y="514767"/>
            <a:ext cx="7506748" cy="508706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E851196-BCB5-2D35-4981-413194740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028" y="3521675"/>
            <a:ext cx="5054712" cy="1183651"/>
          </a:xfrm>
          <a:prstGeom prst="rect">
            <a:avLst/>
          </a:prstGeom>
        </p:spPr>
      </p:pic>
      <p:cxnSp>
        <p:nvCxnSpPr>
          <p:cNvPr id="9" name="Conector: curvado 8">
            <a:extLst>
              <a:ext uri="{FF2B5EF4-FFF2-40B4-BE49-F238E27FC236}">
                <a16:creationId xmlns:a16="http://schemas.microsoft.com/office/drawing/2014/main" id="{22735FDB-D4CD-C5BE-1434-382A6F03C546}"/>
              </a:ext>
            </a:extLst>
          </p:cNvPr>
          <p:cNvCxnSpPr/>
          <p:nvPr/>
        </p:nvCxnSpPr>
        <p:spPr>
          <a:xfrm rot="10800000" flipV="1">
            <a:off x="2162432" y="2780269"/>
            <a:ext cx="1729946" cy="1581665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curvado 9">
            <a:extLst>
              <a:ext uri="{FF2B5EF4-FFF2-40B4-BE49-F238E27FC236}">
                <a16:creationId xmlns:a16="http://schemas.microsoft.com/office/drawing/2014/main" id="{FFD8968D-8A7F-42DD-B2D0-2732145ADED9}"/>
              </a:ext>
            </a:extLst>
          </p:cNvPr>
          <p:cNvCxnSpPr>
            <a:cxnSpLocks/>
          </p:cNvCxnSpPr>
          <p:nvPr/>
        </p:nvCxnSpPr>
        <p:spPr>
          <a:xfrm>
            <a:off x="3616659" y="4361932"/>
            <a:ext cx="1269240" cy="741408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3" name="Imagen 22">
            <a:extLst>
              <a:ext uri="{FF2B5EF4-FFF2-40B4-BE49-F238E27FC236}">
                <a16:creationId xmlns:a16="http://schemas.microsoft.com/office/drawing/2014/main" id="{688805CA-C155-69B3-35DF-6E7ADAAE2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592" y="4181592"/>
            <a:ext cx="5001323" cy="1381318"/>
          </a:xfrm>
          <a:prstGeom prst="rect">
            <a:avLst/>
          </a:prstGeom>
        </p:spPr>
      </p:pic>
      <p:cxnSp>
        <p:nvCxnSpPr>
          <p:cNvPr id="15" name="Conector: curvado 14">
            <a:extLst>
              <a:ext uri="{FF2B5EF4-FFF2-40B4-BE49-F238E27FC236}">
                <a16:creationId xmlns:a16="http://schemas.microsoft.com/office/drawing/2014/main" id="{11B597A8-E474-607F-0D18-EA4AC3D7ED46}"/>
              </a:ext>
            </a:extLst>
          </p:cNvPr>
          <p:cNvCxnSpPr>
            <a:cxnSpLocks/>
          </p:cNvCxnSpPr>
          <p:nvPr/>
        </p:nvCxnSpPr>
        <p:spPr>
          <a:xfrm>
            <a:off x="4088345" y="2780269"/>
            <a:ext cx="3574745" cy="2091982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0E988419-357E-1FBE-82AB-03E9A94DC8B6}"/>
              </a:ext>
            </a:extLst>
          </p:cNvPr>
          <p:cNvCxnSpPr>
            <a:cxnSpLocks/>
          </p:cNvCxnSpPr>
          <p:nvPr/>
        </p:nvCxnSpPr>
        <p:spPr>
          <a:xfrm rot="10800000">
            <a:off x="7519917" y="3615014"/>
            <a:ext cx="2920365" cy="1418519"/>
          </a:xfrm>
          <a:prstGeom prst="curvedConnector3">
            <a:avLst/>
          </a:prstGeom>
          <a:ln w="381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48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Vicente Cueva</dc:creator>
  <cp:lastModifiedBy>Vicente Cueva</cp:lastModifiedBy>
  <cp:revision>1</cp:revision>
  <dcterms:created xsi:type="dcterms:W3CDTF">2025-06-12T22:10:10Z</dcterms:created>
  <dcterms:modified xsi:type="dcterms:W3CDTF">2025-06-13T00:05:48Z</dcterms:modified>
</cp:coreProperties>
</file>