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24" autoAdjust="0"/>
  </p:normalViewPr>
  <p:slideViewPr>
    <p:cSldViewPr snapToGrid="0">
      <p:cViewPr varScale="1">
        <p:scale>
          <a:sx n="95" d="100"/>
          <a:sy n="95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9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4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50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7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5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26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6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79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1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1184-26AD-4894-83AF-6937CD04FF45}" type="datetimeFigureOut">
              <a:rPr lang="ru-RU" smtClean="0"/>
              <a:t>16.01.2020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132" y="220133"/>
            <a:ext cx="11743267" cy="44601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команд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0133" y="666143"/>
            <a:ext cx="11743267" cy="6073324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font = pygame.font.SysFont('Arial', 10)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font.render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('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Привет!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',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True, 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(0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, 0, 0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))</a:t>
            </a: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while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True: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pass</a:t>
            </a: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for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i in range(10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):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pass</a:t>
            </a: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if a 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== 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10: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time.sleep(1)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else: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time.sleep(2)</a:t>
            </a:r>
            <a:endParaRPr lang="ru-RU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a = 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Привет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"</a:t>
            </a: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random.randint(0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, 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10)</a:t>
            </a: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x +=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def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dialogs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():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</a:t>
            </a:r>
            <a:r>
              <a:rPr lang="en-US" sz="1800" b="1" dirty="0">
                <a:solidFill>
                  <a:srgbClr val="FFFF00"/>
                </a:solidFill>
              </a:rPr>
              <a:t>if e.type == pygame.KEYDOWN</a:t>
            </a:r>
            <a:r>
              <a:rPr lang="en-US" sz="1800" b="1" dirty="0" smtClean="0">
                <a:solidFill>
                  <a:srgbClr val="FFFF00"/>
                </a:solidFill>
              </a:rPr>
              <a:t>:</a:t>
            </a: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	    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if </a:t>
            </a:r>
            <a:r>
              <a:rPr lang="en-US" sz="1800" b="1" dirty="0">
                <a:solidFill>
                  <a:srgbClr val="FFFF00"/>
                </a:solidFill>
              </a:rPr>
              <a:t>e.key == </a:t>
            </a:r>
            <a:r>
              <a:rPr lang="en-US" sz="1800" b="1" dirty="0" smtClean="0">
                <a:solidFill>
                  <a:srgbClr val="FFFF00"/>
                </a:solidFill>
              </a:rPr>
              <a:t>pygame.K_q:</a:t>
            </a:r>
            <a:endParaRPr lang="en-US" sz="1800" b="1" dirty="0">
              <a:solidFill>
                <a:srgbClr val="FFFF0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/>
              <a:t>		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input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("</a:t>
            </a:r>
            <a:r>
              <a:rPr lang="ru-RU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Как тебя зовут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?")</a:t>
            </a: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	</a:t>
            </a:r>
            <a:r>
              <a:rPr lang="ru-RU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int(10.5)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if a &gt; 0 and n &lt; 0: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    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	n = 10 / 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2 + 10 * 2</a:t>
            </a: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	a = 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Привет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" 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+ 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Кот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"</a:t>
            </a: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list.append(10)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len(list)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386128"/>
            <a:ext cx="1158340" cy="7849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2313462"/>
            <a:ext cx="1219306" cy="8230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" y="3279226"/>
            <a:ext cx="1722269" cy="15317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" y="801397"/>
            <a:ext cx="1158340" cy="44199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32" y="6015094"/>
            <a:ext cx="1211685" cy="4419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187" y="801397"/>
            <a:ext cx="1287892" cy="70110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187" y="1631911"/>
            <a:ext cx="1691787" cy="5715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187" y="2332874"/>
            <a:ext cx="1988992" cy="4496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132" y="4934128"/>
            <a:ext cx="1935648" cy="43437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132" y="5518859"/>
            <a:ext cx="2004234" cy="34293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1187" y="2911906"/>
            <a:ext cx="1066892" cy="33530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1187" y="3436123"/>
            <a:ext cx="2964437" cy="88399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1187" y="5129902"/>
            <a:ext cx="2987299" cy="41151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61187" y="5729120"/>
            <a:ext cx="1501270" cy="41913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1187" y="6281819"/>
            <a:ext cx="1348857" cy="3124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61187" y="4446230"/>
            <a:ext cx="3078747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2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5</Words>
  <Application>Microsoft Office PowerPoint</Application>
  <PresentationFormat>Широкоэкранный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Сравнение команд Scratch и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команд Scratch и Python</dc:title>
  <dc:creator>Vladimir Ovsyannikov</dc:creator>
  <cp:lastModifiedBy>Vladimir Ovsyannikov</cp:lastModifiedBy>
  <cp:revision>25</cp:revision>
  <dcterms:created xsi:type="dcterms:W3CDTF">2020-01-16T03:33:20Z</dcterms:created>
  <dcterms:modified xsi:type="dcterms:W3CDTF">2020-01-16T05:44:50Z</dcterms:modified>
</cp:coreProperties>
</file>