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24" autoAdjust="0"/>
  </p:normalViewPr>
  <p:slideViewPr>
    <p:cSldViewPr snapToGrid="0">
      <p:cViewPr varScale="1">
        <p:scale>
          <a:sx n="95" d="100"/>
          <a:sy n="95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9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4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50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7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5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26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6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79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1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1184-26AD-4894-83AF-6937CD04FF45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CFF4-2C0D-4986-9700-501A2A5632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132" y="220133"/>
            <a:ext cx="11743267" cy="44601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команд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 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0133" y="666143"/>
            <a:ext cx="11743267" cy="6073324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font = pygame.font.SysFont(</a:t>
            </a:r>
            <a:r>
              <a:rPr lang="en-US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'Arial'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, 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font.render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'</a:t>
            </a:r>
            <a:r>
              <a:rPr lang="ru-RU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Привет!</a:t>
            </a:r>
            <a:r>
              <a:rPr lang="en-US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'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True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, </a:t>
            </a:r>
            <a:r>
              <a:rPr lang="ru-RU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ru-RU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while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</a:t>
            </a:r>
            <a:r>
              <a:rPr lang="en-US" sz="18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True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pass</a:t>
            </a:r>
            <a:endParaRPr lang="en-US" sz="1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range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pass</a:t>
            </a:r>
            <a:endParaRPr lang="en-US" sz="1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if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a ==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    	    time.sleep(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else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    	    time.sleep(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2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ru-RU" sz="18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 = 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Привет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</a:t>
            </a:r>
            <a:endParaRPr lang="en-US" sz="1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</a:t>
            </a:r>
            <a:r>
              <a:rPr lang="ru-RU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random.randint(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, 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x +=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def</a:t>
            </a: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 dialogs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():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    	    </a:t>
            </a:r>
            <a:r>
              <a:rPr lang="en-US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</a:t>
            </a:r>
            <a:r>
              <a:rPr lang="en-US" sz="1800" b="1" dirty="0">
                <a:solidFill>
                  <a:srgbClr val="7030A0"/>
                </a:solidFill>
              </a:rPr>
              <a:t>if</a:t>
            </a:r>
            <a:r>
              <a:rPr lang="en-US" sz="1800" b="1" dirty="0">
                <a:solidFill>
                  <a:srgbClr val="FFFF00"/>
                </a:solidFill>
              </a:rPr>
              <a:t> </a:t>
            </a:r>
            <a:r>
              <a:rPr lang="en-US" sz="1800" b="1" dirty="0">
                <a:solidFill>
                  <a:schemeClr val="bg1"/>
                </a:solidFill>
              </a:rPr>
              <a:t>e.type == pygame.KEYDOWN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	    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if </a:t>
            </a:r>
            <a:r>
              <a:rPr lang="en-US" sz="1800" b="1" dirty="0">
                <a:solidFill>
                  <a:schemeClr val="bg1"/>
                </a:solidFill>
              </a:rPr>
              <a:t>e.key == </a:t>
            </a:r>
            <a:r>
              <a:rPr lang="en-US" sz="1800" b="1" dirty="0" smtClean="0">
                <a:solidFill>
                  <a:schemeClr val="bg1"/>
                </a:solidFill>
              </a:rPr>
              <a:t>pygame.K_q:</a:t>
            </a:r>
            <a:endParaRPr lang="en-US" sz="1800" b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/>
              <a:t>		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input</a:t>
            </a: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Как тебя зовут</a:t>
            </a:r>
            <a:r>
              <a:rPr lang="ru-RU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?"</a:t>
            </a:r>
            <a:r>
              <a:rPr lang="ru-RU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	</a:t>
            </a:r>
            <a:r>
              <a:rPr lang="ru-RU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10.5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if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a &gt;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and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n &lt;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	    </a:t>
            </a:r>
            <a:r>
              <a:rPr lang="en-US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pass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n =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/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2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+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* 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	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 = 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Привет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 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</a:t>
            </a:r>
            <a:r>
              <a:rPr lang="ru-RU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Кот</a:t>
            </a:r>
            <a:r>
              <a:rPr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"</a:t>
            </a:r>
            <a:endParaRPr lang="en-US" sz="1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8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list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.append(</a:t>
            </a:r>
            <a:r>
              <a:rPr lang="en-US" sz="1800" b="1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			len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list</a:t>
            </a:r>
            <a:r>
              <a:rPr lang="en-US" sz="18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386128"/>
            <a:ext cx="1158340" cy="7849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2313462"/>
            <a:ext cx="1219306" cy="8230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" y="3279226"/>
            <a:ext cx="1722269" cy="15317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" y="801397"/>
            <a:ext cx="1158340" cy="44199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32" y="6015094"/>
            <a:ext cx="1211685" cy="4419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187" y="801397"/>
            <a:ext cx="1287892" cy="70110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187" y="1631911"/>
            <a:ext cx="1691787" cy="5715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187" y="2332874"/>
            <a:ext cx="1988992" cy="4496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132" y="4934128"/>
            <a:ext cx="1935648" cy="43437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132" y="5518859"/>
            <a:ext cx="2004234" cy="34293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1187" y="2911906"/>
            <a:ext cx="1066892" cy="33530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1187" y="3436123"/>
            <a:ext cx="2964437" cy="88399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1187" y="5129902"/>
            <a:ext cx="2987299" cy="41151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61187" y="5729120"/>
            <a:ext cx="1501270" cy="41913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1187" y="6281819"/>
            <a:ext cx="1348857" cy="3124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61187" y="4446230"/>
            <a:ext cx="3078747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2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5</Words>
  <Application>Microsoft Office PowerPoint</Application>
  <PresentationFormat>Широкоэкранный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Сравнение команд Scratch и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команд Scratch и Python</dc:title>
  <dc:creator>Vladimir Ovsyannikov</dc:creator>
  <cp:lastModifiedBy>Vladimir Ovsyannikov</cp:lastModifiedBy>
  <cp:revision>27</cp:revision>
  <dcterms:created xsi:type="dcterms:W3CDTF">2020-01-16T03:33:20Z</dcterms:created>
  <dcterms:modified xsi:type="dcterms:W3CDTF">2020-01-16T15:39:52Z</dcterms:modified>
</cp:coreProperties>
</file>