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606" autoAdjust="0"/>
  </p:normalViewPr>
  <p:slideViewPr>
    <p:cSldViewPr snapToGrid="0">
      <p:cViewPr varScale="1">
        <p:scale>
          <a:sx n="94" d="100"/>
          <a:sy n="94" d="100"/>
        </p:scale>
        <p:origin x="151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6DE5E-7D64-4BF6-B292-6653FE6389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5F60A1-AA4E-46F8-B9C9-BA9518B15ACA}">
      <dgm:prSet/>
      <dgm:spPr/>
      <dgm:t>
        <a:bodyPr/>
        <a:lstStyle/>
        <a:p>
          <a:r>
            <a:rPr lang="es-MX" b="1"/>
            <a:t>Stakeholder Education</a:t>
          </a:r>
          <a:endParaRPr lang="en-US"/>
        </a:p>
      </dgm:t>
    </dgm:pt>
    <dgm:pt modelId="{98E21CF7-D08D-4CE2-8BE3-97D9FC59FBBC}" type="parTrans" cxnId="{E8B6269A-290D-4294-87C5-E9981EF0A911}">
      <dgm:prSet/>
      <dgm:spPr/>
      <dgm:t>
        <a:bodyPr/>
        <a:lstStyle/>
        <a:p>
          <a:endParaRPr lang="en-US"/>
        </a:p>
      </dgm:t>
    </dgm:pt>
    <dgm:pt modelId="{789E446D-5578-462D-9CE2-2DE0594F2A3A}" type="sibTrans" cxnId="{E8B6269A-290D-4294-87C5-E9981EF0A911}">
      <dgm:prSet/>
      <dgm:spPr/>
      <dgm:t>
        <a:bodyPr/>
        <a:lstStyle/>
        <a:p>
          <a:endParaRPr lang="en-US"/>
        </a:p>
      </dgm:t>
    </dgm:pt>
    <dgm:pt modelId="{DFEBAC77-AD2E-4200-AF73-9FFC218DACDA}">
      <dgm:prSet/>
      <dgm:spPr/>
      <dgm:t>
        <a:bodyPr/>
        <a:lstStyle/>
        <a:p>
          <a:r>
            <a:rPr lang="es-MX" b="1"/>
            <a:t>Coaching Team members</a:t>
          </a:r>
          <a:endParaRPr lang="en-US"/>
        </a:p>
      </dgm:t>
    </dgm:pt>
    <dgm:pt modelId="{9D5306F2-2E54-482A-8429-559946B2277D}" type="parTrans" cxnId="{9297A1EE-4A7D-42A0-B82B-711BCD2C553E}">
      <dgm:prSet/>
      <dgm:spPr/>
      <dgm:t>
        <a:bodyPr/>
        <a:lstStyle/>
        <a:p>
          <a:endParaRPr lang="en-US"/>
        </a:p>
      </dgm:t>
    </dgm:pt>
    <dgm:pt modelId="{86F23E46-3C28-46B7-9EA1-C20FEF9507A0}" type="sibTrans" cxnId="{9297A1EE-4A7D-42A0-B82B-711BCD2C553E}">
      <dgm:prSet/>
      <dgm:spPr/>
      <dgm:t>
        <a:bodyPr/>
        <a:lstStyle/>
        <a:p>
          <a:endParaRPr lang="en-US"/>
        </a:p>
      </dgm:t>
    </dgm:pt>
    <dgm:pt modelId="{BF06DC0C-46F6-4FE2-9084-0F9F3850AD54}">
      <dgm:prSet/>
      <dgm:spPr/>
      <dgm:t>
        <a:bodyPr/>
        <a:lstStyle/>
        <a:p>
          <a:r>
            <a:rPr lang="es-MX" b="1"/>
            <a:t>Risk Attitudes and Tolerances</a:t>
          </a:r>
          <a:endParaRPr lang="en-US"/>
        </a:p>
      </dgm:t>
    </dgm:pt>
    <dgm:pt modelId="{94E61C1C-FDAA-48BB-A19D-F43DE493D56F}" type="parTrans" cxnId="{9E9718B8-132B-40AA-BA37-61087A3F7AD3}">
      <dgm:prSet/>
      <dgm:spPr/>
      <dgm:t>
        <a:bodyPr/>
        <a:lstStyle/>
        <a:p>
          <a:endParaRPr lang="en-US"/>
        </a:p>
      </dgm:t>
    </dgm:pt>
    <dgm:pt modelId="{E8E499CD-8848-42F9-B1FB-345243C1E0FB}" type="sibTrans" cxnId="{9E9718B8-132B-40AA-BA37-61087A3F7AD3}">
      <dgm:prSet/>
      <dgm:spPr/>
      <dgm:t>
        <a:bodyPr/>
        <a:lstStyle/>
        <a:p>
          <a:endParaRPr lang="en-US"/>
        </a:p>
      </dgm:t>
    </dgm:pt>
    <dgm:pt modelId="{B13D5814-5D2D-4377-8162-9A978485CA63}">
      <dgm:prSet/>
      <dgm:spPr/>
      <dgm:t>
        <a:bodyPr/>
        <a:lstStyle/>
        <a:p>
          <a:r>
            <a:rPr lang="es-MX" b="1"/>
            <a:t>Stakeholder Identification and Analysis</a:t>
          </a:r>
          <a:endParaRPr lang="en-US"/>
        </a:p>
      </dgm:t>
    </dgm:pt>
    <dgm:pt modelId="{0C967D95-67B4-4B0D-81A4-333EA07ADA9B}" type="parTrans" cxnId="{591E2539-30B9-4CA1-86A5-356DD9B53B97}">
      <dgm:prSet/>
      <dgm:spPr/>
      <dgm:t>
        <a:bodyPr/>
        <a:lstStyle/>
        <a:p>
          <a:endParaRPr lang="en-US"/>
        </a:p>
      </dgm:t>
    </dgm:pt>
    <dgm:pt modelId="{9B13ED23-637C-4D53-A0DA-9CD3BEABC5EE}" type="sibTrans" cxnId="{591E2539-30B9-4CA1-86A5-356DD9B53B97}">
      <dgm:prSet/>
      <dgm:spPr/>
      <dgm:t>
        <a:bodyPr/>
        <a:lstStyle/>
        <a:p>
          <a:endParaRPr lang="en-US"/>
        </a:p>
      </dgm:t>
    </dgm:pt>
    <dgm:pt modelId="{C427C5D9-D983-465D-8FE9-1C46A8FD392A}">
      <dgm:prSet/>
      <dgm:spPr/>
      <dgm:t>
        <a:bodyPr/>
        <a:lstStyle/>
        <a:p>
          <a:r>
            <a:rPr lang="es-MX" b="1"/>
            <a:t>Risk Roles and responsibilities</a:t>
          </a:r>
          <a:endParaRPr lang="en-US"/>
        </a:p>
      </dgm:t>
    </dgm:pt>
    <dgm:pt modelId="{73AFCEE9-8650-4243-94E2-63034B947EBB}" type="parTrans" cxnId="{F5904A4B-64E4-4D90-8CF9-0EEB99969561}">
      <dgm:prSet/>
      <dgm:spPr/>
      <dgm:t>
        <a:bodyPr/>
        <a:lstStyle/>
        <a:p>
          <a:endParaRPr lang="en-US"/>
        </a:p>
      </dgm:t>
    </dgm:pt>
    <dgm:pt modelId="{B7A62F61-F800-4471-ADDE-4D69918DC741}" type="sibTrans" cxnId="{F5904A4B-64E4-4D90-8CF9-0EEB99969561}">
      <dgm:prSet/>
      <dgm:spPr/>
      <dgm:t>
        <a:bodyPr/>
        <a:lstStyle/>
        <a:p>
          <a:endParaRPr lang="en-US"/>
        </a:p>
      </dgm:t>
    </dgm:pt>
    <dgm:pt modelId="{EF9F11B1-E034-4E1F-AAA8-CD7FEB2877B1}" type="pres">
      <dgm:prSet presAssocID="{DC36DE5E-7D64-4BF6-B292-6653FE63891D}" presName="linear" presStyleCnt="0">
        <dgm:presLayoutVars>
          <dgm:animLvl val="lvl"/>
          <dgm:resizeHandles val="exact"/>
        </dgm:presLayoutVars>
      </dgm:prSet>
      <dgm:spPr/>
    </dgm:pt>
    <dgm:pt modelId="{C34C0380-9A8F-4D33-BBC8-CCB08387CB66}" type="pres">
      <dgm:prSet presAssocID="{BB5F60A1-AA4E-46F8-B9C9-BA9518B15AC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5A5FE03-DCEF-4577-BCF1-0397A724CA5F}" type="pres">
      <dgm:prSet presAssocID="{789E446D-5578-462D-9CE2-2DE0594F2A3A}" presName="spacer" presStyleCnt="0"/>
      <dgm:spPr/>
    </dgm:pt>
    <dgm:pt modelId="{63DA4308-5111-4DD1-B5DC-7AD4F1D24346}" type="pres">
      <dgm:prSet presAssocID="{DFEBAC77-AD2E-4200-AF73-9FFC218DAC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030FEB4-8CBB-459C-B0EF-690D7D29FCE0}" type="pres">
      <dgm:prSet presAssocID="{86F23E46-3C28-46B7-9EA1-C20FEF9507A0}" presName="spacer" presStyleCnt="0"/>
      <dgm:spPr/>
    </dgm:pt>
    <dgm:pt modelId="{FD172558-2DFA-4DD8-88EB-FE4675A4BF1A}" type="pres">
      <dgm:prSet presAssocID="{BF06DC0C-46F6-4FE2-9084-0F9F3850AD5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DF88260-1001-476A-B3B5-A42583373977}" type="pres">
      <dgm:prSet presAssocID="{E8E499CD-8848-42F9-B1FB-345243C1E0FB}" presName="spacer" presStyleCnt="0"/>
      <dgm:spPr/>
    </dgm:pt>
    <dgm:pt modelId="{D69CB51F-B40B-4141-8F7C-F80B3C9897D3}" type="pres">
      <dgm:prSet presAssocID="{B13D5814-5D2D-4377-8162-9A978485CA6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581678F-A1C5-4013-A478-67D32095CCE1}" type="pres">
      <dgm:prSet presAssocID="{9B13ED23-637C-4D53-A0DA-9CD3BEABC5EE}" presName="spacer" presStyleCnt="0"/>
      <dgm:spPr/>
    </dgm:pt>
    <dgm:pt modelId="{869CE0E2-8574-4839-B9B2-99389271783A}" type="pres">
      <dgm:prSet presAssocID="{C427C5D9-D983-465D-8FE9-1C46A8FD392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CBBDD1F-4E2B-4561-9AB9-3C7FB6DD4969}" type="presOf" srcId="{C427C5D9-D983-465D-8FE9-1C46A8FD392A}" destId="{869CE0E2-8574-4839-B9B2-99389271783A}" srcOrd="0" destOrd="0" presId="urn:microsoft.com/office/officeart/2005/8/layout/vList2"/>
    <dgm:cxn modelId="{7D4B9B23-8718-415D-A550-18A4CFEAB07E}" type="presOf" srcId="{DC36DE5E-7D64-4BF6-B292-6653FE63891D}" destId="{EF9F11B1-E034-4E1F-AAA8-CD7FEB2877B1}" srcOrd="0" destOrd="0" presId="urn:microsoft.com/office/officeart/2005/8/layout/vList2"/>
    <dgm:cxn modelId="{591E2539-30B9-4CA1-86A5-356DD9B53B97}" srcId="{DC36DE5E-7D64-4BF6-B292-6653FE63891D}" destId="{B13D5814-5D2D-4377-8162-9A978485CA63}" srcOrd="3" destOrd="0" parTransId="{0C967D95-67B4-4B0D-81A4-333EA07ADA9B}" sibTransId="{9B13ED23-637C-4D53-A0DA-9CD3BEABC5EE}"/>
    <dgm:cxn modelId="{E9A1326A-DCD5-432E-A5FA-2C818E47B3BC}" type="presOf" srcId="{DFEBAC77-AD2E-4200-AF73-9FFC218DACDA}" destId="{63DA4308-5111-4DD1-B5DC-7AD4F1D24346}" srcOrd="0" destOrd="0" presId="urn:microsoft.com/office/officeart/2005/8/layout/vList2"/>
    <dgm:cxn modelId="{F5904A4B-64E4-4D90-8CF9-0EEB99969561}" srcId="{DC36DE5E-7D64-4BF6-B292-6653FE63891D}" destId="{C427C5D9-D983-465D-8FE9-1C46A8FD392A}" srcOrd="4" destOrd="0" parTransId="{73AFCEE9-8650-4243-94E2-63034B947EBB}" sibTransId="{B7A62F61-F800-4471-ADDE-4D69918DC741}"/>
    <dgm:cxn modelId="{0B81C185-9CE4-41A2-BD5D-88AA77E805D7}" type="presOf" srcId="{BF06DC0C-46F6-4FE2-9084-0F9F3850AD54}" destId="{FD172558-2DFA-4DD8-88EB-FE4675A4BF1A}" srcOrd="0" destOrd="0" presId="urn:microsoft.com/office/officeart/2005/8/layout/vList2"/>
    <dgm:cxn modelId="{E8B6269A-290D-4294-87C5-E9981EF0A911}" srcId="{DC36DE5E-7D64-4BF6-B292-6653FE63891D}" destId="{BB5F60A1-AA4E-46F8-B9C9-BA9518B15ACA}" srcOrd="0" destOrd="0" parTransId="{98E21CF7-D08D-4CE2-8BE3-97D9FC59FBBC}" sibTransId="{789E446D-5578-462D-9CE2-2DE0594F2A3A}"/>
    <dgm:cxn modelId="{9E9718B8-132B-40AA-BA37-61087A3F7AD3}" srcId="{DC36DE5E-7D64-4BF6-B292-6653FE63891D}" destId="{BF06DC0C-46F6-4FE2-9084-0F9F3850AD54}" srcOrd="2" destOrd="0" parTransId="{94E61C1C-FDAA-48BB-A19D-F43DE493D56F}" sibTransId="{E8E499CD-8848-42F9-B1FB-345243C1E0FB}"/>
    <dgm:cxn modelId="{F1FA57BC-D805-4CD2-8467-D5A435AEA533}" type="presOf" srcId="{BB5F60A1-AA4E-46F8-B9C9-BA9518B15ACA}" destId="{C34C0380-9A8F-4D33-BBC8-CCB08387CB66}" srcOrd="0" destOrd="0" presId="urn:microsoft.com/office/officeart/2005/8/layout/vList2"/>
    <dgm:cxn modelId="{CB392BD4-0270-4BFB-AF03-B7306FF33D78}" type="presOf" srcId="{B13D5814-5D2D-4377-8162-9A978485CA63}" destId="{D69CB51F-B40B-4141-8F7C-F80B3C9897D3}" srcOrd="0" destOrd="0" presId="urn:microsoft.com/office/officeart/2005/8/layout/vList2"/>
    <dgm:cxn modelId="{9297A1EE-4A7D-42A0-B82B-711BCD2C553E}" srcId="{DC36DE5E-7D64-4BF6-B292-6653FE63891D}" destId="{DFEBAC77-AD2E-4200-AF73-9FFC218DACDA}" srcOrd="1" destOrd="0" parTransId="{9D5306F2-2E54-482A-8429-559946B2277D}" sibTransId="{86F23E46-3C28-46B7-9EA1-C20FEF9507A0}"/>
    <dgm:cxn modelId="{1698B19D-6F52-4F5F-8127-4CA344F3A578}" type="presParOf" srcId="{EF9F11B1-E034-4E1F-AAA8-CD7FEB2877B1}" destId="{C34C0380-9A8F-4D33-BBC8-CCB08387CB66}" srcOrd="0" destOrd="0" presId="urn:microsoft.com/office/officeart/2005/8/layout/vList2"/>
    <dgm:cxn modelId="{6CDB6316-364A-4906-91C9-41E83B20E711}" type="presParOf" srcId="{EF9F11B1-E034-4E1F-AAA8-CD7FEB2877B1}" destId="{25A5FE03-DCEF-4577-BCF1-0397A724CA5F}" srcOrd="1" destOrd="0" presId="urn:microsoft.com/office/officeart/2005/8/layout/vList2"/>
    <dgm:cxn modelId="{8BD32EFF-C596-4B0E-9B56-3A184CF27098}" type="presParOf" srcId="{EF9F11B1-E034-4E1F-AAA8-CD7FEB2877B1}" destId="{63DA4308-5111-4DD1-B5DC-7AD4F1D24346}" srcOrd="2" destOrd="0" presId="urn:microsoft.com/office/officeart/2005/8/layout/vList2"/>
    <dgm:cxn modelId="{86149CE2-D318-4ED4-9AF9-3837660C47DF}" type="presParOf" srcId="{EF9F11B1-E034-4E1F-AAA8-CD7FEB2877B1}" destId="{6030FEB4-8CBB-459C-B0EF-690D7D29FCE0}" srcOrd="3" destOrd="0" presId="urn:microsoft.com/office/officeart/2005/8/layout/vList2"/>
    <dgm:cxn modelId="{54094C05-D2D9-4C98-876E-793E11745BA3}" type="presParOf" srcId="{EF9F11B1-E034-4E1F-AAA8-CD7FEB2877B1}" destId="{FD172558-2DFA-4DD8-88EB-FE4675A4BF1A}" srcOrd="4" destOrd="0" presId="urn:microsoft.com/office/officeart/2005/8/layout/vList2"/>
    <dgm:cxn modelId="{0FD8975F-3A94-4762-91E9-EF43DDEBFE7F}" type="presParOf" srcId="{EF9F11B1-E034-4E1F-AAA8-CD7FEB2877B1}" destId="{FDF88260-1001-476A-B3B5-A42583373977}" srcOrd="5" destOrd="0" presId="urn:microsoft.com/office/officeart/2005/8/layout/vList2"/>
    <dgm:cxn modelId="{8E70B0AD-F65A-4B90-92F2-A729851CDAF2}" type="presParOf" srcId="{EF9F11B1-E034-4E1F-AAA8-CD7FEB2877B1}" destId="{D69CB51F-B40B-4141-8F7C-F80B3C9897D3}" srcOrd="6" destOrd="0" presId="urn:microsoft.com/office/officeart/2005/8/layout/vList2"/>
    <dgm:cxn modelId="{E26DEF5E-729A-409E-9904-B2F6580917B2}" type="presParOf" srcId="{EF9F11B1-E034-4E1F-AAA8-CD7FEB2877B1}" destId="{B581678F-A1C5-4013-A478-67D32095CCE1}" srcOrd="7" destOrd="0" presId="urn:microsoft.com/office/officeart/2005/8/layout/vList2"/>
    <dgm:cxn modelId="{E35AE987-EBD1-4DC3-9659-F2B6296F6B83}" type="presParOf" srcId="{EF9F11B1-E034-4E1F-AAA8-CD7FEB2877B1}" destId="{869CE0E2-8574-4839-B9B2-99389271783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5943AB-BE73-4CE7-9034-842EA6097D1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8F10D5-EEBF-47F0-98DC-878BBD55C2DE}">
      <dgm:prSet/>
      <dgm:spPr/>
      <dgm:t>
        <a:bodyPr/>
        <a:lstStyle/>
        <a:p>
          <a:r>
            <a:rPr lang="es-MX" b="1" dirty="0" err="1">
              <a:solidFill>
                <a:schemeClr val="accent1"/>
              </a:solidFill>
            </a:rPr>
            <a:t>Stakeholder</a:t>
          </a:r>
          <a:r>
            <a:rPr lang="es-MX" b="1" dirty="0">
              <a:solidFill>
                <a:schemeClr val="accent1"/>
              </a:solidFill>
            </a:rPr>
            <a:t> </a:t>
          </a:r>
          <a:r>
            <a:rPr lang="es-MX" b="1" dirty="0" err="1">
              <a:solidFill>
                <a:schemeClr val="accent1"/>
              </a:solidFill>
            </a:rPr>
            <a:t>Education</a:t>
          </a:r>
          <a:endParaRPr lang="en-US" dirty="0">
            <a:solidFill>
              <a:schemeClr val="accent1"/>
            </a:solidFill>
          </a:endParaRPr>
        </a:p>
      </dgm:t>
    </dgm:pt>
    <dgm:pt modelId="{ABF9788B-BD14-48BC-9A12-BBEF5446D61B}" type="parTrans" cxnId="{B2996F01-DECD-4FFF-ADB1-2402956BD2AD}">
      <dgm:prSet/>
      <dgm:spPr/>
      <dgm:t>
        <a:bodyPr/>
        <a:lstStyle/>
        <a:p>
          <a:endParaRPr lang="en-US"/>
        </a:p>
      </dgm:t>
    </dgm:pt>
    <dgm:pt modelId="{C902C7C0-F6B6-45C5-A8E3-6E9A87CD19FA}" type="sibTrans" cxnId="{B2996F01-DECD-4FFF-ADB1-2402956BD2AD}">
      <dgm:prSet/>
      <dgm:spPr/>
      <dgm:t>
        <a:bodyPr/>
        <a:lstStyle/>
        <a:p>
          <a:endParaRPr lang="en-US"/>
        </a:p>
      </dgm:t>
    </dgm:pt>
    <dgm:pt modelId="{7BA5DA00-B3F9-42CE-B14F-53B61FCFC0ED}">
      <dgm:prSet/>
      <dgm:spPr/>
      <dgm:t>
        <a:bodyPr/>
        <a:lstStyle/>
        <a:p>
          <a:r>
            <a:rPr lang="es-MX"/>
            <a:t>Coaching Team members</a:t>
          </a:r>
          <a:endParaRPr lang="en-US"/>
        </a:p>
      </dgm:t>
    </dgm:pt>
    <dgm:pt modelId="{5AD55E0C-094F-4FD3-ABD0-A9BD3292EF5A}" type="parTrans" cxnId="{37077D0E-B969-4874-BB20-5B6CDE14804D}">
      <dgm:prSet/>
      <dgm:spPr/>
      <dgm:t>
        <a:bodyPr/>
        <a:lstStyle/>
        <a:p>
          <a:endParaRPr lang="en-US"/>
        </a:p>
      </dgm:t>
    </dgm:pt>
    <dgm:pt modelId="{645654B7-86C5-4A56-BAFC-0042DBC7035D}" type="sibTrans" cxnId="{37077D0E-B969-4874-BB20-5B6CDE14804D}">
      <dgm:prSet/>
      <dgm:spPr/>
      <dgm:t>
        <a:bodyPr/>
        <a:lstStyle/>
        <a:p>
          <a:endParaRPr lang="en-US"/>
        </a:p>
      </dgm:t>
    </dgm:pt>
    <dgm:pt modelId="{74A40CB0-88EE-4905-9E5F-9AA4006A950F}">
      <dgm:prSet/>
      <dgm:spPr/>
      <dgm:t>
        <a:bodyPr/>
        <a:lstStyle/>
        <a:p>
          <a:r>
            <a:rPr lang="es-MX"/>
            <a:t>Risk Attitudes and Tolerances</a:t>
          </a:r>
          <a:endParaRPr lang="en-US"/>
        </a:p>
      </dgm:t>
    </dgm:pt>
    <dgm:pt modelId="{72B5C831-2CD5-4A23-B068-E1E55F32D1A4}" type="parTrans" cxnId="{3FAFB0DC-046F-4C63-A94D-728527CC0604}">
      <dgm:prSet/>
      <dgm:spPr/>
      <dgm:t>
        <a:bodyPr/>
        <a:lstStyle/>
        <a:p>
          <a:endParaRPr lang="en-US"/>
        </a:p>
      </dgm:t>
    </dgm:pt>
    <dgm:pt modelId="{EA95D66A-3C8A-4122-93DF-055DD9BE197D}" type="sibTrans" cxnId="{3FAFB0DC-046F-4C63-A94D-728527CC0604}">
      <dgm:prSet/>
      <dgm:spPr/>
      <dgm:t>
        <a:bodyPr/>
        <a:lstStyle/>
        <a:p>
          <a:endParaRPr lang="en-US"/>
        </a:p>
      </dgm:t>
    </dgm:pt>
    <dgm:pt modelId="{F187596B-CA02-4390-AD3C-1287CC6D312C}">
      <dgm:prSet/>
      <dgm:spPr/>
      <dgm:t>
        <a:bodyPr/>
        <a:lstStyle/>
        <a:p>
          <a:r>
            <a:rPr lang="es-MX"/>
            <a:t>Stakeholder Identification and Analysis</a:t>
          </a:r>
          <a:endParaRPr lang="en-US"/>
        </a:p>
      </dgm:t>
    </dgm:pt>
    <dgm:pt modelId="{564BEADA-2964-473D-A3BE-C0E70D4F4AB2}" type="parTrans" cxnId="{C0B5EF35-C255-471F-9898-92CD604AC589}">
      <dgm:prSet/>
      <dgm:spPr/>
      <dgm:t>
        <a:bodyPr/>
        <a:lstStyle/>
        <a:p>
          <a:endParaRPr lang="en-US"/>
        </a:p>
      </dgm:t>
    </dgm:pt>
    <dgm:pt modelId="{D37549EE-6837-4152-8302-C0054D537241}" type="sibTrans" cxnId="{C0B5EF35-C255-471F-9898-92CD604AC589}">
      <dgm:prSet/>
      <dgm:spPr/>
      <dgm:t>
        <a:bodyPr/>
        <a:lstStyle/>
        <a:p>
          <a:endParaRPr lang="en-US"/>
        </a:p>
      </dgm:t>
    </dgm:pt>
    <dgm:pt modelId="{3BFFFB30-D6CF-40D7-8973-CD770DE95BF2}">
      <dgm:prSet/>
      <dgm:spPr/>
      <dgm:t>
        <a:bodyPr/>
        <a:lstStyle/>
        <a:p>
          <a:r>
            <a:rPr lang="es-MX"/>
            <a:t>Risk Roles and responsibilities</a:t>
          </a:r>
          <a:endParaRPr lang="en-US"/>
        </a:p>
      </dgm:t>
    </dgm:pt>
    <dgm:pt modelId="{C3EC9436-3B2B-4E11-8A1E-6A18CCB3E4B7}" type="parTrans" cxnId="{7C8E1E11-ACAE-41E5-AFA1-0FAAFAC577CE}">
      <dgm:prSet/>
      <dgm:spPr/>
      <dgm:t>
        <a:bodyPr/>
        <a:lstStyle/>
        <a:p>
          <a:endParaRPr lang="en-US"/>
        </a:p>
      </dgm:t>
    </dgm:pt>
    <dgm:pt modelId="{DE265EB1-7D21-49E4-8715-364099D27A37}" type="sibTrans" cxnId="{7C8E1E11-ACAE-41E5-AFA1-0FAAFAC577CE}">
      <dgm:prSet/>
      <dgm:spPr/>
      <dgm:t>
        <a:bodyPr/>
        <a:lstStyle/>
        <a:p>
          <a:endParaRPr lang="en-US"/>
        </a:p>
      </dgm:t>
    </dgm:pt>
    <dgm:pt modelId="{61CC117A-2F35-4D00-8CF2-BA2BD93CF159}" type="pres">
      <dgm:prSet presAssocID="{B65943AB-BE73-4CE7-9034-842EA6097D1B}" presName="vert0" presStyleCnt="0">
        <dgm:presLayoutVars>
          <dgm:dir/>
          <dgm:animOne val="branch"/>
          <dgm:animLvl val="lvl"/>
        </dgm:presLayoutVars>
      </dgm:prSet>
      <dgm:spPr/>
    </dgm:pt>
    <dgm:pt modelId="{200DE237-6500-4C05-B8C0-CBBCA64CCAF4}" type="pres">
      <dgm:prSet presAssocID="{648F10D5-EEBF-47F0-98DC-878BBD55C2DE}" presName="thickLine" presStyleLbl="alignNode1" presStyleIdx="0" presStyleCnt="5"/>
      <dgm:spPr/>
    </dgm:pt>
    <dgm:pt modelId="{CA73D103-3C96-4E01-A355-13493B558532}" type="pres">
      <dgm:prSet presAssocID="{648F10D5-EEBF-47F0-98DC-878BBD55C2DE}" presName="horz1" presStyleCnt="0"/>
      <dgm:spPr/>
    </dgm:pt>
    <dgm:pt modelId="{3D1FDE74-0108-4571-AB0C-987C8777C004}" type="pres">
      <dgm:prSet presAssocID="{648F10D5-EEBF-47F0-98DC-878BBD55C2DE}" presName="tx1" presStyleLbl="revTx" presStyleIdx="0" presStyleCnt="5"/>
      <dgm:spPr/>
    </dgm:pt>
    <dgm:pt modelId="{93D46C39-FB82-4217-B6FD-C53C0BBAFD65}" type="pres">
      <dgm:prSet presAssocID="{648F10D5-EEBF-47F0-98DC-878BBD55C2DE}" presName="vert1" presStyleCnt="0"/>
      <dgm:spPr/>
    </dgm:pt>
    <dgm:pt modelId="{B075D7AD-8411-4A1E-B479-828C0A73CC22}" type="pres">
      <dgm:prSet presAssocID="{7BA5DA00-B3F9-42CE-B14F-53B61FCFC0ED}" presName="thickLine" presStyleLbl="alignNode1" presStyleIdx="1" presStyleCnt="5"/>
      <dgm:spPr/>
    </dgm:pt>
    <dgm:pt modelId="{66010F5A-9ABC-4F5B-BF79-33A234C5F8DB}" type="pres">
      <dgm:prSet presAssocID="{7BA5DA00-B3F9-42CE-B14F-53B61FCFC0ED}" presName="horz1" presStyleCnt="0"/>
      <dgm:spPr/>
    </dgm:pt>
    <dgm:pt modelId="{5C416C84-B922-4D6B-A3D5-A71ECE3ACD7A}" type="pres">
      <dgm:prSet presAssocID="{7BA5DA00-B3F9-42CE-B14F-53B61FCFC0ED}" presName="tx1" presStyleLbl="revTx" presStyleIdx="1" presStyleCnt="5"/>
      <dgm:spPr/>
    </dgm:pt>
    <dgm:pt modelId="{67E34BB1-D4D5-401E-A508-88892BC2F811}" type="pres">
      <dgm:prSet presAssocID="{7BA5DA00-B3F9-42CE-B14F-53B61FCFC0ED}" presName="vert1" presStyleCnt="0"/>
      <dgm:spPr/>
    </dgm:pt>
    <dgm:pt modelId="{DEEFB009-518F-4DE1-8BB6-67B773254933}" type="pres">
      <dgm:prSet presAssocID="{74A40CB0-88EE-4905-9E5F-9AA4006A950F}" presName="thickLine" presStyleLbl="alignNode1" presStyleIdx="2" presStyleCnt="5"/>
      <dgm:spPr/>
    </dgm:pt>
    <dgm:pt modelId="{6A6D5E71-C692-4818-AF4B-8AFDAD6D350D}" type="pres">
      <dgm:prSet presAssocID="{74A40CB0-88EE-4905-9E5F-9AA4006A950F}" presName="horz1" presStyleCnt="0"/>
      <dgm:spPr/>
    </dgm:pt>
    <dgm:pt modelId="{BF601C9C-C417-4A8A-B99C-46714051B59C}" type="pres">
      <dgm:prSet presAssocID="{74A40CB0-88EE-4905-9E5F-9AA4006A950F}" presName="tx1" presStyleLbl="revTx" presStyleIdx="2" presStyleCnt="5"/>
      <dgm:spPr/>
    </dgm:pt>
    <dgm:pt modelId="{D8261237-BCA2-4EFF-8CB4-37D1F6607A24}" type="pres">
      <dgm:prSet presAssocID="{74A40CB0-88EE-4905-9E5F-9AA4006A950F}" presName="vert1" presStyleCnt="0"/>
      <dgm:spPr/>
    </dgm:pt>
    <dgm:pt modelId="{75964A1D-1710-4432-ABB1-CC56EB3C15F8}" type="pres">
      <dgm:prSet presAssocID="{F187596B-CA02-4390-AD3C-1287CC6D312C}" presName="thickLine" presStyleLbl="alignNode1" presStyleIdx="3" presStyleCnt="5"/>
      <dgm:spPr/>
    </dgm:pt>
    <dgm:pt modelId="{4F48B1CE-D171-4ABF-9360-842C475FA21A}" type="pres">
      <dgm:prSet presAssocID="{F187596B-CA02-4390-AD3C-1287CC6D312C}" presName="horz1" presStyleCnt="0"/>
      <dgm:spPr/>
    </dgm:pt>
    <dgm:pt modelId="{F15C22CD-50AF-4FC1-B259-AAE99F7A40D9}" type="pres">
      <dgm:prSet presAssocID="{F187596B-CA02-4390-AD3C-1287CC6D312C}" presName="tx1" presStyleLbl="revTx" presStyleIdx="3" presStyleCnt="5"/>
      <dgm:spPr/>
    </dgm:pt>
    <dgm:pt modelId="{FF2D5AE8-6250-4079-BA64-24ABF990D745}" type="pres">
      <dgm:prSet presAssocID="{F187596B-CA02-4390-AD3C-1287CC6D312C}" presName="vert1" presStyleCnt="0"/>
      <dgm:spPr/>
    </dgm:pt>
    <dgm:pt modelId="{C0CE0AB9-34E7-478E-AC71-693FE94704A3}" type="pres">
      <dgm:prSet presAssocID="{3BFFFB30-D6CF-40D7-8973-CD770DE95BF2}" presName="thickLine" presStyleLbl="alignNode1" presStyleIdx="4" presStyleCnt="5"/>
      <dgm:spPr/>
    </dgm:pt>
    <dgm:pt modelId="{A24702C2-DB3C-4614-9C98-15FB084993BE}" type="pres">
      <dgm:prSet presAssocID="{3BFFFB30-D6CF-40D7-8973-CD770DE95BF2}" presName="horz1" presStyleCnt="0"/>
      <dgm:spPr/>
    </dgm:pt>
    <dgm:pt modelId="{8258AC68-11EC-423D-9DD0-12AEF8D13E12}" type="pres">
      <dgm:prSet presAssocID="{3BFFFB30-D6CF-40D7-8973-CD770DE95BF2}" presName="tx1" presStyleLbl="revTx" presStyleIdx="4" presStyleCnt="5"/>
      <dgm:spPr/>
    </dgm:pt>
    <dgm:pt modelId="{14A744BF-8FBC-4547-9531-E5B9EB4FD525}" type="pres">
      <dgm:prSet presAssocID="{3BFFFB30-D6CF-40D7-8973-CD770DE95BF2}" presName="vert1" presStyleCnt="0"/>
      <dgm:spPr/>
    </dgm:pt>
  </dgm:ptLst>
  <dgm:cxnLst>
    <dgm:cxn modelId="{B2996F01-DECD-4FFF-ADB1-2402956BD2AD}" srcId="{B65943AB-BE73-4CE7-9034-842EA6097D1B}" destId="{648F10D5-EEBF-47F0-98DC-878BBD55C2DE}" srcOrd="0" destOrd="0" parTransId="{ABF9788B-BD14-48BC-9A12-BBEF5446D61B}" sibTransId="{C902C7C0-F6B6-45C5-A8E3-6E9A87CD19FA}"/>
    <dgm:cxn modelId="{37077D0E-B969-4874-BB20-5B6CDE14804D}" srcId="{B65943AB-BE73-4CE7-9034-842EA6097D1B}" destId="{7BA5DA00-B3F9-42CE-B14F-53B61FCFC0ED}" srcOrd="1" destOrd="0" parTransId="{5AD55E0C-094F-4FD3-ABD0-A9BD3292EF5A}" sibTransId="{645654B7-86C5-4A56-BAFC-0042DBC7035D}"/>
    <dgm:cxn modelId="{7C8E1E11-ACAE-41E5-AFA1-0FAAFAC577CE}" srcId="{B65943AB-BE73-4CE7-9034-842EA6097D1B}" destId="{3BFFFB30-D6CF-40D7-8973-CD770DE95BF2}" srcOrd="4" destOrd="0" parTransId="{C3EC9436-3B2B-4E11-8A1E-6A18CCB3E4B7}" sibTransId="{DE265EB1-7D21-49E4-8715-364099D27A37}"/>
    <dgm:cxn modelId="{8E53D711-7519-47DA-999A-87E1F42FA707}" type="presOf" srcId="{7BA5DA00-B3F9-42CE-B14F-53B61FCFC0ED}" destId="{5C416C84-B922-4D6B-A3D5-A71ECE3ACD7A}" srcOrd="0" destOrd="0" presId="urn:microsoft.com/office/officeart/2008/layout/LinedList"/>
    <dgm:cxn modelId="{C0B5EF35-C255-471F-9898-92CD604AC589}" srcId="{B65943AB-BE73-4CE7-9034-842EA6097D1B}" destId="{F187596B-CA02-4390-AD3C-1287CC6D312C}" srcOrd="3" destOrd="0" parTransId="{564BEADA-2964-473D-A3BE-C0E70D4F4AB2}" sibTransId="{D37549EE-6837-4152-8302-C0054D537241}"/>
    <dgm:cxn modelId="{2181AA60-9229-404C-904F-5581CBC10206}" type="presOf" srcId="{F187596B-CA02-4390-AD3C-1287CC6D312C}" destId="{F15C22CD-50AF-4FC1-B259-AAE99F7A40D9}" srcOrd="0" destOrd="0" presId="urn:microsoft.com/office/officeart/2008/layout/LinedList"/>
    <dgm:cxn modelId="{28119F64-99B7-4284-9B87-E92A07059925}" type="presOf" srcId="{74A40CB0-88EE-4905-9E5F-9AA4006A950F}" destId="{BF601C9C-C417-4A8A-B99C-46714051B59C}" srcOrd="0" destOrd="0" presId="urn:microsoft.com/office/officeart/2008/layout/LinedList"/>
    <dgm:cxn modelId="{E5D71448-BFEF-44CC-B6A6-642DCE3E75EC}" type="presOf" srcId="{B65943AB-BE73-4CE7-9034-842EA6097D1B}" destId="{61CC117A-2F35-4D00-8CF2-BA2BD93CF159}" srcOrd="0" destOrd="0" presId="urn:microsoft.com/office/officeart/2008/layout/LinedList"/>
    <dgm:cxn modelId="{82652FA9-9479-4E60-8773-2F2CBEC546BB}" type="presOf" srcId="{648F10D5-EEBF-47F0-98DC-878BBD55C2DE}" destId="{3D1FDE74-0108-4571-AB0C-987C8777C004}" srcOrd="0" destOrd="0" presId="urn:microsoft.com/office/officeart/2008/layout/LinedList"/>
    <dgm:cxn modelId="{4323C0B5-A299-4A48-A2C6-6A96EC005DDE}" type="presOf" srcId="{3BFFFB30-D6CF-40D7-8973-CD770DE95BF2}" destId="{8258AC68-11EC-423D-9DD0-12AEF8D13E12}" srcOrd="0" destOrd="0" presId="urn:microsoft.com/office/officeart/2008/layout/LinedList"/>
    <dgm:cxn modelId="{3FAFB0DC-046F-4C63-A94D-728527CC0604}" srcId="{B65943AB-BE73-4CE7-9034-842EA6097D1B}" destId="{74A40CB0-88EE-4905-9E5F-9AA4006A950F}" srcOrd="2" destOrd="0" parTransId="{72B5C831-2CD5-4A23-B068-E1E55F32D1A4}" sibTransId="{EA95D66A-3C8A-4122-93DF-055DD9BE197D}"/>
    <dgm:cxn modelId="{93E4EB16-26CA-484A-982A-58050736A79F}" type="presParOf" srcId="{61CC117A-2F35-4D00-8CF2-BA2BD93CF159}" destId="{200DE237-6500-4C05-B8C0-CBBCA64CCAF4}" srcOrd="0" destOrd="0" presId="urn:microsoft.com/office/officeart/2008/layout/LinedList"/>
    <dgm:cxn modelId="{5271A5B7-0050-48BB-AA37-039EC6CA14F3}" type="presParOf" srcId="{61CC117A-2F35-4D00-8CF2-BA2BD93CF159}" destId="{CA73D103-3C96-4E01-A355-13493B558532}" srcOrd="1" destOrd="0" presId="urn:microsoft.com/office/officeart/2008/layout/LinedList"/>
    <dgm:cxn modelId="{63C31695-0695-46A9-951B-1704E8A83892}" type="presParOf" srcId="{CA73D103-3C96-4E01-A355-13493B558532}" destId="{3D1FDE74-0108-4571-AB0C-987C8777C004}" srcOrd="0" destOrd="0" presId="urn:microsoft.com/office/officeart/2008/layout/LinedList"/>
    <dgm:cxn modelId="{F7C6C829-5C61-498A-820E-B211D6F8DFAB}" type="presParOf" srcId="{CA73D103-3C96-4E01-A355-13493B558532}" destId="{93D46C39-FB82-4217-B6FD-C53C0BBAFD65}" srcOrd="1" destOrd="0" presId="urn:microsoft.com/office/officeart/2008/layout/LinedList"/>
    <dgm:cxn modelId="{D1F2F4FD-BEAA-4D50-BFB6-124E621832CB}" type="presParOf" srcId="{61CC117A-2F35-4D00-8CF2-BA2BD93CF159}" destId="{B075D7AD-8411-4A1E-B479-828C0A73CC22}" srcOrd="2" destOrd="0" presId="urn:microsoft.com/office/officeart/2008/layout/LinedList"/>
    <dgm:cxn modelId="{0A569B02-336F-4C68-8DC9-886865CACF72}" type="presParOf" srcId="{61CC117A-2F35-4D00-8CF2-BA2BD93CF159}" destId="{66010F5A-9ABC-4F5B-BF79-33A234C5F8DB}" srcOrd="3" destOrd="0" presId="urn:microsoft.com/office/officeart/2008/layout/LinedList"/>
    <dgm:cxn modelId="{9B9DE5A6-E2C7-4C81-91EE-3F9D79FC3A1C}" type="presParOf" srcId="{66010F5A-9ABC-4F5B-BF79-33A234C5F8DB}" destId="{5C416C84-B922-4D6B-A3D5-A71ECE3ACD7A}" srcOrd="0" destOrd="0" presId="urn:microsoft.com/office/officeart/2008/layout/LinedList"/>
    <dgm:cxn modelId="{42F409D1-B0EE-4AB4-8070-B3327BBEE430}" type="presParOf" srcId="{66010F5A-9ABC-4F5B-BF79-33A234C5F8DB}" destId="{67E34BB1-D4D5-401E-A508-88892BC2F811}" srcOrd="1" destOrd="0" presId="urn:microsoft.com/office/officeart/2008/layout/LinedList"/>
    <dgm:cxn modelId="{2BF27DCA-111C-442C-B6B1-0C843476C0FE}" type="presParOf" srcId="{61CC117A-2F35-4D00-8CF2-BA2BD93CF159}" destId="{DEEFB009-518F-4DE1-8BB6-67B773254933}" srcOrd="4" destOrd="0" presId="urn:microsoft.com/office/officeart/2008/layout/LinedList"/>
    <dgm:cxn modelId="{2126CA58-4547-40DB-B398-529B5A888AAB}" type="presParOf" srcId="{61CC117A-2F35-4D00-8CF2-BA2BD93CF159}" destId="{6A6D5E71-C692-4818-AF4B-8AFDAD6D350D}" srcOrd="5" destOrd="0" presId="urn:microsoft.com/office/officeart/2008/layout/LinedList"/>
    <dgm:cxn modelId="{618576F7-0679-416A-856C-F4F12517A83C}" type="presParOf" srcId="{6A6D5E71-C692-4818-AF4B-8AFDAD6D350D}" destId="{BF601C9C-C417-4A8A-B99C-46714051B59C}" srcOrd="0" destOrd="0" presId="urn:microsoft.com/office/officeart/2008/layout/LinedList"/>
    <dgm:cxn modelId="{E55F1B5A-FED7-4667-8871-1A9809A412BB}" type="presParOf" srcId="{6A6D5E71-C692-4818-AF4B-8AFDAD6D350D}" destId="{D8261237-BCA2-4EFF-8CB4-37D1F6607A24}" srcOrd="1" destOrd="0" presId="urn:microsoft.com/office/officeart/2008/layout/LinedList"/>
    <dgm:cxn modelId="{BAC272B6-8DDB-4ABA-BFE4-DB715A0C0224}" type="presParOf" srcId="{61CC117A-2F35-4D00-8CF2-BA2BD93CF159}" destId="{75964A1D-1710-4432-ABB1-CC56EB3C15F8}" srcOrd="6" destOrd="0" presId="urn:microsoft.com/office/officeart/2008/layout/LinedList"/>
    <dgm:cxn modelId="{9E172FD9-F60A-4E30-925C-A3B67F21FF43}" type="presParOf" srcId="{61CC117A-2F35-4D00-8CF2-BA2BD93CF159}" destId="{4F48B1CE-D171-4ABF-9360-842C475FA21A}" srcOrd="7" destOrd="0" presId="urn:microsoft.com/office/officeart/2008/layout/LinedList"/>
    <dgm:cxn modelId="{32ACAA1F-C091-4D78-B1A0-8BEADF9FAF56}" type="presParOf" srcId="{4F48B1CE-D171-4ABF-9360-842C475FA21A}" destId="{F15C22CD-50AF-4FC1-B259-AAE99F7A40D9}" srcOrd="0" destOrd="0" presId="urn:microsoft.com/office/officeart/2008/layout/LinedList"/>
    <dgm:cxn modelId="{BB837BD7-D749-4FEA-BD09-1CFEFC8134A0}" type="presParOf" srcId="{4F48B1CE-D171-4ABF-9360-842C475FA21A}" destId="{FF2D5AE8-6250-4079-BA64-24ABF990D745}" srcOrd="1" destOrd="0" presId="urn:microsoft.com/office/officeart/2008/layout/LinedList"/>
    <dgm:cxn modelId="{1148C130-C5CD-4D8F-ACE4-4E5CFFCE46B4}" type="presParOf" srcId="{61CC117A-2F35-4D00-8CF2-BA2BD93CF159}" destId="{C0CE0AB9-34E7-478E-AC71-693FE94704A3}" srcOrd="8" destOrd="0" presId="urn:microsoft.com/office/officeart/2008/layout/LinedList"/>
    <dgm:cxn modelId="{652D5E7A-67F4-44F6-B768-0009DDC4696D}" type="presParOf" srcId="{61CC117A-2F35-4D00-8CF2-BA2BD93CF159}" destId="{A24702C2-DB3C-4614-9C98-15FB084993BE}" srcOrd="9" destOrd="0" presId="urn:microsoft.com/office/officeart/2008/layout/LinedList"/>
    <dgm:cxn modelId="{0113EB68-CF1A-45BF-86FD-8A43B3484CE5}" type="presParOf" srcId="{A24702C2-DB3C-4614-9C98-15FB084993BE}" destId="{8258AC68-11EC-423D-9DD0-12AEF8D13E12}" srcOrd="0" destOrd="0" presId="urn:microsoft.com/office/officeart/2008/layout/LinedList"/>
    <dgm:cxn modelId="{38840630-B836-463C-9296-EBFBFED77B0E}" type="presParOf" srcId="{A24702C2-DB3C-4614-9C98-15FB084993BE}" destId="{14A744BF-8FBC-4547-9531-E5B9EB4FD5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3B77BC-C210-487E-8A4F-49A3DB13C72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A6BF7E-A3AB-43BD-B2F0-A45F69CC0368}">
      <dgm:prSet/>
      <dgm:spPr/>
      <dgm:t>
        <a:bodyPr/>
        <a:lstStyle/>
        <a:p>
          <a:r>
            <a:rPr lang="es-MX"/>
            <a:t>Stakeholder Education</a:t>
          </a:r>
          <a:endParaRPr lang="en-US"/>
        </a:p>
      </dgm:t>
    </dgm:pt>
    <dgm:pt modelId="{32D742A2-B573-4DF3-8504-0431497F6B55}" type="parTrans" cxnId="{E31D37D7-CE5E-4442-BCA0-51944DDF178B}">
      <dgm:prSet/>
      <dgm:spPr/>
      <dgm:t>
        <a:bodyPr/>
        <a:lstStyle/>
        <a:p>
          <a:endParaRPr lang="en-US"/>
        </a:p>
      </dgm:t>
    </dgm:pt>
    <dgm:pt modelId="{688F3335-039E-45CA-94C6-FB364D5C4CF0}" type="sibTrans" cxnId="{E31D37D7-CE5E-4442-BCA0-51944DDF178B}">
      <dgm:prSet/>
      <dgm:spPr/>
      <dgm:t>
        <a:bodyPr/>
        <a:lstStyle/>
        <a:p>
          <a:endParaRPr lang="en-US"/>
        </a:p>
      </dgm:t>
    </dgm:pt>
    <dgm:pt modelId="{162DB7A4-2AD0-4446-B7AA-F375CC70704D}">
      <dgm:prSet/>
      <dgm:spPr/>
      <dgm:t>
        <a:bodyPr/>
        <a:lstStyle/>
        <a:p>
          <a:r>
            <a:rPr lang="es-MX" b="1" dirty="0">
              <a:solidFill>
                <a:schemeClr val="accent1"/>
              </a:solidFill>
            </a:rPr>
            <a:t>Coaching Team </a:t>
          </a:r>
          <a:r>
            <a:rPr lang="es-MX" b="1" dirty="0" err="1">
              <a:solidFill>
                <a:schemeClr val="accent1"/>
              </a:solidFill>
            </a:rPr>
            <a:t>members</a:t>
          </a:r>
          <a:endParaRPr lang="en-US" dirty="0">
            <a:solidFill>
              <a:schemeClr val="accent1"/>
            </a:solidFill>
          </a:endParaRPr>
        </a:p>
      </dgm:t>
    </dgm:pt>
    <dgm:pt modelId="{CC74EF41-76AA-4347-8D2C-E55FBD984D76}" type="parTrans" cxnId="{FA53E7DB-274C-42F2-B265-568711FE2806}">
      <dgm:prSet/>
      <dgm:spPr/>
      <dgm:t>
        <a:bodyPr/>
        <a:lstStyle/>
        <a:p>
          <a:endParaRPr lang="en-US"/>
        </a:p>
      </dgm:t>
    </dgm:pt>
    <dgm:pt modelId="{AAE0C83E-441A-4956-8F4C-752BF66876EF}" type="sibTrans" cxnId="{FA53E7DB-274C-42F2-B265-568711FE2806}">
      <dgm:prSet/>
      <dgm:spPr/>
      <dgm:t>
        <a:bodyPr/>
        <a:lstStyle/>
        <a:p>
          <a:endParaRPr lang="en-US"/>
        </a:p>
      </dgm:t>
    </dgm:pt>
    <dgm:pt modelId="{0E873A41-BB84-4DB4-990B-1354D27B5E6E}">
      <dgm:prSet/>
      <dgm:spPr/>
      <dgm:t>
        <a:bodyPr/>
        <a:lstStyle/>
        <a:p>
          <a:r>
            <a:rPr lang="es-MX"/>
            <a:t>Risk Attitudes and Tolerances</a:t>
          </a:r>
          <a:endParaRPr lang="en-US"/>
        </a:p>
      </dgm:t>
    </dgm:pt>
    <dgm:pt modelId="{EABA0618-EF81-4172-A0C3-B79CF6EB48A3}" type="parTrans" cxnId="{E94729D7-4D69-4530-9A2E-F48A44BBCF15}">
      <dgm:prSet/>
      <dgm:spPr/>
      <dgm:t>
        <a:bodyPr/>
        <a:lstStyle/>
        <a:p>
          <a:endParaRPr lang="en-US"/>
        </a:p>
      </dgm:t>
    </dgm:pt>
    <dgm:pt modelId="{FF8B44FD-544F-4DB6-BA14-01946D9D085C}" type="sibTrans" cxnId="{E94729D7-4D69-4530-9A2E-F48A44BBCF15}">
      <dgm:prSet/>
      <dgm:spPr/>
      <dgm:t>
        <a:bodyPr/>
        <a:lstStyle/>
        <a:p>
          <a:endParaRPr lang="en-US"/>
        </a:p>
      </dgm:t>
    </dgm:pt>
    <dgm:pt modelId="{A3CE1B6C-709A-4BE2-9B1D-B3B4D12145F3}">
      <dgm:prSet/>
      <dgm:spPr/>
      <dgm:t>
        <a:bodyPr/>
        <a:lstStyle/>
        <a:p>
          <a:r>
            <a:rPr lang="es-MX"/>
            <a:t>Stakeholder Identification and Analysis</a:t>
          </a:r>
          <a:endParaRPr lang="en-US"/>
        </a:p>
      </dgm:t>
    </dgm:pt>
    <dgm:pt modelId="{2FD25B46-439B-44A4-82E5-FE6F8A4FA09C}" type="parTrans" cxnId="{2900739C-28B5-4953-B5E3-10308F4036CD}">
      <dgm:prSet/>
      <dgm:spPr/>
      <dgm:t>
        <a:bodyPr/>
        <a:lstStyle/>
        <a:p>
          <a:endParaRPr lang="en-US"/>
        </a:p>
      </dgm:t>
    </dgm:pt>
    <dgm:pt modelId="{B4EA3783-7712-4624-9DD4-87B85F2D32DF}" type="sibTrans" cxnId="{2900739C-28B5-4953-B5E3-10308F4036CD}">
      <dgm:prSet/>
      <dgm:spPr/>
      <dgm:t>
        <a:bodyPr/>
        <a:lstStyle/>
        <a:p>
          <a:endParaRPr lang="en-US"/>
        </a:p>
      </dgm:t>
    </dgm:pt>
    <dgm:pt modelId="{C890A64F-774C-456E-A46F-D3AEAED775DA}">
      <dgm:prSet/>
      <dgm:spPr/>
      <dgm:t>
        <a:bodyPr/>
        <a:lstStyle/>
        <a:p>
          <a:r>
            <a:rPr lang="es-MX"/>
            <a:t>Risk Roles and responsibilities</a:t>
          </a:r>
          <a:endParaRPr lang="en-US"/>
        </a:p>
      </dgm:t>
    </dgm:pt>
    <dgm:pt modelId="{BCB5BA54-8C70-4573-87D6-37E051B730C2}" type="parTrans" cxnId="{41B95D3E-B6EB-4FE0-AD3F-A39FDD755521}">
      <dgm:prSet/>
      <dgm:spPr/>
      <dgm:t>
        <a:bodyPr/>
        <a:lstStyle/>
        <a:p>
          <a:endParaRPr lang="en-US"/>
        </a:p>
      </dgm:t>
    </dgm:pt>
    <dgm:pt modelId="{17D24AE0-19F7-4C35-9ED0-151CC5E15ED0}" type="sibTrans" cxnId="{41B95D3E-B6EB-4FE0-AD3F-A39FDD755521}">
      <dgm:prSet/>
      <dgm:spPr/>
      <dgm:t>
        <a:bodyPr/>
        <a:lstStyle/>
        <a:p>
          <a:endParaRPr lang="en-US"/>
        </a:p>
      </dgm:t>
    </dgm:pt>
    <dgm:pt modelId="{38406F7C-2273-43DC-A8F2-239F1FCC0D67}" type="pres">
      <dgm:prSet presAssocID="{E53B77BC-C210-487E-8A4F-49A3DB13C728}" presName="vert0" presStyleCnt="0">
        <dgm:presLayoutVars>
          <dgm:dir/>
          <dgm:animOne val="branch"/>
          <dgm:animLvl val="lvl"/>
        </dgm:presLayoutVars>
      </dgm:prSet>
      <dgm:spPr/>
    </dgm:pt>
    <dgm:pt modelId="{50948819-3DFF-4857-B727-F74BB11ADB18}" type="pres">
      <dgm:prSet presAssocID="{E7A6BF7E-A3AB-43BD-B2F0-A45F69CC0368}" presName="thickLine" presStyleLbl="alignNode1" presStyleIdx="0" presStyleCnt="5"/>
      <dgm:spPr/>
    </dgm:pt>
    <dgm:pt modelId="{D39590C5-3753-4B5D-93DC-AFDFB96313B0}" type="pres">
      <dgm:prSet presAssocID="{E7A6BF7E-A3AB-43BD-B2F0-A45F69CC0368}" presName="horz1" presStyleCnt="0"/>
      <dgm:spPr/>
    </dgm:pt>
    <dgm:pt modelId="{92F20D50-1590-4148-9C53-58B187545FAE}" type="pres">
      <dgm:prSet presAssocID="{E7A6BF7E-A3AB-43BD-B2F0-A45F69CC0368}" presName="tx1" presStyleLbl="revTx" presStyleIdx="0" presStyleCnt="5"/>
      <dgm:spPr/>
    </dgm:pt>
    <dgm:pt modelId="{6FC5530F-5781-4A81-AFE1-B8EDF09008FF}" type="pres">
      <dgm:prSet presAssocID="{E7A6BF7E-A3AB-43BD-B2F0-A45F69CC0368}" presName="vert1" presStyleCnt="0"/>
      <dgm:spPr/>
    </dgm:pt>
    <dgm:pt modelId="{0EFF1515-B672-4A1B-8A2B-EC93971AE629}" type="pres">
      <dgm:prSet presAssocID="{162DB7A4-2AD0-4446-B7AA-F375CC70704D}" presName="thickLine" presStyleLbl="alignNode1" presStyleIdx="1" presStyleCnt="5"/>
      <dgm:spPr/>
    </dgm:pt>
    <dgm:pt modelId="{7BACB8D1-8253-4EDD-80E8-0177B10F6880}" type="pres">
      <dgm:prSet presAssocID="{162DB7A4-2AD0-4446-B7AA-F375CC70704D}" presName="horz1" presStyleCnt="0"/>
      <dgm:spPr/>
    </dgm:pt>
    <dgm:pt modelId="{254CC7E0-0888-466C-90CD-A3094DF2186E}" type="pres">
      <dgm:prSet presAssocID="{162DB7A4-2AD0-4446-B7AA-F375CC70704D}" presName="tx1" presStyleLbl="revTx" presStyleIdx="1" presStyleCnt="5"/>
      <dgm:spPr/>
    </dgm:pt>
    <dgm:pt modelId="{53D26166-7926-4750-B4B2-83FE3A5950F1}" type="pres">
      <dgm:prSet presAssocID="{162DB7A4-2AD0-4446-B7AA-F375CC70704D}" presName="vert1" presStyleCnt="0"/>
      <dgm:spPr/>
    </dgm:pt>
    <dgm:pt modelId="{20BD7F4B-DB0A-49FA-AC63-662E12619604}" type="pres">
      <dgm:prSet presAssocID="{0E873A41-BB84-4DB4-990B-1354D27B5E6E}" presName="thickLine" presStyleLbl="alignNode1" presStyleIdx="2" presStyleCnt="5"/>
      <dgm:spPr/>
    </dgm:pt>
    <dgm:pt modelId="{F9001EAB-6B72-4B2A-8834-2F0EE00801E0}" type="pres">
      <dgm:prSet presAssocID="{0E873A41-BB84-4DB4-990B-1354D27B5E6E}" presName="horz1" presStyleCnt="0"/>
      <dgm:spPr/>
    </dgm:pt>
    <dgm:pt modelId="{30015013-160F-4120-B023-E29B973547F8}" type="pres">
      <dgm:prSet presAssocID="{0E873A41-BB84-4DB4-990B-1354D27B5E6E}" presName="tx1" presStyleLbl="revTx" presStyleIdx="2" presStyleCnt="5"/>
      <dgm:spPr/>
    </dgm:pt>
    <dgm:pt modelId="{CD752D89-B412-4512-9FEF-E0DA64299F3A}" type="pres">
      <dgm:prSet presAssocID="{0E873A41-BB84-4DB4-990B-1354D27B5E6E}" presName="vert1" presStyleCnt="0"/>
      <dgm:spPr/>
    </dgm:pt>
    <dgm:pt modelId="{59ADBB5D-20B6-486C-88B5-233B74A0BA86}" type="pres">
      <dgm:prSet presAssocID="{A3CE1B6C-709A-4BE2-9B1D-B3B4D12145F3}" presName="thickLine" presStyleLbl="alignNode1" presStyleIdx="3" presStyleCnt="5"/>
      <dgm:spPr/>
    </dgm:pt>
    <dgm:pt modelId="{42DC36E0-1661-4695-BEA1-761A2C62C1CF}" type="pres">
      <dgm:prSet presAssocID="{A3CE1B6C-709A-4BE2-9B1D-B3B4D12145F3}" presName="horz1" presStyleCnt="0"/>
      <dgm:spPr/>
    </dgm:pt>
    <dgm:pt modelId="{708A0005-83E2-4E8F-8486-89EA22712128}" type="pres">
      <dgm:prSet presAssocID="{A3CE1B6C-709A-4BE2-9B1D-B3B4D12145F3}" presName="tx1" presStyleLbl="revTx" presStyleIdx="3" presStyleCnt="5"/>
      <dgm:spPr/>
    </dgm:pt>
    <dgm:pt modelId="{D0A497B8-71B7-4DA0-8FF9-47B567D1E291}" type="pres">
      <dgm:prSet presAssocID="{A3CE1B6C-709A-4BE2-9B1D-B3B4D12145F3}" presName="vert1" presStyleCnt="0"/>
      <dgm:spPr/>
    </dgm:pt>
    <dgm:pt modelId="{FC44D94B-986F-4324-ACEC-FF135AC45B8B}" type="pres">
      <dgm:prSet presAssocID="{C890A64F-774C-456E-A46F-D3AEAED775DA}" presName="thickLine" presStyleLbl="alignNode1" presStyleIdx="4" presStyleCnt="5"/>
      <dgm:spPr/>
    </dgm:pt>
    <dgm:pt modelId="{431D0D5D-D0AF-4CC9-9421-2624795B3181}" type="pres">
      <dgm:prSet presAssocID="{C890A64F-774C-456E-A46F-D3AEAED775DA}" presName="horz1" presStyleCnt="0"/>
      <dgm:spPr/>
    </dgm:pt>
    <dgm:pt modelId="{634A1915-5C14-41FE-B5F7-36F89B198A59}" type="pres">
      <dgm:prSet presAssocID="{C890A64F-774C-456E-A46F-D3AEAED775DA}" presName="tx1" presStyleLbl="revTx" presStyleIdx="4" presStyleCnt="5"/>
      <dgm:spPr/>
    </dgm:pt>
    <dgm:pt modelId="{BF48BD95-FE7D-4F63-9712-1495BBAA8003}" type="pres">
      <dgm:prSet presAssocID="{C890A64F-774C-456E-A46F-D3AEAED775DA}" presName="vert1" presStyleCnt="0"/>
      <dgm:spPr/>
    </dgm:pt>
  </dgm:ptLst>
  <dgm:cxnLst>
    <dgm:cxn modelId="{0B187A09-FA9E-411E-A2EA-43C11C3A4A40}" type="presOf" srcId="{C890A64F-774C-456E-A46F-D3AEAED775DA}" destId="{634A1915-5C14-41FE-B5F7-36F89B198A59}" srcOrd="0" destOrd="0" presId="urn:microsoft.com/office/officeart/2008/layout/LinedList"/>
    <dgm:cxn modelId="{41B95D3E-B6EB-4FE0-AD3F-A39FDD755521}" srcId="{E53B77BC-C210-487E-8A4F-49A3DB13C728}" destId="{C890A64F-774C-456E-A46F-D3AEAED775DA}" srcOrd="4" destOrd="0" parTransId="{BCB5BA54-8C70-4573-87D6-37E051B730C2}" sibTransId="{17D24AE0-19F7-4C35-9ED0-151CC5E15ED0}"/>
    <dgm:cxn modelId="{ACCCD478-972B-4436-A56F-7DC55FCC3AEF}" type="presOf" srcId="{E53B77BC-C210-487E-8A4F-49A3DB13C728}" destId="{38406F7C-2273-43DC-A8F2-239F1FCC0D67}" srcOrd="0" destOrd="0" presId="urn:microsoft.com/office/officeart/2008/layout/LinedList"/>
    <dgm:cxn modelId="{916B6259-57B2-439A-92D3-2E9DA5CB9830}" type="presOf" srcId="{0E873A41-BB84-4DB4-990B-1354D27B5E6E}" destId="{30015013-160F-4120-B023-E29B973547F8}" srcOrd="0" destOrd="0" presId="urn:microsoft.com/office/officeart/2008/layout/LinedList"/>
    <dgm:cxn modelId="{F3AC2889-266C-42E5-88DE-8D18463E35AD}" type="presOf" srcId="{A3CE1B6C-709A-4BE2-9B1D-B3B4D12145F3}" destId="{708A0005-83E2-4E8F-8486-89EA22712128}" srcOrd="0" destOrd="0" presId="urn:microsoft.com/office/officeart/2008/layout/LinedList"/>
    <dgm:cxn modelId="{21A9B58A-2043-49D5-84A1-A917CEA72387}" type="presOf" srcId="{E7A6BF7E-A3AB-43BD-B2F0-A45F69CC0368}" destId="{92F20D50-1590-4148-9C53-58B187545FAE}" srcOrd="0" destOrd="0" presId="urn:microsoft.com/office/officeart/2008/layout/LinedList"/>
    <dgm:cxn modelId="{2900739C-28B5-4953-B5E3-10308F4036CD}" srcId="{E53B77BC-C210-487E-8A4F-49A3DB13C728}" destId="{A3CE1B6C-709A-4BE2-9B1D-B3B4D12145F3}" srcOrd="3" destOrd="0" parTransId="{2FD25B46-439B-44A4-82E5-FE6F8A4FA09C}" sibTransId="{B4EA3783-7712-4624-9DD4-87B85F2D32DF}"/>
    <dgm:cxn modelId="{E94729D7-4D69-4530-9A2E-F48A44BBCF15}" srcId="{E53B77BC-C210-487E-8A4F-49A3DB13C728}" destId="{0E873A41-BB84-4DB4-990B-1354D27B5E6E}" srcOrd="2" destOrd="0" parTransId="{EABA0618-EF81-4172-A0C3-B79CF6EB48A3}" sibTransId="{FF8B44FD-544F-4DB6-BA14-01946D9D085C}"/>
    <dgm:cxn modelId="{E31D37D7-CE5E-4442-BCA0-51944DDF178B}" srcId="{E53B77BC-C210-487E-8A4F-49A3DB13C728}" destId="{E7A6BF7E-A3AB-43BD-B2F0-A45F69CC0368}" srcOrd="0" destOrd="0" parTransId="{32D742A2-B573-4DF3-8504-0431497F6B55}" sibTransId="{688F3335-039E-45CA-94C6-FB364D5C4CF0}"/>
    <dgm:cxn modelId="{FA53E7DB-274C-42F2-B265-568711FE2806}" srcId="{E53B77BC-C210-487E-8A4F-49A3DB13C728}" destId="{162DB7A4-2AD0-4446-B7AA-F375CC70704D}" srcOrd="1" destOrd="0" parTransId="{CC74EF41-76AA-4347-8D2C-E55FBD984D76}" sibTransId="{AAE0C83E-441A-4956-8F4C-752BF66876EF}"/>
    <dgm:cxn modelId="{860F25E5-2D9E-460D-AB74-3A16F0EE5823}" type="presOf" srcId="{162DB7A4-2AD0-4446-B7AA-F375CC70704D}" destId="{254CC7E0-0888-466C-90CD-A3094DF2186E}" srcOrd="0" destOrd="0" presId="urn:microsoft.com/office/officeart/2008/layout/LinedList"/>
    <dgm:cxn modelId="{BFDF611A-41BE-47A1-B9E8-40CFC9A94691}" type="presParOf" srcId="{38406F7C-2273-43DC-A8F2-239F1FCC0D67}" destId="{50948819-3DFF-4857-B727-F74BB11ADB18}" srcOrd="0" destOrd="0" presId="urn:microsoft.com/office/officeart/2008/layout/LinedList"/>
    <dgm:cxn modelId="{63114BDA-0CBD-4014-8FC5-01E30BCA3C39}" type="presParOf" srcId="{38406F7C-2273-43DC-A8F2-239F1FCC0D67}" destId="{D39590C5-3753-4B5D-93DC-AFDFB96313B0}" srcOrd="1" destOrd="0" presId="urn:microsoft.com/office/officeart/2008/layout/LinedList"/>
    <dgm:cxn modelId="{1B3B2CEC-F70B-44CA-8B0B-1B1DBE99591A}" type="presParOf" srcId="{D39590C5-3753-4B5D-93DC-AFDFB96313B0}" destId="{92F20D50-1590-4148-9C53-58B187545FAE}" srcOrd="0" destOrd="0" presId="urn:microsoft.com/office/officeart/2008/layout/LinedList"/>
    <dgm:cxn modelId="{67F9A92C-698E-4C87-9AC7-351C725E5BC0}" type="presParOf" srcId="{D39590C5-3753-4B5D-93DC-AFDFB96313B0}" destId="{6FC5530F-5781-4A81-AFE1-B8EDF09008FF}" srcOrd="1" destOrd="0" presId="urn:microsoft.com/office/officeart/2008/layout/LinedList"/>
    <dgm:cxn modelId="{0B21DAB7-4811-4F7A-A55E-E0CC8F5D5D43}" type="presParOf" srcId="{38406F7C-2273-43DC-A8F2-239F1FCC0D67}" destId="{0EFF1515-B672-4A1B-8A2B-EC93971AE629}" srcOrd="2" destOrd="0" presId="urn:microsoft.com/office/officeart/2008/layout/LinedList"/>
    <dgm:cxn modelId="{179671CE-1AB2-4707-8849-2CDB297AE62E}" type="presParOf" srcId="{38406F7C-2273-43DC-A8F2-239F1FCC0D67}" destId="{7BACB8D1-8253-4EDD-80E8-0177B10F6880}" srcOrd="3" destOrd="0" presId="urn:microsoft.com/office/officeart/2008/layout/LinedList"/>
    <dgm:cxn modelId="{FE087B45-7C84-4C75-8D4C-5D3686179427}" type="presParOf" srcId="{7BACB8D1-8253-4EDD-80E8-0177B10F6880}" destId="{254CC7E0-0888-466C-90CD-A3094DF2186E}" srcOrd="0" destOrd="0" presId="urn:microsoft.com/office/officeart/2008/layout/LinedList"/>
    <dgm:cxn modelId="{FA0E3E39-CC3D-4E64-8A04-AA9445A0D5FE}" type="presParOf" srcId="{7BACB8D1-8253-4EDD-80E8-0177B10F6880}" destId="{53D26166-7926-4750-B4B2-83FE3A5950F1}" srcOrd="1" destOrd="0" presId="urn:microsoft.com/office/officeart/2008/layout/LinedList"/>
    <dgm:cxn modelId="{FA177CC6-E233-4091-BF09-4FDAAF6DB806}" type="presParOf" srcId="{38406F7C-2273-43DC-A8F2-239F1FCC0D67}" destId="{20BD7F4B-DB0A-49FA-AC63-662E12619604}" srcOrd="4" destOrd="0" presId="urn:microsoft.com/office/officeart/2008/layout/LinedList"/>
    <dgm:cxn modelId="{01FC942D-A8BD-408F-9078-877DC43A3441}" type="presParOf" srcId="{38406F7C-2273-43DC-A8F2-239F1FCC0D67}" destId="{F9001EAB-6B72-4B2A-8834-2F0EE00801E0}" srcOrd="5" destOrd="0" presId="urn:microsoft.com/office/officeart/2008/layout/LinedList"/>
    <dgm:cxn modelId="{3C5131C7-7B43-4E3C-A887-CDA8B2D97650}" type="presParOf" srcId="{F9001EAB-6B72-4B2A-8834-2F0EE00801E0}" destId="{30015013-160F-4120-B023-E29B973547F8}" srcOrd="0" destOrd="0" presId="urn:microsoft.com/office/officeart/2008/layout/LinedList"/>
    <dgm:cxn modelId="{D7C35258-1A32-4317-910C-C3666E28093A}" type="presParOf" srcId="{F9001EAB-6B72-4B2A-8834-2F0EE00801E0}" destId="{CD752D89-B412-4512-9FEF-E0DA64299F3A}" srcOrd="1" destOrd="0" presId="urn:microsoft.com/office/officeart/2008/layout/LinedList"/>
    <dgm:cxn modelId="{BEB96D14-DB79-446D-8B1E-86AEDF180E51}" type="presParOf" srcId="{38406F7C-2273-43DC-A8F2-239F1FCC0D67}" destId="{59ADBB5D-20B6-486C-88B5-233B74A0BA86}" srcOrd="6" destOrd="0" presId="urn:microsoft.com/office/officeart/2008/layout/LinedList"/>
    <dgm:cxn modelId="{5027FF24-755D-4E34-97D5-F68662A618C2}" type="presParOf" srcId="{38406F7C-2273-43DC-A8F2-239F1FCC0D67}" destId="{42DC36E0-1661-4695-BEA1-761A2C62C1CF}" srcOrd="7" destOrd="0" presId="urn:microsoft.com/office/officeart/2008/layout/LinedList"/>
    <dgm:cxn modelId="{618A8C4A-3FD8-42F4-B0FD-2043EB4A9DCE}" type="presParOf" srcId="{42DC36E0-1661-4695-BEA1-761A2C62C1CF}" destId="{708A0005-83E2-4E8F-8486-89EA22712128}" srcOrd="0" destOrd="0" presId="urn:microsoft.com/office/officeart/2008/layout/LinedList"/>
    <dgm:cxn modelId="{9CB97FEB-D1F4-441D-AC80-377F9ED7DD6E}" type="presParOf" srcId="{42DC36E0-1661-4695-BEA1-761A2C62C1CF}" destId="{D0A497B8-71B7-4DA0-8FF9-47B567D1E291}" srcOrd="1" destOrd="0" presId="urn:microsoft.com/office/officeart/2008/layout/LinedList"/>
    <dgm:cxn modelId="{8E22C22D-6124-4CEF-BD02-C8FEA70171C2}" type="presParOf" srcId="{38406F7C-2273-43DC-A8F2-239F1FCC0D67}" destId="{FC44D94B-986F-4324-ACEC-FF135AC45B8B}" srcOrd="8" destOrd="0" presId="urn:microsoft.com/office/officeart/2008/layout/LinedList"/>
    <dgm:cxn modelId="{7A7D02BF-AF2A-41D8-B8C2-0BDC47CCB6EC}" type="presParOf" srcId="{38406F7C-2273-43DC-A8F2-239F1FCC0D67}" destId="{431D0D5D-D0AF-4CC9-9421-2624795B3181}" srcOrd="9" destOrd="0" presId="urn:microsoft.com/office/officeart/2008/layout/LinedList"/>
    <dgm:cxn modelId="{E3C27F93-2045-4824-9FF3-73E6835895BF}" type="presParOf" srcId="{431D0D5D-D0AF-4CC9-9421-2624795B3181}" destId="{634A1915-5C14-41FE-B5F7-36F89B198A59}" srcOrd="0" destOrd="0" presId="urn:microsoft.com/office/officeart/2008/layout/LinedList"/>
    <dgm:cxn modelId="{C13357FC-650E-482A-9095-8337D549FA34}" type="presParOf" srcId="{431D0D5D-D0AF-4CC9-9421-2624795B3181}" destId="{BF48BD95-FE7D-4F63-9712-1495BBAA80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096702-81C1-4B2B-AC06-FA662A43ED9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454DED-C442-4464-922B-24471C6316D7}">
      <dgm:prSet/>
      <dgm:spPr/>
      <dgm:t>
        <a:bodyPr/>
        <a:lstStyle/>
        <a:p>
          <a:r>
            <a:rPr lang="es-MX"/>
            <a:t>Stakeholder</a:t>
          </a:r>
          <a:r>
            <a:rPr lang="es-MX" b="1"/>
            <a:t> </a:t>
          </a:r>
          <a:r>
            <a:rPr lang="es-MX"/>
            <a:t>Education</a:t>
          </a:r>
          <a:endParaRPr lang="en-US"/>
        </a:p>
      </dgm:t>
    </dgm:pt>
    <dgm:pt modelId="{8E9F21EE-701B-4EB2-8E9F-4AFC47B24A75}" type="parTrans" cxnId="{5B5A3C54-5911-4DAD-AEAE-3A0527CE7541}">
      <dgm:prSet/>
      <dgm:spPr/>
      <dgm:t>
        <a:bodyPr/>
        <a:lstStyle/>
        <a:p>
          <a:endParaRPr lang="en-US"/>
        </a:p>
      </dgm:t>
    </dgm:pt>
    <dgm:pt modelId="{02554F3E-34E6-4180-8150-1A6185516F83}" type="sibTrans" cxnId="{5B5A3C54-5911-4DAD-AEAE-3A0527CE7541}">
      <dgm:prSet/>
      <dgm:spPr/>
      <dgm:t>
        <a:bodyPr/>
        <a:lstStyle/>
        <a:p>
          <a:endParaRPr lang="en-US"/>
        </a:p>
      </dgm:t>
    </dgm:pt>
    <dgm:pt modelId="{FBF1A8EE-4ED2-44AC-A2D3-284D392FC869}">
      <dgm:prSet/>
      <dgm:spPr/>
      <dgm:t>
        <a:bodyPr/>
        <a:lstStyle/>
        <a:p>
          <a:r>
            <a:rPr lang="es-MX"/>
            <a:t>Coaching Team members</a:t>
          </a:r>
          <a:endParaRPr lang="en-US"/>
        </a:p>
      </dgm:t>
    </dgm:pt>
    <dgm:pt modelId="{D2697984-5F91-416C-A76C-51303278D34C}" type="parTrans" cxnId="{2E274D02-D46E-459E-87CD-B1DB62F85C3E}">
      <dgm:prSet/>
      <dgm:spPr/>
      <dgm:t>
        <a:bodyPr/>
        <a:lstStyle/>
        <a:p>
          <a:endParaRPr lang="en-US"/>
        </a:p>
      </dgm:t>
    </dgm:pt>
    <dgm:pt modelId="{E7E54251-72F6-4AD4-83EB-D88E46B7451F}" type="sibTrans" cxnId="{2E274D02-D46E-459E-87CD-B1DB62F85C3E}">
      <dgm:prSet/>
      <dgm:spPr/>
      <dgm:t>
        <a:bodyPr/>
        <a:lstStyle/>
        <a:p>
          <a:endParaRPr lang="en-US"/>
        </a:p>
      </dgm:t>
    </dgm:pt>
    <dgm:pt modelId="{CF483B6E-3802-4437-B03B-A534CB1D4A5F}">
      <dgm:prSet/>
      <dgm:spPr/>
      <dgm:t>
        <a:bodyPr/>
        <a:lstStyle/>
        <a:p>
          <a:r>
            <a:rPr lang="es-MX" b="1" dirty="0" err="1">
              <a:solidFill>
                <a:schemeClr val="accent1"/>
              </a:solidFill>
            </a:rPr>
            <a:t>Risk</a:t>
          </a:r>
          <a:r>
            <a:rPr lang="es-MX" b="1" dirty="0">
              <a:solidFill>
                <a:schemeClr val="accent1"/>
              </a:solidFill>
            </a:rPr>
            <a:t> </a:t>
          </a:r>
          <a:r>
            <a:rPr lang="es-MX" b="1" dirty="0" err="1">
              <a:solidFill>
                <a:schemeClr val="accent1"/>
              </a:solidFill>
            </a:rPr>
            <a:t>Attitudes</a:t>
          </a:r>
          <a:r>
            <a:rPr lang="es-MX" b="1" dirty="0">
              <a:solidFill>
                <a:schemeClr val="accent1"/>
              </a:solidFill>
            </a:rPr>
            <a:t> and </a:t>
          </a:r>
          <a:r>
            <a:rPr lang="es-MX" b="1" dirty="0" err="1">
              <a:solidFill>
                <a:schemeClr val="accent1"/>
              </a:solidFill>
            </a:rPr>
            <a:t>Tolerances</a:t>
          </a:r>
          <a:endParaRPr lang="en-US" dirty="0">
            <a:solidFill>
              <a:schemeClr val="accent1"/>
            </a:solidFill>
          </a:endParaRPr>
        </a:p>
      </dgm:t>
    </dgm:pt>
    <dgm:pt modelId="{C35C018E-E80E-48AC-A86C-68B3A9B221BE}" type="parTrans" cxnId="{3B97BF66-72F4-4BBA-BA12-B78A76826FA1}">
      <dgm:prSet/>
      <dgm:spPr/>
      <dgm:t>
        <a:bodyPr/>
        <a:lstStyle/>
        <a:p>
          <a:endParaRPr lang="en-US"/>
        </a:p>
      </dgm:t>
    </dgm:pt>
    <dgm:pt modelId="{78407155-E9EC-4095-AB24-D29B964D1F95}" type="sibTrans" cxnId="{3B97BF66-72F4-4BBA-BA12-B78A76826FA1}">
      <dgm:prSet/>
      <dgm:spPr/>
      <dgm:t>
        <a:bodyPr/>
        <a:lstStyle/>
        <a:p>
          <a:endParaRPr lang="en-US"/>
        </a:p>
      </dgm:t>
    </dgm:pt>
    <dgm:pt modelId="{F03DCDA3-D3BB-4466-BF15-6193440C8737}">
      <dgm:prSet/>
      <dgm:spPr/>
      <dgm:t>
        <a:bodyPr/>
        <a:lstStyle/>
        <a:p>
          <a:r>
            <a:rPr lang="es-MX"/>
            <a:t>Stakeholder Identification and Analysis</a:t>
          </a:r>
          <a:endParaRPr lang="en-US"/>
        </a:p>
      </dgm:t>
    </dgm:pt>
    <dgm:pt modelId="{86B95A94-89A1-4B09-8C70-07E55342C969}" type="parTrans" cxnId="{BEC36B43-9DFF-45A2-B113-2A7C21508DBE}">
      <dgm:prSet/>
      <dgm:spPr/>
      <dgm:t>
        <a:bodyPr/>
        <a:lstStyle/>
        <a:p>
          <a:endParaRPr lang="en-US"/>
        </a:p>
      </dgm:t>
    </dgm:pt>
    <dgm:pt modelId="{D10D10FB-8C7E-4B0C-9015-A9EAB2F745AE}" type="sibTrans" cxnId="{BEC36B43-9DFF-45A2-B113-2A7C21508DBE}">
      <dgm:prSet/>
      <dgm:spPr/>
      <dgm:t>
        <a:bodyPr/>
        <a:lstStyle/>
        <a:p>
          <a:endParaRPr lang="en-US"/>
        </a:p>
      </dgm:t>
    </dgm:pt>
    <dgm:pt modelId="{593E6E3E-69CB-4C2D-81F7-9B1B9F5C0189}">
      <dgm:prSet/>
      <dgm:spPr/>
      <dgm:t>
        <a:bodyPr/>
        <a:lstStyle/>
        <a:p>
          <a:r>
            <a:rPr lang="es-MX"/>
            <a:t>Risk Roles and responsibilities</a:t>
          </a:r>
          <a:endParaRPr lang="en-US"/>
        </a:p>
      </dgm:t>
    </dgm:pt>
    <dgm:pt modelId="{6EA3C081-2287-4ABB-A007-A896C6535F7C}" type="parTrans" cxnId="{8C87849A-6281-466D-A239-F2EED4CCB2BD}">
      <dgm:prSet/>
      <dgm:spPr/>
      <dgm:t>
        <a:bodyPr/>
        <a:lstStyle/>
        <a:p>
          <a:endParaRPr lang="en-US"/>
        </a:p>
      </dgm:t>
    </dgm:pt>
    <dgm:pt modelId="{C627B358-4E47-4B36-AC3D-EFE56C71C345}" type="sibTrans" cxnId="{8C87849A-6281-466D-A239-F2EED4CCB2BD}">
      <dgm:prSet/>
      <dgm:spPr/>
      <dgm:t>
        <a:bodyPr/>
        <a:lstStyle/>
        <a:p>
          <a:endParaRPr lang="en-US"/>
        </a:p>
      </dgm:t>
    </dgm:pt>
    <dgm:pt modelId="{9B06DFC9-8D45-4E4B-BC98-F7F9EAC03909}" type="pres">
      <dgm:prSet presAssocID="{10096702-81C1-4B2B-AC06-FA662A43ED94}" presName="vert0" presStyleCnt="0">
        <dgm:presLayoutVars>
          <dgm:dir/>
          <dgm:animOne val="branch"/>
          <dgm:animLvl val="lvl"/>
        </dgm:presLayoutVars>
      </dgm:prSet>
      <dgm:spPr/>
    </dgm:pt>
    <dgm:pt modelId="{889D5660-A1D0-44E6-8DC8-3FE166DBA851}" type="pres">
      <dgm:prSet presAssocID="{68454DED-C442-4464-922B-24471C6316D7}" presName="thickLine" presStyleLbl="alignNode1" presStyleIdx="0" presStyleCnt="5"/>
      <dgm:spPr/>
    </dgm:pt>
    <dgm:pt modelId="{E02EE60C-AE3F-4B36-8F6B-59C040C08959}" type="pres">
      <dgm:prSet presAssocID="{68454DED-C442-4464-922B-24471C6316D7}" presName="horz1" presStyleCnt="0"/>
      <dgm:spPr/>
    </dgm:pt>
    <dgm:pt modelId="{02289F78-B449-4F54-BF91-DBE088A3E054}" type="pres">
      <dgm:prSet presAssocID="{68454DED-C442-4464-922B-24471C6316D7}" presName="tx1" presStyleLbl="revTx" presStyleIdx="0" presStyleCnt="5"/>
      <dgm:spPr/>
    </dgm:pt>
    <dgm:pt modelId="{C6BF3C7E-C4DD-45DC-BDC9-A6798ED1ED57}" type="pres">
      <dgm:prSet presAssocID="{68454DED-C442-4464-922B-24471C6316D7}" presName="vert1" presStyleCnt="0"/>
      <dgm:spPr/>
    </dgm:pt>
    <dgm:pt modelId="{F954961A-C1B1-47D7-A999-6260EEC683C6}" type="pres">
      <dgm:prSet presAssocID="{FBF1A8EE-4ED2-44AC-A2D3-284D392FC869}" presName="thickLine" presStyleLbl="alignNode1" presStyleIdx="1" presStyleCnt="5"/>
      <dgm:spPr/>
    </dgm:pt>
    <dgm:pt modelId="{E4E0EA1E-F719-48D3-BC16-4C5C199FF479}" type="pres">
      <dgm:prSet presAssocID="{FBF1A8EE-4ED2-44AC-A2D3-284D392FC869}" presName="horz1" presStyleCnt="0"/>
      <dgm:spPr/>
    </dgm:pt>
    <dgm:pt modelId="{486F469E-5B76-4E2B-BCD4-1D954ADDB4ED}" type="pres">
      <dgm:prSet presAssocID="{FBF1A8EE-4ED2-44AC-A2D3-284D392FC869}" presName="tx1" presStyleLbl="revTx" presStyleIdx="1" presStyleCnt="5"/>
      <dgm:spPr/>
    </dgm:pt>
    <dgm:pt modelId="{B2B37BC7-9B2C-4F77-A69F-1DC94FBF43B9}" type="pres">
      <dgm:prSet presAssocID="{FBF1A8EE-4ED2-44AC-A2D3-284D392FC869}" presName="vert1" presStyleCnt="0"/>
      <dgm:spPr/>
    </dgm:pt>
    <dgm:pt modelId="{562B88F6-1616-4B5F-ACEF-283A334F3485}" type="pres">
      <dgm:prSet presAssocID="{CF483B6E-3802-4437-B03B-A534CB1D4A5F}" presName="thickLine" presStyleLbl="alignNode1" presStyleIdx="2" presStyleCnt="5"/>
      <dgm:spPr/>
    </dgm:pt>
    <dgm:pt modelId="{E12C200E-01D6-4264-BA91-625686BA03CE}" type="pres">
      <dgm:prSet presAssocID="{CF483B6E-3802-4437-B03B-A534CB1D4A5F}" presName="horz1" presStyleCnt="0"/>
      <dgm:spPr/>
    </dgm:pt>
    <dgm:pt modelId="{067DDC9D-E618-4DE4-8F77-C9EA7A70A753}" type="pres">
      <dgm:prSet presAssocID="{CF483B6E-3802-4437-B03B-A534CB1D4A5F}" presName="tx1" presStyleLbl="revTx" presStyleIdx="2" presStyleCnt="5"/>
      <dgm:spPr/>
    </dgm:pt>
    <dgm:pt modelId="{7C2F3D8A-6C36-4F79-9F40-7B8031A3F353}" type="pres">
      <dgm:prSet presAssocID="{CF483B6E-3802-4437-B03B-A534CB1D4A5F}" presName="vert1" presStyleCnt="0"/>
      <dgm:spPr/>
    </dgm:pt>
    <dgm:pt modelId="{653FCD46-DEDC-4E09-8D19-702AEDD1A09A}" type="pres">
      <dgm:prSet presAssocID="{F03DCDA3-D3BB-4466-BF15-6193440C8737}" presName="thickLine" presStyleLbl="alignNode1" presStyleIdx="3" presStyleCnt="5"/>
      <dgm:spPr/>
    </dgm:pt>
    <dgm:pt modelId="{4B7BB046-E8DE-4C75-A641-9C96BB720C8E}" type="pres">
      <dgm:prSet presAssocID="{F03DCDA3-D3BB-4466-BF15-6193440C8737}" presName="horz1" presStyleCnt="0"/>
      <dgm:spPr/>
    </dgm:pt>
    <dgm:pt modelId="{FD7BBE99-FE91-4BEF-AAF6-031CFD50193E}" type="pres">
      <dgm:prSet presAssocID="{F03DCDA3-D3BB-4466-BF15-6193440C8737}" presName="tx1" presStyleLbl="revTx" presStyleIdx="3" presStyleCnt="5"/>
      <dgm:spPr/>
    </dgm:pt>
    <dgm:pt modelId="{4B054D80-E9E0-496C-80D3-3969BFD5B9C7}" type="pres">
      <dgm:prSet presAssocID="{F03DCDA3-D3BB-4466-BF15-6193440C8737}" presName="vert1" presStyleCnt="0"/>
      <dgm:spPr/>
    </dgm:pt>
    <dgm:pt modelId="{31D6A59F-BAF7-4FF9-B5A1-9DFC45872809}" type="pres">
      <dgm:prSet presAssocID="{593E6E3E-69CB-4C2D-81F7-9B1B9F5C0189}" presName="thickLine" presStyleLbl="alignNode1" presStyleIdx="4" presStyleCnt="5"/>
      <dgm:spPr/>
    </dgm:pt>
    <dgm:pt modelId="{DE75BA19-1780-4A9D-A703-2C84857D0FE7}" type="pres">
      <dgm:prSet presAssocID="{593E6E3E-69CB-4C2D-81F7-9B1B9F5C0189}" presName="horz1" presStyleCnt="0"/>
      <dgm:spPr/>
    </dgm:pt>
    <dgm:pt modelId="{5A630542-C479-4AE4-96D3-2BD9EFA1F2CE}" type="pres">
      <dgm:prSet presAssocID="{593E6E3E-69CB-4C2D-81F7-9B1B9F5C0189}" presName="tx1" presStyleLbl="revTx" presStyleIdx="4" presStyleCnt="5"/>
      <dgm:spPr/>
    </dgm:pt>
    <dgm:pt modelId="{BF81FCAB-FD12-41CA-A357-1A0E507BD57C}" type="pres">
      <dgm:prSet presAssocID="{593E6E3E-69CB-4C2D-81F7-9B1B9F5C0189}" presName="vert1" presStyleCnt="0"/>
      <dgm:spPr/>
    </dgm:pt>
  </dgm:ptLst>
  <dgm:cxnLst>
    <dgm:cxn modelId="{2E274D02-D46E-459E-87CD-B1DB62F85C3E}" srcId="{10096702-81C1-4B2B-AC06-FA662A43ED94}" destId="{FBF1A8EE-4ED2-44AC-A2D3-284D392FC869}" srcOrd="1" destOrd="0" parTransId="{D2697984-5F91-416C-A76C-51303278D34C}" sibTransId="{E7E54251-72F6-4AD4-83EB-D88E46B7451F}"/>
    <dgm:cxn modelId="{85B7BC3D-F50C-4D79-BB5E-CF4523BE4F72}" type="presOf" srcId="{68454DED-C442-4464-922B-24471C6316D7}" destId="{02289F78-B449-4F54-BF91-DBE088A3E054}" srcOrd="0" destOrd="0" presId="urn:microsoft.com/office/officeart/2008/layout/LinedList"/>
    <dgm:cxn modelId="{BEC36B43-9DFF-45A2-B113-2A7C21508DBE}" srcId="{10096702-81C1-4B2B-AC06-FA662A43ED94}" destId="{F03DCDA3-D3BB-4466-BF15-6193440C8737}" srcOrd="3" destOrd="0" parTransId="{86B95A94-89A1-4B09-8C70-07E55342C969}" sibTransId="{D10D10FB-8C7E-4B0C-9015-A9EAB2F745AE}"/>
    <dgm:cxn modelId="{3B97BF66-72F4-4BBA-BA12-B78A76826FA1}" srcId="{10096702-81C1-4B2B-AC06-FA662A43ED94}" destId="{CF483B6E-3802-4437-B03B-A534CB1D4A5F}" srcOrd="2" destOrd="0" parTransId="{C35C018E-E80E-48AC-A86C-68B3A9B221BE}" sibTransId="{78407155-E9EC-4095-AB24-D29B964D1F95}"/>
    <dgm:cxn modelId="{5B5A3C54-5911-4DAD-AEAE-3A0527CE7541}" srcId="{10096702-81C1-4B2B-AC06-FA662A43ED94}" destId="{68454DED-C442-4464-922B-24471C6316D7}" srcOrd="0" destOrd="0" parTransId="{8E9F21EE-701B-4EB2-8E9F-4AFC47B24A75}" sibTransId="{02554F3E-34E6-4180-8150-1A6185516F83}"/>
    <dgm:cxn modelId="{CC226C88-DDB6-456B-A1F8-F8E5B12EE5D9}" type="presOf" srcId="{10096702-81C1-4B2B-AC06-FA662A43ED94}" destId="{9B06DFC9-8D45-4E4B-BC98-F7F9EAC03909}" srcOrd="0" destOrd="0" presId="urn:microsoft.com/office/officeart/2008/layout/LinedList"/>
    <dgm:cxn modelId="{8C87849A-6281-466D-A239-F2EED4CCB2BD}" srcId="{10096702-81C1-4B2B-AC06-FA662A43ED94}" destId="{593E6E3E-69CB-4C2D-81F7-9B1B9F5C0189}" srcOrd="4" destOrd="0" parTransId="{6EA3C081-2287-4ABB-A007-A896C6535F7C}" sibTransId="{C627B358-4E47-4B36-AC3D-EFE56C71C345}"/>
    <dgm:cxn modelId="{4310D59E-DBF6-4D24-9247-619DF1FE87C2}" type="presOf" srcId="{F03DCDA3-D3BB-4466-BF15-6193440C8737}" destId="{FD7BBE99-FE91-4BEF-AAF6-031CFD50193E}" srcOrd="0" destOrd="0" presId="urn:microsoft.com/office/officeart/2008/layout/LinedList"/>
    <dgm:cxn modelId="{58F0AFAB-6389-4EA6-B341-9F5F1DCB720B}" type="presOf" srcId="{FBF1A8EE-4ED2-44AC-A2D3-284D392FC869}" destId="{486F469E-5B76-4E2B-BCD4-1D954ADDB4ED}" srcOrd="0" destOrd="0" presId="urn:microsoft.com/office/officeart/2008/layout/LinedList"/>
    <dgm:cxn modelId="{7137CBBE-DC02-4029-8DC0-0AB604C516B8}" type="presOf" srcId="{593E6E3E-69CB-4C2D-81F7-9B1B9F5C0189}" destId="{5A630542-C479-4AE4-96D3-2BD9EFA1F2CE}" srcOrd="0" destOrd="0" presId="urn:microsoft.com/office/officeart/2008/layout/LinedList"/>
    <dgm:cxn modelId="{5AC767FD-F3EC-43B6-8571-FDD5BA5A3CC1}" type="presOf" srcId="{CF483B6E-3802-4437-B03B-A534CB1D4A5F}" destId="{067DDC9D-E618-4DE4-8F77-C9EA7A70A753}" srcOrd="0" destOrd="0" presId="urn:microsoft.com/office/officeart/2008/layout/LinedList"/>
    <dgm:cxn modelId="{2A128EF3-3BFB-4A94-9358-90461D66807C}" type="presParOf" srcId="{9B06DFC9-8D45-4E4B-BC98-F7F9EAC03909}" destId="{889D5660-A1D0-44E6-8DC8-3FE166DBA851}" srcOrd="0" destOrd="0" presId="urn:microsoft.com/office/officeart/2008/layout/LinedList"/>
    <dgm:cxn modelId="{2669E61B-2CDC-4989-BFA1-E0A1B05EC81F}" type="presParOf" srcId="{9B06DFC9-8D45-4E4B-BC98-F7F9EAC03909}" destId="{E02EE60C-AE3F-4B36-8F6B-59C040C08959}" srcOrd="1" destOrd="0" presId="urn:microsoft.com/office/officeart/2008/layout/LinedList"/>
    <dgm:cxn modelId="{C0FE5602-0DA9-44E6-865D-8C3DA0983B94}" type="presParOf" srcId="{E02EE60C-AE3F-4B36-8F6B-59C040C08959}" destId="{02289F78-B449-4F54-BF91-DBE088A3E054}" srcOrd="0" destOrd="0" presId="urn:microsoft.com/office/officeart/2008/layout/LinedList"/>
    <dgm:cxn modelId="{B34EDBAE-C96A-4FFD-B879-EBBAE2F0CC44}" type="presParOf" srcId="{E02EE60C-AE3F-4B36-8F6B-59C040C08959}" destId="{C6BF3C7E-C4DD-45DC-BDC9-A6798ED1ED57}" srcOrd="1" destOrd="0" presId="urn:microsoft.com/office/officeart/2008/layout/LinedList"/>
    <dgm:cxn modelId="{69179BAD-5C30-46A1-8D11-AE50632F8728}" type="presParOf" srcId="{9B06DFC9-8D45-4E4B-BC98-F7F9EAC03909}" destId="{F954961A-C1B1-47D7-A999-6260EEC683C6}" srcOrd="2" destOrd="0" presId="urn:microsoft.com/office/officeart/2008/layout/LinedList"/>
    <dgm:cxn modelId="{442F19A8-C54F-4FC1-9BB1-11BE1DD52456}" type="presParOf" srcId="{9B06DFC9-8D45-4E4B-BC98-F7F9EAC03909}" destId="{E4E0EA1E-F719-48D3-BC16-4C5C199FF479}" srcOrd="3" destOrd="0" presId="urn:microsoft.com/office/officeart/2008/layout/LinedList"/>
    <dgm:cxn modelId="{0D9DC2CF-DAF2-42B6-A12E-760F244414D7}" type="presParOf" srcId="{E4E0EA1E-F719-48D3-BC16-4C5C199FF479}" destId="{486F469E-5B76-4E2B-BCD4-1D954ADDB4ED}" srcOrd="0" destOrd="0" presId="urn:microsoft.com/office/officeart/2008/layout/LinedList"/>
    <dgm:cxn modelId="{81C49898-7E79-462F-A2A4-F696906EE907}" type="presParOf" srcId="{E4E0EA1E-F719-48D3-BC16-4C5C199FF479}" destId="{B2B37BC7-9B2C-4F77-A69F-1DC94FBF43B9}" srcOrd="1" destOrd="0" presId="urn:microsoft.com/office/officeart/2008/layout/LinedList"/>
    <dgm:cxn modelId="{958858A8-A41B-4A65-A465-2F50D0CA062E}" type="presParOf" srcId="{9B06DFC9-8D45-4E4B-BC98-F7F9EAC03909}" destId="{562B88F6-1616-4B5F-ACEF-283A334F3485}" srcOrd="4" destOrd="0" presId="urn:microsoft.com/office/officeart/2008/layout/LinedList"/>
    <dgm:cxn modelId="{02D3C40E-4414-47C4-869A-80ABC9261893}" type="presParOf" srcId="{9B06DFC9-8D45-4E4B-BC98-F7F9EAC03909}" destId="{E12C200E-01D6-4264-BA91-625686BA03CE}" srcOrd="5" destOrd="0" presId="urn:microsoft.com/office/officeart/2008/layout/LinedList"/>
    <dgm:cxn modelId="{DF1FBD92-10CB-465A-BA8F-A66C584FB489}" type="presParOf" srcId="{E12C200E-01D6-4264-BA91-625686BA03CE}" destId="{067DDC9D-E618-4DE4-8F77-C9EA7A70A753}" srcOrd="0" destOrd="0" presId="urn:microsoft.com/office/officeart/2008/layout/LinedList"/>
    <dgm:cxn modelId="{AF1871CF-915F-4F24-83DC-DE881E1474FE}" type="presParOf" srcId="{E12C200E-01D6-4264-BA91-625686BA03CE}" destId="{7C2F3D8A-6C36-4F79-9F40-7B8031A3F353}" srcOrd="1" destOrd="0" presId="urn:microsoft.com/office/officeart/2008/layout/LinedList"/>
    <dgm:cxn modelId="{7687208F-C8D7-40AD-9652-E4B9370D181B}" type="presParOf" srcId="{9B06DFC9-8D45-4E4B-BC98-F7F9EAC03909}" destId="{653FCD46-DEDC-4E09-8D19-702AEDD1A09A}" srcOrd="6" destOrd="0" presId="urn:microsoft.com/office/officeart/2008/layout/LinedList"/>
    <dgm:cxn modelId="{E92428B4-0DF7-48FE-9649-A0537B29F78A}" type="presParOf" srcId="{9B06DFC9-8D45-4E4B-BC98-F7F9EAC03909}" destId="{4B7BB046-E8DE-4C75-A641-9C96BB720C8E}" srcOrd="7" destOrd="0" presId="urn:microsoft.com/office/officeart/2008/layout/LinedList"/>
    <dgm:cxn modelId="{171E0152-EF8B-40EB-90CF-E2A222E80799}" type="presParOf" srcId="{4B7BB046-E8DE-4C75-A641-9C96BB720C8E}" destId="{FD7BBE99-FE91-4BEF-AAF6-031CFD50193E}" srcOrd="0" destOrd="0" presId="urn:microsoft.com/office/officeart/2008/layout/LinedList"/>
    <dgm:cxn modelId="{AAA300FB-A9C8-41E6-9579-CD5C1A369434}" type="presParOf" srcId="{4B7BB046-E8DE-4C75-A641-9C96BB720C8E}" destId="{4B054D80-E9E0-496C-80D3-3969BFD5B9C7}" srcOrd="1" destOrd="0" presId="urn:microsoft.com/office/officeart/2008/layout/LinedList"/>
    <dgm:cxn modelId="{AE431102-9816-4972-AD71-664EECC32B01}" type="presParOf" srcId="{9B06DFC9-8D45-4E4B-BC98-F7F9EAC03909}" destId="{31D6A59F-BAF7-4FF9-B5A1-9DFC45872809}" srcOrd="8" destOrd="0" presId="urn:microsoft.com/office/officeart/2008/layout/LinedList"/>
    <dgm:cxn modelId="{3F02F70C-03DD-4F18-B32B-5448C1855417}" type="presParOf" srcId="{9B06DFC9-8D45-4E4B-BC98-F7F9EAC03909}" destId="{DE75BA19-1780-4A9D-A703-2C84857D0FE7}" srcOrd="9" destOrd="0" presId="urn:microsoft.com/office/officeart/2008/layout/LinedList"/>
    <dgm:cxn modelId="{2DFE9C33-AF22-4681-BF3E-F82BBEE1C479}" type="presParOf" srcId="{DE75BA19-1780-4A9D-A703-2C84857D0FE7}" destId="{5A630542-C479-4AE4-96D3-2BD9EFA1F2CE}" srcOrd="0" destOrd="0" presId="urn:microsoft.com/office/officeart/2008/layout/LinedList"/>
    <dgm:cxn modelId="{BEA1F8E9-0530-462B-B79D-FA5496636D7F}" type="presParOf" srcId="{DE75BA19-1780-4A9D-A703-2C84857D0FE7}" destId="{BF81FCAB-FD12-41CA-A357-1A0E507BD57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BC4BC4-B7A3-4D0E-9023-FC39AE8277A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EBECE4-98F1-41AF-9E2C-7668B011DE8C}">
      <dgm:prSet/>
      <dgm:spPr/>
      <dgm:t>
        <a:bodyPr/>
        <a:lstStyle/>
        <a:p>
          <a:r>
            <a:rPr lang="es-MX"/>
            <a:t>Stakeholder</a:t>
          </a:r>
          <a:r>
            <a:rPr lang="es-MX" b="1"/>
            <a:t> </a:t>
          </a:r>
          <a:r>
            <a:rPr lang="es-MX"/>
            <a:t>Education</a:t>
          </a:r>
          <a:endParaRPr lang="en-US"/>
        </a:p>
      </dgm:t>
    </dgm:pt>
    <dgm:pt modelId="{C7B20927-8A0A-42E0-9814-EAEEF5D8E1DD}" type="parTrans" cxnId="{59803755-1687-4393-BFB4-FAE6952AE8BB}">
      <dgm:prSet/>
      <dgm:spPr/>
      <dgm:t>
        <a:bodyPr/>
        <a:lstStyle/>
        <a:p>
          <a:endParaRPr lang="en-US"/>
        </a:p>
      </dgm:t>
    </dgm:pt>
    <dgm:pt modelId="{07F8FC66-A7FB-467A-8609-807C854104AC}" type="sibTrans" cxnId="{59803755-1687-4393-BFB4-FAE6952AE8BB}">
      <dgm:prSet/>
      <dgm:spPr/>
      <dgm:t>
        <a:bodyPr/>
        <a:lstStyle/>
        <a:p>
          <a:endParaRPr lang="en-US"/>
        </a:p>
      </dgm:t>
    </dgm:pt>
    <dgm:pt modelId="{A059D264-9CA2-4050-B31D-6A4867993436}">
      <dgm:prSet/>
      <dgm:spPr/>
      <dgm:t>
        <a:bodyPr/>
        <a:lstStyle/>
        <a:p>
          <a:r>
            <a:rPr lang="es-MX"/>
            <a:t>Coaching Team members</a:t>
          </a:r>
          <a:endParaRPr lang="en-US"/>
        </a:p>
      </dgm:t>
    </dgm:pt>
    <dgm:pt modelId="{41FBE469-2316-47F6-B88B-D5E5AC8C3C47}" type="parTrans" cxnId="{F4A2BC54-5585-44CC-94D1-0DEC21FA9801}">
      <dgm:prSet/>
      <dgm:spPr/>
      <dgm:t>
        <a:bodyPr/>
        <a:lstStyle/>
        <a:p>
          <a:endParaRPr lang="en-US"/>
        </a:p>
      </dgm:t>
    </dgm:pt>
    <dgm:pt modelId="{4B057BE3-3398-4261-8F26-3E7FB9F71751}" type="sibTrans" cxnId="{F4A2BC54-5585-44CC-94D1-0DEC21FA9801}">
      <dgm:prSet/>
      <dgm:spPr/>
      <dgm:t>
        <a:bodyPr/>
        <a:lstStyle/>
        <a:p>
          <a:endParaRPr lang="en-US"/>
        </a:p>
      </dgm:t>
    </dgm:pt>
    <dgm:pt modelId="{CB9A14F7-7028-4E69-8DD5-7EB9DC5E42B0}">
      <dgm:prSet/>
      <dgm:spPr/>
      <dgm:t>
        <a:bodyPr/>
        <a:lstStyle/>
        <a:p>
          <a:r>
            <a:rPr lang="es-MX"/>
            <a:t>Risk Attitudes and Tolerances</a:t>
          </a:r>
          <a:endParaRPr lang="en-US"/>
        </a:p>
      </dgm:t>
    </dgm:pt>
    <dgm:pt modelId="{E6DC8447-CCB0-4EDA-AB2C-062D31CBE8E8}" type="parTrans" cxnId="{BE976C47-254B-44B5-B757-D387DCA12E33}">
      <dgm:prSet/>
      <dgm:spPr/>
      <dgm:t>
        <a:bodyPr/>
        <a:lstStyle/>
        <a:p>
          <a:endParaRPr lang="en-US"/>
        </a:p>
      </dgm:t>
    </dgm:pt>
    <dgm:pt modelId="{6E025EDD-41F5-44BE-AD39-6F3C116F01E3}" type="sibTrans" cxnId="{BE976C47-254B-44B5-B757-D387DCA12E33}">
      <dgm:prSet/>
      <dgm:spPr/>
      <dgm:t>
        <a:bodyPr/>
        <a:lstStyle/>
        <a:p>
          <a:endParaRPr lang="en-US"/>
        </a:p>
      </dgm:t>
    </dgm:pt>
    <dgm:pt modelId="{FC29CBA6-C466-4850-B166-016FF6926D4B}">
      <dgm:prSet/>
      <dgm:spPr/>
      <dgm:t>
        <a:bodyPr/>
        <a:lstStyle/>
        <a:p>
          <a:r>
            <a:rPr lang="es-MX" b="1" dirty="0" err="1">
              <a:solidFill>
                <a:schemeClr val="accent1"/>
              </a:solidFill>
            </a:rPr>
            <a:t>Stakeholder</a:t>
          </a:r>
          <a:r>
            <a:rPr lang="es-MX" b="1" dirty="0">
              <a:solidFill>
                <a:schemeClr val="accent1"/>
              </a:solidFill>
            </a:rPr>
            <a:t> </a:t>
          </a:r>
          <a:r>
            <a:rPr lang="es-MX" b="1" dirty="0" err="1">
              <a:solidFill>
                <a:schemeClr val="accent1"/>
              </a:solidFill>
            </a:rPr>
            <a:t>Identification</a:t>
          </a:r>
          <a:r>
            <a:rPr lang="es-MX" b="1" dirty="0">
              <a:solidFill>
                <a:schemeClr val="accent1"/>
              </a:solidFill>
            </a:rPr>
            <a:t> and </a:t>
          </a:r>
          <a:r>
            <a:rPr lang="es-MX" b="1" dirty="0" err="1">
              <a:solidFill>
                <a:schemeClr val="accent1"/>
              </a:solidFill>
            </a:rPr>
            <a:t>Analysis</a:t>
          </a:r>
          <a:endParaRPr lang="en-US" dirty="0">
            <a:solidFill>
              <a:schemeClr val="accent1"/>
            </a:solidFill>
          </a:endParaRPr>
        </a:p>
      </dgm:t>
    </dgm:pt>
    <dgm:pt modelId="{8A95C3D0-806A-4B18-BD22-D9D20E39C33C}" type="parTrans" cxnId="{FDD22A7D-3937-4CE2-AE5F-AFB3EB071EE5}">
      <dgm:prSet/>
      <dgm:spPr/>
      <dgm:t>
        <a:bodyPr/>
        <a:lstStyle/>
        <a:p>
          <a:endParaRPr lang="en-US"/>
        </a:p>
      </dgm:t>
    </dgm:pt>
    <dgm:pt modelId="{52FE3788-5538-4E6E-A7C6-658514BFFFFD}" type="sibTrans" cxnId="{FDD22A7D-3937-4CE2-AE5F-AFB3EB071EE5}">
      <dgm:prSet/>
      <dgm:spPr/>
      <dgm:t>
        <a:bodyPr/>
        <a:lstStyle/>
        <a:p>
          <a:endParaRPr lang="en-US"/>
        </a:p>
      </dgm:t>
    </dgm:pt>
    <dgm:pt modelId="{02208D72-9376-413A-AF66-DEA5AE4DBB82}">
      <dgm:prSet/>
      <dgm:spPr/>
      <dgm:t>
        <a:bodyPr/>
        <a:lstStyle/>
        <a:p>
          <a:r>
            <a:rPr lang="es-MX"/>
            <a:t>Risk Roles and responsibilities</a:t>
          </a:r>
          <a:endParaRPr lang="en-US"/>
        </a:p>
      </dgm:t>
    </dgm:pt>
    <dgm:pt modelId="{B863DF71-528B-48F7-9674-D5D7D180DCD1}" type="parTrans" cxnId="{08A6D05F-EB2F-4E23-97C3-F5656023C9D7}">
      <dgm:prSet/>
      <dgm:spPr/>
      <dgm:t>
        <a:bodyPr/>
        <a:lstStyle/>
        <a:p>
          <a:endParaRPr lang="en-US"/>
        </a:p>
      </dgm:t>
    </dgm:pt>
    <dgm:pt modelId="{AE2E2458-22C5-4412-AAC9-DA8025DD5DCD}" type="sibTrans" cxnId="{08A6D05F-EB2F-4E23-97C3-F5656023C9D7}">
      <dgm:prSet/>
      <dgm:spPr/>
      <dgm:t>
        <a:bodyPr/>
        <a:lstStyle/>
        <a:p>
          <a:endParaRPr lang="en-US"/>
        </a:p>
      </dgm:t>
    </dgm:pt>
    <dgm:pt modelId="{2A57856F-CABF-45E0-8C5E-793B9D672710}" type="pres">
      <dgm:prSet presAssocID="{41BC4BC4-B7A3-4D0E-9023-FC39AE8277A0}" presName="vert0" presStyleCnt="0">
        <dgm:presLayoutVars>
          <dgm:dir/>
          <dgm:animOne val="branch"/>
          <dgm:animLvl val="lvl"/>
        </dgm:presLayoutVars>
      </dgm:prSet>
      <dgm:spPr/>
    </dgm:pt>
    <dgm:pt modelId="{F145FC96-A57C-4EEF-A7E6-303EBA49F403}" type="pres">
      <dgm:prSet presAssocID="{56EBECE4-98F1-41AF-9E2C-7668B011DE8C}" presName="thickLine" presStyleLbl="alignNode1" presStyleIdx="0" presStyleCnt="5"/>
      <dgm:spPr/>
    </dgm:pt>
    <dgm:pt modelId="{B8F5685C-BB9B-4A37-9D06-74DF33270A7D}" type="pres">
      <dgm:prSet presAssocID="{56EBECE4-98F1-41AF-9E2C-7668B011DE8C}" presName="horz1" presStyleCnt="0"/>
      <dgm:spPr/>
    </dgm:pt>
    <dgm:pt modelId="{B8CD6B15-BD14-4AF1-84AB-9E0278B24EA9}" type="pres">
      <dgm:prSet presAssocID="{56EBECE4-98F1-41AF-9E2C-7668B011DE8C}" presName="tx1" presStyleLbl="revTx" presStyleIdx="0" presStyleCnt="5"/>
      <dgm:spPr/>
    </dgm:pt>
    <dgm:pt modelId="{3CE4C0DF-FBAA-4556-A717-D6D6A57F44DF}" type="pres">
      <dgm:prSet presAssocID="{56EBECE4-98F1-41AF-9E2C-7668B011DE8C}" presName="vert1" presStyleCnt="0"/>
      <dgm:spPr/>
    </dgm:pt>
    <dgm:pt modelId="{E53E40A3-ABDF-447F-8D69-E03C8E3CEB0E}" type="pres">
      <dgm:prSet presAssocID="{A059D264-9CA2-4050-B31D-6A4867993436}" presName="thickLine" presStyleLbl="alignNode1" presStyleIdx="1" presStyleCnt="5"/>
      <dgm:spPr/>
    </dgm:pt>
    <dgm:pt modelId="{6D843A86-2A0C-4CC3-AD3C-2AE0C6C01D37}" type="pres">
      <dgm:prSet presAssocID="{A059D264-9CA2-4050-B31D-6A4867993436}" presName="horz1" presStyleCnt="0"/>
      <dgm:spPr/>
    </dgm:pt>
    <dgm:pt modelId="{928F7FED-E7A4-4AEE-AEDB-27A9415E995A}" type="pres">
      <dgm:prSet presAssocID="{A059D264-9CA2-4050-B31D-6A4867993436}" presName="tx1" presStyleLbl="revTx" presStyleIdx="1" presStyleCnt="5"/>
      <dgm:spPr/>
    </dgm:pt>
    <dgm:pt modelId="{9AA2AEF1-D5B9-4A21-AA89-263744C8BD81}" type="pres">
      <dgm:prSet presAssocID="{A059D264-9CA2-4050-B31D-6A4867993436}" presName="vert1" presStyleCnt="0"/>
      <dgm:spPr/>
    </dgm:pt>
    <dgm:pt modelId="{B3480BE6-0CF4-4BEF-88B2-4BCA4830BD0D}" type="pres">
      <dgm:prSet presAssocID="{CB9A14F7-7028-4E69-8DD5-7EB9DC5E42B0}" presName="thickLine" presStyleLbl="alignNode1" presStyleIdx="2" presStyleCnt="5"/>
      <dgm:spPr/>
    </dgm:pt>
    <dgm:pt modelId="{B18A1D01-A7A5-4496-A3EF-FAC506C4B500}" type="pres">
      <dgm:prSet presAssocID="{CB9A14F7-7028-4E69-8DD5-7EB9DC5E42B0}" presName="horz1" presStyleCnt="0"/>
      <dgm:spPr/>
    </dgm:pt>
    <dgm:pt modelId="{39117156-CA79-4590-ADFA-3CAB54884D0C}" type="pres">
      <dgm:prSet presAssocID="{CB9A14F7-7028-4E69-8DD5-7EB9DC5E42B0}" presName="tx1" presStyleLbl="revTx" presStyleIdx="2" presStyleCnt="5"/>
      <dgm:spPr/>
    </dgm:pt>
    <dgm:pt modelId="{B9B93F49-E42F-48D4-97F9-36AB5A51F4F3}" type="pres">
      <dgm:prSet presAssocID="{CB9A14F7-7028-4E69-8DD5-7EB9DC5E42B0}" presName="vert1" presStyleCnt="0"/>
      <dgm:spPr/>
    </dgm:pt>
    <dgm:pt modelId="{B18250CE-8900-404A-8A54-5F3621C2AE1A}" type="pres">
      <dgm:prSet presAssocID="{FC29CBA6-C466-4850-B166-016FF6926D4B}" presName="thickLine" presStyleLbl="alignNode1" presStyleIdx="3" presStyleCnt="5"/>
      <dgm:spPr/>
    </dgm:pt>
    <dgm:pt modelId="{938C0237-DF1A-468B-9CFA-7FB9DDE218F6}" type="pres">
      <dgm:prSet presAssocID="{FC29CBA6-C466-4850-B166-016FF6926D4B}" presName="horz1" presStyleCnt="0"/>
      <dgm:spPr/>
    </dgm:pt>
    <dgm:pt modelId="{68123F49-3724-459A-91F4-06A84B6FD860}" type="pres">
      <dgm:prSet presAssocID="{FC29CBA6-C466-4850-B166-016FF6926D4B}" presName="tx1" presStyleLbl="revTx" presStyleIdx="3" presStyleCnt="5"/>
      <dgm:spPr/>
    </dgm:pt>
    <dgm:pt modelId="{3A62011C-62BA-432B-8DAC-7A0F3E798479}" type="pres">
      <dgm:prSet presAssocID="{FC29CBA6-C466-4850-B166-016FF6926D4B}" presName="vert1" presStyleCnt="0"/>
      <dgm:spPr/>
    </dgm:pt>
    <dgm:pt modelId="{C83A4796-3FDA-42C5-B10C-C970176C1BB6}" type="pres">
      <dgm:prSet presAssocID="{02208D72-9376-413A-AF66-DEA5AE4DBB82}" presName="thickLine" presStyleLbl="alignNode1" presStyleIdx="4" presStyleCnt="5"/>
      <dgm:spPr/>
    </dgm:pt>
    <dgm:pt modelId="{0D494B7E-AEF4-4065-9480-5C55A7C727CA}" type="pres">
      <dgm:prSet presAssocID="{02208D72-9376-413A-AF66-DEA5AE4DBB82}" presName="horz1" presStyleCnt="0"/>
      <dgm:spPr/>
    </dgm:pt>
    <dgm:pt modelId="{CFF56E26-6475-4800-AD7A-C283B2EAA384}" type="pres">
      <dgm:prSet presAssocID="{02208D72-9376-413A-AF66-DEA5AE4DBB82}" presName="tx1" presStyleLbl="revTx" presStyleIdx="4" presStyleCnt="5"/>
      <dgm:spPr/>
    </dgm:pt>
    <dgm:pt modelId="{0BD4F8F8-D6D7-45E2-97F8-0A8416C0D0F3}" type="pres">
      <dgm:prSet presAssocID="{02208D72-9376-413A-AF66-DEA5AE4DBB82}" presName="vert1" presStyleCnt="0"/>
      <dgm:spPr/>
    </dgm:pt>
  </dgm:ptLst>
  <dgm:cxnLst>
    <dgm:cxn modelId="{7A676132-4421-4D0B-B446-FA33AC1AE222}" type="presOf" srcId="{02208D72-9376-413A-AF66-DEA5AE4DBB82}" destId="{CFF56E26-6475-4800-AD7A-C283B2EAA384}" srcOrd="0" destOrd="0" presId="urn:microsoft.com/office/officeart/2008/layout/LinedList"/>
    <dgm:cxn modelId="{08A6D05F-EB2F-4E23-97C3-F5656023C9D7}" srcId="{41BC4BC4-B7A3-4D0E-9023-FC39AE8277A0}" destId="{02208D72-9376-413A-AF66-DEA5AE4DBB82}" srcOrd="4" destOrd="0" parTransId="{B863DF71-528B-48F7-9674-D5D7D180DCD1}" sibTransId="{AE2E2458-22C5-4412-AAC9-DA8025DD5DCD}"/>
    <dgm:cxn modelId="{BE976C47-254B-44B5-B757-D387DCA12E33}" srcId="{41BC4BC4-B7A3-4D0E-9023-FC39AE8277A0}" destId="{CB9A14F7-7028-4E69-8DD5-7EB9DC5E42B0}" srcOrd="2" destOrd="0" parTransId="{E6DC8447-CCB0-4EDA-AB2C-062D31CBE8E8}" sibTransId="{6E025EDD-41F5-44BE-AD39-6F3C116F01E3}"/>
    <dgm:cxn modelId="{F4A2BC54-5585-44CC-94D1-0DEC21FA9801}" srcId="{41BC4BC4-B7A3-4D0E-9023-FC39AE8277A0}" destId="{A059D264-9CA2-4050-B31D-6A4867993436}" srcOrd="1" destOrd="0" parTransId="{41FBE469-2316-47F6-B88B-D5E5AC8C3C47}" sibTransId="{4B057BE3-3398-4261-8F26-3E7FB9F71751}"/>
    <dgm:cxn modelId="{59803755-1687-4393-BFB4-FAE6952AE8BB}" srcId="{41BC4BC4-B7A3-4D0E-9023-FC39AE8277A0}" destId="{56EBECE4-98F1-41AF-9E2C-7668B011DE8C}" srcOrd="0" destOrd="0" parTransId="{C7B20927-8A0A-42E0-9814-EAEEF5D8E1DD}" sibTransId="{07F8FC66-A7FB-467A-8609-807C854104AC}"/>
    <dgm:cxn modelId="{FDD22A7D-3937-4CE2-AE5F-AFB3EB071EE5}" srcId="{41BC4BC4-B7A3-4D0E-9023-FC39AE8277A0}" destId="{FC29CBA6-C466-4850-B166-016FF6926D4B}" srcOrd="3" destOrd="0" parTransId="{8A95C3D0-806A-4B18-BD22-D9D20E39C33C}" sibTransId="{52FE3788-5538-4E6E-A7C6-658514BFFFFD}"/>
    <dgm:cxn modelId="{FA0858C8-42C3-4E86-8598-536F4ABBCB91}" type="presOf" srcId="{A059D264-9CA2-4050-B31D-6A4867993436}" destId="{928F7FED-E7A4-4AEE-AEDB-27A9415E995A}" srcOrd="0" destOrd="0" presId="urn:microsoft.com/office/officeart/2008/layout/LinedList"/>
    <dgm:cxn modelId="{CC4DB7D0-AE91-45F0-A940-4C51D1C3200F}" type="presOf" srcId="{CB9A14F7-7028-4E69-8DD5-7EB9DC5E42B0}" destId="{39117156-CA79-4590-ADFA-3CAB54884D0C}" srcOrd="0" destOrd="0" presId="urn:microsoft.com/office/officeart/2008/layout/LinedList"/>
    <dgm:cxn modelId="{BC5D1AD9-E7EF-4090-90C7-603A7AFED471}" type="presOf" srcId="{FC29CBA6-C466-4850-B166-016FF6926D4B}" destId="{68123F49-3724-459A-91F4-06A84B6FD860}" srcOrd="0" destOrd="0" presId="urn:microsoft.com/office/officeart/2008/layout/LinedList"/>
    <dgm:cxn modelId="{20BFDFE4-C580-406D-B06B-BE57D64FC0AE}" type="presOf" srcId="{41BC4BC4-B7A3-4D0E-9023-FC39AE8277A0}" destId="{2A57856F-CABF-45E0-8C5E-793B9D672710}" srcOrd="0" destOrd="0" presId="urn:microsoft.com/office/officeart/2008/layout/LinedList"/>
    <dgm:cxn modelId="{E93CB3EC-351D-4543-AA06-D91AD4FB90FC}" type="presOf" srcId="{56EBECE4-98F1-41AF-9E2C-7668B011DE8C}" destId="{B8CD6B15-BD14-4AF1-84AB-9E0278B24EA9}" srcOrd="0" destOrd="0" presId="urn:microsoft.com/office/officeart/2008/layout/LinedList"/>
    <dgm:cxn modelId="{D01302BE-84EC-442F-8AA1-309D41E20604}" type="presParOf" srcId="{2A57856F-CABF-45E0-8C5E-793B9D672710}" destId="{F145FC96-A57C-4EEF-A7E6-303EBA49F403}" srcOrd="0" destOrd="0" presId="urn:microsoft.com/office/officeart/2008/layout/LinedList"/>
    <dgm:cxn modelId="{BF1961CB-CCC3-4EB9-A9BC-2A4255B3AF66}" type="presParOf" srcId="{2A57856F-CABF-45E0-8C5E-793B9D672710}" destId="{B8F5685C-BB9B-4A37-9D06-74DF33270A7D}" srcOrd="1" destOrd="0" presId="urn:microsoft.com/office/officeart/2008/layout/LinedList"/>
    <dgm:cxn modelId="{7F6A9326-4861-4A7D-AFE9-D62B60A83D6C}" type="presParOf" srcId="{B8F5685C-BB9B-4A37-9D06-74DF33270A7D}" destId="{B8CD6B15-BD14-4AF1-84AB-9E0278B24EA9}" srcOrd="0" destOrd="0" presId="urn:microsoft.com/office/officeart/2008/layout/LinedList"/>
    <dgm:cxn modelId="{FBA696B0-2BF5-48EC-8193-23FD4AB455EA}" type="presParOf" srcId="{B8F5685C-BB9B-4A37-9D06-74DF33270A7D}" destId="{3CE4C0DF-FBAA-4556-A717-D6D6A57F44DF}" srcOrd="1" destOrd="0" presId="urn:microsoft.com/office/officeart/2008/layout/LinedList"/>
    <dgm:cxn modelId="{9B01550C-75C3-423C-BA13-16E0C2731200}" type="presParOf" srcId="{2A57856F-CABF-45E0-8C5E-793B9D672710}" destId="{E53E40A3-ABDF-447F-8D69-E03C8E3CEB0E}" srcOrd="2" destOrd="0" presId="urn:microsoft.com/office/officeart/2008/layout/LinedList"/>
    <dgm:cxn modelId="{931D2419-40F4-4FEC-AA02-A04D90DFACD8}" type="presParOf" srcId="{2A57856F-CABF-45E0-8C5E-793B9D672710}" destId="{6D843A86-2A0C-4CC3-AD3C-2AE0C6C01D37}" srcOrd="3" destOrd="0" presId="urn:microsoft.com/office/officeart/2008/layout/LinedList"/>
    <dgm:cxn modelId="{254CBB8E-8A9E-4366-9851-15081CC196C3}" type="presParOf" srcId="{6D843A86-2A0C-4CC3-AD3C-2AE0C6C01D37}" destId="{928F7FED-E7A4-4AEE-AEDB-27A9415E995A}" srcOrd="0" destOrd="0" presId="urn:microsoft.com/office/officeart/2008/layout/LinedList"/>
    <dgm:cxn modelId="{AEF9626C-A5A2-4CE5-918B-200F959FAB9F}" type="presParOf" srcId="{6D843A86-2A0C-4CC3-AD3C-2AE0C6C01D37}" destId="{9AA2AEF1-D5B9-4A21-AA89-263744C8BD81}" srcOrd="1" destOrd="0" presId="urn:microsoft.com/office/officeart/2008/layout/LinedList"/>
    <dgm:cxn modelId="{94404E5E-734B-43AE-AF6D-2B55DC190DC5}" type="presParOf" srcId="{2A57856F-CABF-45E0-8C5E-793B9D672710}" destId="{B3480BE6-0CF4-4BEF-88B2-4BCA4830BD0D}" srcOrd="4" destOrd="0" presId="urn:microsoft.com/office/officeart/2008/layout/LinedList"/>
    <dgm:cxn modelId="{A6B95C27-4F88-47F4-BC7B-A6DE0CADA570}" type="presParOf" srcId="{2A57856F-CABF-45E0-8C5E-793B9D672710}" destId="{B18A1D01-A7A5-4496-A3EF-FAC506C4B500}" srcOrd="5" destOrd="0" presId="urn:microsoft.com/office/officeart/2008/layout/LinedList"/>
    <dgm:cxn modelId="{D6AF027F-B712-4B1F-8F8E-691EC08E6DDA}" type="presParOf" srcId="{B18A1D01-A7A5-4496-A3EF-FAC506C4B500}" destId="{39117156-CA79-4590-ADFA-3CAB54884D0C}" srcOrd="0" destOrd="0" presId="urn:microsoft.com/office/officeart/2008/layout/LinedList"/>
    <dgm:cxn modelId="{6ECE3708-A46A-425B-8892-F917E36330BB}" type="presParOf" srcId="{B18A1D01-A7A5-4496-A3EF-FAC506C4B500}" destId="{B9B93F49-E42F-48D4-97F9-36AB5A51F4F3}" srcOrd="1" destOrd="0" presId="urn:microsoft.com/office/officeart/2008/layout/LinedList"/>
    <dgm:cxn modelId="{2D360791-B7E2-4E92-B12C-E6C3A247E9DD}" type="presParOf" srcId="{2A57856F-CABF-45E0-8C5E-793B9D672710}" destId="{B18250CE-8900-404A-8A54-5F3621C2AE1A}" srcOrd="6" destOrd="0" presId="urn:microsoft.com/office/officeart/2008/layout/LinedList"/>
    <dgm:cxn modelId="{263FBADB-012B-4AAC-A432-23A8F091F00A}" type="presParOf" srcId="{2A57856F-CABF-45E0-8C5E-793B9D672710}" destId="{938C0237-DF1A-468B-9CFA-7FB9DDE218F6}" srcOrd="7" destOrd="0" presId="urn:microsoft.com/office/officeart/2008/layout/LinedList"/>
    <dgm:cxn modelId="{1391C8A5-EE6B-4EF5-AE34-F18947BD84E3}" type="presParOf" srcId="{938C0237-DF1A-468B-9CFA-7FB9DDE218F6}" destId="{68123F49-3724-459A-91F4-06A84B6FD860}" srcOrd="0" destOrd="0" presId="urn:microsoft.com/office/officeart/2008/layout/LinedList"/>
    <dgm:cxn modelId="{5D66611D-467D-4E05-8349-3BD120E9E9DF}" type="presParOf" srcId="{938C0237-DF1A-468B-9CFA-7FB9DDE218F6}" destId="{3A62011C-62BA-432B-8DAC-7A0F3E798479}" srcOrd="1" destOrd="0" presId="urn:microsoft.com/office/officeart/2008/layout/LinedList"/>
    <dgm:cxn modelId="{CD812D74-C211-406E-B44E-9FC7F265F5DE}" type="presParOf" srcId="{2A57856F-CABF-45E0-8C5E-793B9D672710}" destId="{C83A4796-3FDA-42C5-B10C-C970176C1BB6}" srcOrd="8" destOrd="0" presId="urn:microsoft.com/office/officeart/2008/layout/LinedList"/>
    <dgm:cxn modelId="{9644C1BB-275F-47BB-8146-9E167C47E5EF}" type="presParOf" srcId="{2A57856F-CABF-45E0-8C5E-793B9D672710}" destId="{0D494B7E-AEF4-4065-9480-5C55A7C727CA}" srcOrd="9" destOrd="0" presId="urn:microsoft.com/office/officeart/2008/layout/LinedList"/>
    <dgm:cxn modelId="{F385E5BE-52D1-4EB7-AED1-65B5C4EC2A96}" type="presParOf" srcId="{0D494B7E-AEF4-4065-9480-5C55A7C727CA}" destId="{CFF56E26-6475-4800-AD7A-C283B2EAA384}" srcOrd="0" destOrd="0" presId="urn:microsoft.com/office/officeart/2008/layout/LinedList"/>
    <dgm:cxn modelId="{F3F74CE4-1DFE-4B8D-AF7D-E4C3FA24EA06}" type="presParOf" srcId="{0D494B7E-AEF4-4065-9480-5C55A7C727CA}" destId="{0BD4F8F8-D6D7-45E2-97F8-0A8416C0D0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964E9A-E6B8-4764-91E0-A4AFD468247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962E1F-7E17-4A04-A96D-B6764C523D3F}">
      <dgm:prSet/>
      <dgm:spPr/>
      <dgm:t>
        <a:bodyPr/>
        <a:lstStyle/>
        <a:p>
          <a:r>
            <a:rPr lang="es-MX"/>
            <a:t>Stakeholder</a:t>
          </a:r>
          <a:r>
            <a:rPr lang="es-MX" b="1"/>
            <a:t> </a:t>
          </a:r>
          <a:r>
            <a:rPr lang="es-MX"/>
            <a:t>Education</a:t>
          </a:r>
          <a:endParaRPr lang="en-US"/>
        </a:p>
      </dgm:t>
    </dgm:pt>
    <dgm:pt modelId="{EC95937F-E6F2-43C6-8710-1822C04D3D44}" type="parTrans" cxnId="{A72E8FB8-4850-44E7-AE83-9B41CCB583A1}">
      <dgm:prSet/>
      <dgm:spPr/>
      <dgm:t>
        <a:bodyPr/>
        <a:lstStyle/>
        <a:p>
          <a:endParaRPr lang="en-US"/>
        </a:p>
      </dgm:t>
    </dgm:pt>
    <dgm:pt modelId="{7C0E4B04-21C3-414F-B675-32074FE2C9C2}" type="sibTrans" cxnId="{A72E8FB8-4850-44E7-AE83-9B41CCB583A1}">
      <dgm:prSet/>
      <dgm:spPr/>
      <dgm:t>
        <a:bodyPr/>
        <a:lstStyle/>
        <a:p>
          <a:endParaRPr lang="en-US"/>
        </a:p>
      </dgm:t>
    </dgm:pt>
    <dgm:pt modelId="{0A14309F-0C5E-4E30-B4B0-D26C5B9C3DBF}">
      <dgm:prSet/>
      <dgm:spPr/>
      <dgm:t>
        <a:bodyPr/>
        <a:lstStyle/>
        <a:p>
          <a:r>
            <a:rPr lang="es-MX"/>
            <a:t>Coaching Team members</a:t>
          </a:r>
          <a:endParaRPr lang="en-US"/>
        </a:p>
      </dgm:t>
    </dgm:pt>
    <dgm:pt modelId="{9EEB8064-5E3F-4A5A-ADD7-A9C314F4654F}" type="parTrans" cxnId="{8FADD174-9446-47DE-BE88-D0C6163D7BD2}">
      <dgm:prSet/>
      <dgm:spPr/>
      <dgm:t>
        <a:bodyPr/>
        <a:lstStyle/>
        <a:p>
          <a:endParaRPr lang="en-US"/>
        </a:p>
      </dgm:t>
    </dgm:pt>
    <dgm:pt modelId="{E69DBB3E-FDA2-4F2B-B34C-D649B57F6C32}" type="sibTrans" cxnId="{8FADD174-9446-47DE-BE88-D0C6163D7BD2}">
      <dgm:prSet/>
      <dgm:spPr/>
      <dgm:t>
        <a:bodyPr/>
        <a:lstStyle/>
        <a:p>
          <a:endParaRPr lang="en-US"/>
        </a:p>
      </dgm:t>
    </dgm:pt>
    <dgm:pt modelId="{0E869C01-A1AF-4C9C-B68C-EC0E28A56159}">
      <dgm:prSet/>
      <dgm:spPr/>
      <dgm:t>
        <a:bodyPr/>
        <a:lstStyle/>
        <a:p>
          <a:r>
            <a:rPr lang="es-MX"/>
            <a:t>Risk Attitudes and Tolerances</a:t>
          </a:r>
          <a:endParaRPr lang="en-US"/>
        </a:p>
      </dgm:t>
    </dgm:pt>
    <dgm:pt modelId="{C2D82805-2B27-4910-AAFF-78EF0EADE799}" type="parTrans" cxnId="{273C57B3-6253-4594-87C6-3A176D98774D}">
      <dgm:prSet/>
      <dgm:spPr/>
      <dgm:t>
        <a:bodyPr/>
        <a:lstStyle/>
        <a:p>
          <a:endParaRPr lang="en-US"/>
        </a:p>
      </dgm:t>
    </dgm:pt>
    <dgm:pt modelId="{93E4970D-5B74-46B4-A219-DACBC9AC46B8}" type="sibTrans" cxnId="{273C57B3-6253-4594-87C6-3A176D98774D}">
      <dgm:prSet/>
      <dgm:spPr/>
      <dgm:t>
        <a:bodyPr/>
        <a:lstStyle/>
        <a:p>
          <a:endParaRPr lang="en-US"/>
        </a:p>
      </dgm:t>
    </dgm:pt>
    <dgm:pt modelId="{4A825893-1AD2-4788-A806-BB126E5A67A5}">
      <dgm:prSet/>
      <dgm:spPr/>
      <dgm:t>
        <a:bodyPr/>
        <a:lstStyle/>
        <a:p>
          <a:r>
            <a:rPr lang="es-MX"/>
            <a:t>Stakeholder Identification and Analysis</a:t>
          </a:r>
          <a:endParaRPr lang="en-US"/>
        </a:p>
      </dgm:t>
    </dgm:pt>
    <dgm:pt modelId="{F5F943C6-4946-453B-9448-C992B1BC8C56}" type="parTrans" cxnId="{7C4AFA29-C5D6-4EDF-854C-0F3A4A175D5B}">
      <dgm:prSet/>
      <dgm:spPr/>
      <dgm:t>
        <a:bodyPr/>
        <a:lstStyle/>
        <a:p>
          <a:endParaRPr lang="en-US"/>
        </a:p>
      </dgm:t>
    </dgm:pt>
    <dgm:pt modelId="{4CF86D16-13F2-4298-8709-C5558309077C}" type="sibTrans" cxnId="{7C4AFA29-C5D6-4EDF-854C-0F3A4A175D5B}">
      <dgm:prSet/>
      <dgm:spPr/>
      <dgm:t>
        <a:bodyPr/>
        <a:lstStyle/>
        <a:p>
          <a:endParaRPr lang="en-US"/>
        </a:p>
      </dgm:t>
    </dgm:pt>
    <dgm:pt modelId="{8E0EAB97-DCEF-47F8-AEAA-C01DAD4D9817}">
      <dgm:prSet/>
      <dgm:spPr/>
      <dgm:t>
        <a:bodyPr/>
        <a:lstStyle/>
        <a:p>
          <a:r>
            <a:rPr lang="es-MX" b="1" dirty="0" err="1">
              <a:solidFill>
                <a:schemeClr val="accent1"/>
              </a:solidFill>
            </a:rPr>
            <a:t>Risk</a:t>
          </a:r>
          <a:r>
            <a:rPr lang="es-MX" b="1" dirty="0">
              <a:solidFill>
                <a:schemeClr val="accent1"/>
              </a:solidFill>
            </a:rPr>
            <a:t> Roles and </a:t>
          </a:r>
          <a:r>
            <a:rPr lang="es-MX" b="1" dirty="0" err="1">
              <a:solidFill>
                <a:schemeClr val="accent1"/>
              </a:solidFill>
            </a:rPr>
            <a:t>responsibilities</a:t>
          </a:r>
          <a:endParaRPr lang="en-US" dirty="0">
            <a:solidFill>
              <a:schemeClr val="accent1"/>
            </a:solidFill>
          </a:endParaRPr>
        </a:p>
      </dgm:t>
    </dgm:pt>
    <dgm:pt modelId="{9634FCC7-BB82-4F4F-BE94-4E9E75C3EFF3}" type="parTrans" cxnId="{7CA5A394-BD5C-4E66-9D2F-EF841BE63F8F}">
      <dgm:prSet/>
      <dgm:spPr/>
      <dgm:t>
        <a:bodyPr/>
        <a:lstStyle/>
        <a:p>
          <a:endParaRPr lang="en-US"/>
        </a:p>
      </dgm:t>
    </dgm:pt>
    <dgm:pt modelId="{F08E176F-3420-40F0-A3DC-F9F409337222}" type="sibTrans" cxnId="{7CA5A394-BD5C-4E66-9D2F-EF841BE63F8F}">
      <dgm:prSet/>
      <dgm:spPr/>
      <dgm:t>
        <a:bodyPr/>
        <a:lstStyle/>
        <a:p>
          <a:endParaRPr lang="en-US"/>
        </a:p>
      </dgm:t>
    </dgm:pt>
    <dgm:pt modelId="{60558895-D6D9-4AF5-94EB-CFED44BF9F32}" type="pres">
      <dgm:prSet presAssocID="{30964E9A-E6B8-4764-91E0-A4AFD468247A}" presName="vert0" presStyleCnt="0">
        <dgm:presLayoutVars>
          <dgm:dir/>
          <dgm:animOne val="branch"/>
          <dgm:animLvl val="lvl"/>
        </dgm:presLayoutVars>
      </dgm:prSet>
      <dgm:spPr/>
    </dgm:pt>
    <dgm:pt modelId="{06854165-E596-45C3-9FCB-A6798D1EE449}" type="pres">
      <dgm:prSet presAssocID="{14962E1F-7E17-4A04-A96D-B6764C523D3F}" presName="thickLine" presStyleLbl="alignNode1" presStyleIdx="0" presStyleCnt="5"/>
      <dgm:spPr/>
    </dgm:pt>
    <dgm:pt modelId="{C585BF8D-07F3-4C03-B390-E627649FC5C5}" type="pres">
      <dgm:prSet presAssocID="{14962E1F-7E17-4A04-A96D-B6764C523D3F}" presName="horz1" presStyleCnt="0"/>
      <dgm:spPr/>
    </dgm:pt>
    <dgm:pt modelId="{EB383D13-3AF0-480B-8E32-E18103CE4749}" type="pres">
      <dgm:prSet presAssocID="{14962E1F-7E17-4A04-A96D-B6764C523D3F}" presName="tx1" presStyleLbl="revTx" presStyleIdx="0" presStyleCnt="5"/>
      <dgm:spPr/>
    </dgm:pt>
    <dgm:pt modelId="{2CDF3E2F-C99E-4AFE-87BE-7E468A908119}" type="pres">
      <dgm:prSet presAssocID="{14962E1F-7E17-4A04-A96D-B6764C523D3F}" presName="vert1" presStyleCnt="0"/>
      <dgm:spPr/>
    </dgm:pt>
    <dgm:pt modelId="{3E249DFE-943B-4E97-A6D9-9CBFC1A8A0E2}" type="pres">
      <dgm:prSet presAssocID="{0A14309F-0C5E-4E30-B4B0-D26C5B9C3DBF}" presName="thickLine" presStyleLbl="alignNode1" presStyleIdx="1" presStyleCnt="5"/>
      <dgm:spPr/>
    </dgm:pt>
    <dgm:pt modelId="{104B31E1-40BE-4055-9140-4D1417AF442C}" type="pres">
      <dgm:prSet presAssocID="{0A14309F-0C5E-4E30-B4B0-D26C5B9C3DBF}" presName="horz1" presStyleCnt="0"/>
      <dgm:spPr/>
    </dgm:pt>
    <dgm:pt modelId="{E048158B-BF35-40FE-93F3-DC1867B0E0C5}" type="pres">
      <dgm:prSet presAssocID="{0A14309F-0C5E-4E30-B4B0-D26C5B9C3DBF}" presName="tx1" presStyleLbl="revTx" presStyleIdx="1" presStyleCnt="5"/>
      <dgm:spPr/>
    </dgm:pt>
    <dgm:pt modelId="{29BAC0D5-01A6-43E7-9FDD-534C9A92A528}" type="pres">
      <dgm:prSet presAssocID="{0A14309F-0C5E-4E30-B4B0-D26C5B9C3DBF}" presName="vert1" presStyleCnt="0"/>
      <dgm:spPr/>
    </dgm:pt>
    <dgm:pt modelId="{8553A2AF-363D-4420-9773-CFFA2357E2CC}" type="pres">
      <dgm:prSet presAssocID="{0E869C01-A1AF-4C9C-B68C-EC0E28A56159}" presName="thickLine" presStyleLbl="alignNode1" presStyleIdx="2" presStyleCnt="5"/>
      <dgm:spPr/>
    </dgm:pt>
    <dgm:pt modelId="{7ABBAE78-9EDB-4C88-BB29-CEA93656B51A}" type="pres">
      <dgm:prSet presAssocID="{0E869C01-A1AF-4C9C-B68C-EC0E28A56159}" presName="horz1" presStyleCnt="0"/>
      <dgm:spPr/>
    </dgm:pt>
    <dgm:pt modelId="{A4CF5F4D-5122-4F08-9174-6868C486B436}" type="pres">
      <dgm:prSet presAssocID="{0E869C01-A1AF-4C9C-B68C-EC0E28A56159}" presName="tx1" presStyleLbl="revTx" presStyleIdx="2" presStyleCnt="5"/>
      <dgm:spPr/>
    </dgm:pt>
    <dgm:pt modelId="{8A2060E1-17A1-4498-A796-F6EBB5EBFED1}" type="pres">
      <dgm:prSet presAssocID="{0E869C01-A1AF-4C9C-B68C-EC0E28A56159}" presName="vert1" presStyleCnt="0"/>
      <dgm:spPr/>
    </dgm:pt>
    <dgm:pt modelId="{A5077B1D-304F-4D47-8F11-98DA1751068D}" type="pres">
      <dgm:prSet presAssocID="{4A825893-1AD2-4788-A806-BB126E5A67A5}" presName="thickLine" presStyleLbl="alignNode1" presStyleIdx="3" presStyleCnt="5"/>
      <dgm:spPr/>
    </dgm:pt>
    <dgm:pt modelId="{0EA14CA3-CD6B-40B7-9D89-925DD782A056}" type="pres">
      <dgm:prSet presAssocID="{4A825893-1AD2-4788-A806-BB126E5A67A5}" presName="horz1" presStyleCnt="0"/>
      <dgm:spPr/>
    </dgm:pt>
    <dgm:pt modelId="{BFFA6CBF-7B0E-48AE-8B31-1181F18BBD6E}" type="pres">
      <dgm:prSet presAssocID="{4A825893-1AD2-4788-A806-BB126E5A67A5}" presName="tx1" presStyleLbl="revTx" presStyleIdx="3" presStyleCnt="5"/>
      <dgm:spPr/>
    </dgm:pt>
    <dgm:pt modelId="{354530B3-651B-42AC-BD63-12BB3FC206C9}" type="pres">
      <dgm:prSet presAssocID="{4A825893-1AD2-4788-A806-BB126E5A67A5}" presName="vert1" presStyleCnt="0"/>
      <dgm:spPr/>
    </dgm:pt>
    <dgm:pt modelId="{D3C8CC10-5611-4BBF-A47C-9152CBEB9DB8}" type="pres">
      <dgm:prSet presAssocID="{8E0EAB97-DCEF-47F8-AEAA-C01DAD4D9817}" presName="thickLine" presStyleLbl="alignNode1" presStyleIdx="4" presStyleCnt="5"/>
      <dgm:spPr/>
    </dgm:pt>
    <dgm:pt modelId="{158424FE-3E75-40F4-8399-0D28605F89E6}" type="pres">
      <dgm:prSet presAssocID="{8E0EAB97-DCEF-47F8-AEAA-C01DAD4D9817}" presName="horz1" presStyleCnt="0"/>
      <dgm:spPr/>
    </dgm:pt>
    <dgm:pt modelId="{B8760B14-4633-487D-9503-2CF8A9666629}" type="pres">
      <dgm:prSet presAssocID="{8E0EAB97-DCEF-47F8-AEAA-C01DAD4D9817}" presName="tx1" presStyleLbl="revTx" presStyleIdx="4" presStyleCnt="5"/>
      <dgm:spPr/>
    </dgm:pt>
    <dgm:pt modelId="{0D1F02B0-AF2C-4510-B80F-CA79C3A591F7}" type="pres">
      <dgm:prSet presAssocID="{8E0EAB97-DCEF-47F8-AEAA-C01DAD4D9817}" presName="vert1" presStyleCnt="0"/>
      <dgm:spPr/>
    </dgm:pt>
  </dgm:ptLst>
  <dgm:cxnLst>
    <dgm:cxn modelId="{4C01EA05-420F-4719-B01C-CE0F0602A2CE}" type="presOf" srcId="{0A14309F-0C5E-4E30-B4B0-D26C5B9C3DBF}" destId="{E048158B-BF35-40FE-93F3-DC1867B0E0C5}" srcOrd="0" destOrd="0" presId="urn:microsoft.com/office/officeart/2008/layout/LinedList"/>
    <dgm:cxn modelId="{7C4AFA29-C5D6-4EDF-854C-0F3A4A175D5B}" srcId="{30964E9A-E6B8-4764-91E0-A4AFD468247A}" destId="{4A825893-1AD2-4788-A806-BB126E5A67A5}" srcOrd="3" destOrd="0" parTransId="{F5F943C6-4946-453B-9448-C992B1BC8C56}" sibTransId="{4CF86D16-13F2-4298-8709-C5558309077C}"/>
    <dgm:cxn modelId="{535C995C-73DD-4247-BD74-0B180AAF5091}" type="presOf" srcId="{8E0EAB97-DCEF-47F8-AEAA-C01DAD4D9817}" destId="{B8760B14-4633-487D-9503-2CF8A9666629}" srcOrd="0" destOrd="0" presId="urn:microsoft.com/office/officeart/2008/layout/LinedList"/>
    <dgm:cxn modelId="{C72CF45C-AF55-4494-9921-24C848C7801E}" type="presOf" srcId="{14962E1F-7E17-4A04-A96D-B6764C523D3F}" destId="{EB383D13-3AF0-480B-8E32-E18103CE4749}" srcOrd="0" destOrd="0" presId="urn:microsoft.com/office/officeart/2008/layout/LinedList"/>
    <dgm:cxn modelId="{8FADD174-9446-47DE-BE88-D0C6163D7BD2}" srcId="{30964E9A-E6B8-4764-91E0-A4AFD468247A}" destId="{0A14309F-0C5E-4E30-B4B0-D26C5B9C3DBF}" srcOrd="1" destOrd="0" parTransId="{9EEB8064-5E3F-4A5A-ADD7-A9C314F4654F}" sibTransId="{E69DBB3E-FDA2-4F2B-B34C-D649B57F6C32}"/>
    <dgm:cxn modelId="{7CA5A394-BD5C-4E66-9D2F-EF841BE63F8F}" srcId="{30964E9A-E6B8-4764-91E0-A4AFD468247A}" destId="{8E0EAB97-DCEF-47F8-AEAA-C01DAD4D9817}" srcOrd="4" destOrd="0" parTransId="{9634FCC7-BB82-4F4F-BE94-4E9E75C3EFF3}" sibTransId="{F08E176F-3420-40F0-A3DC-F9F409337222}"/>
    <dgm:cxn modelId="{273C57B3-6253-4594-87C6-3A176D98774D}" srcId="{30964E9A-E6B8-4764-91E0-A4AFD468247A}" destId="{0E869C01-A1AF-4C9C-B68C-EC0E28A56159}" srcOrd="2" destOrd="0" parTransId="{C2D82805-2B27-4910-AAFF-78EF0EADE799}" sibTransId="{93E4970D-5B74-46B4-A219-DACBC9AC46B8}"/>
    <dgm:cxn modelId="{A72E8FB8-4850-44E7-AE83-9B41CCB583A1}" srcId="{30964E9A-E6B8-4764-91E0-A4AFD468247A}" destId="{14962E1F-7E17-4A04-A96D-B6764C523D3F}" srcOrd="0" destOrd="0" parTransId="{EC95937F-E6F2-43C6-8710-1822C04D3D44}" sibTransId="{7C0E4B04-21C3-414F-B675-32074FE2C9C2}"/>
    <dgm:cxn modelId="{27B39EBC-1CCC-4741-93F6-6712637BCB41}" type="presOf" srcId="{30964E9A-E6B8-4764-91E0-A4AFD468247A}" destId="{60558895-D6D9-4AF5-94EB-CFED44BF9F32}" srcOrd="0" destOrd="0" presId="urn:microsoft.com/office/officeart/2008/layout/LinedList"/>
    <dgm:cxn modelId="{EBFF5AC4-C096-4AB5-9D08-9DC1D0D13B0A}" type="presOf" srcId="{4A825893-1AD2-4788-A806-BB126E5A67A5}" destId="{BFFA6CBF-7B0E-48AE-8B31-1181F18BBD6E}" srcOrd="0" destOrd="0" presId="urn:microsoft.com/office/officeart/2008/layout/LinedList"/>
    <dgm:cxn modelId="{03D76CF2-4E0E-4C6A-904D-27DFF64FB61A}" type="presOf" srcId="{0E869C01-A1AF-4C9C-B68C-EC0E28A56159}" destId="{A4CF5F4D-5122-4F08-9174-6868C486B436}" srcOrd="0" destOrd="0" presId="urn:microsoft.com/office/officeart/2008/layout/LinedList"/>
    <dgm:cxn modelId="{24B33C0D-F0CA-4270-A0DB-34A602C4C5F5}" type="presParOf" srcId="{60558895-D6D9-4AF5-94EB-CFED44BF9F32}" destId="{06854165-E596-45C3-9FCB-A6798D1EE449}" srcOrd="0" destOrd="0" presId="urn:microsoft.com/office/officeart/2008/layout/LinedList"/>
    <dgm:cxn modelId="{E5A8952F-B97A-4AB6-A010-3E57C77FDC6A}" type="presParOf" srcId="{60558895-D6D9-4AF5-94EB-CFED44BF9F32}" destId="{C585BF8D-07F3-4C03-B390-E627649FC5C5}" srcOrd="1" destOrd="0" presId="urn:microsoft.com/office/officeart/2008/layout/LinedList"/>
    <dgm:cxn modelId="{2A5EEE31-918B-4307-9BA8-5D239BCEAED4}" type="presParOf" srcId="{C585BF8D-07F3-4C03-B390-E627649FC5C5}" destId="{EB383D13-3AF0-480B-8E32-E18103CE4749}" srcOrd="0" destOrd="0" presId="urn:microsoft.com/office/officeart/2008/layout/LinedList"/>
    <dgm:cxn modelId="{E7C99AED-044D-444C-B612-FCF0F4E39A04}" type="presParOf" srcId="{C585BF8D-07F3-4C03-B390-E627649FC5C5}" destId="{2CDF3E2F-C99E-4AFE-87BE-7E468A908119}" srcOrd="1" destOrd="0" presId="urn:microsoft.com/office/officeart/2008/layout/LinedList"/>
    <dgm:cxn modelId="{D7604DB3-3310-43F5-BCE0-1E7C774C3373}" type="presParOf" srcId="{60558895-D6D9-4AF5-94EB-CFED44BF9F32}" destId="{3E249DFE-943B-4E97-A6D9-9CBFC1A8A0E2}" srcOrd="2" destOrd="0" presId="urn:microsoft.com/office/officeart/2008/layout/LinedList"/>
    <dgm:cxn modelId="{1C7813E1-3ECC-4B2D-963F-2B8F755E5E88}" type="presParOf" srcId="{60558895-D6D9-4AF5-94EB-CFED44BF9F32}" destId="{104B31E1-40BE-4055-9140-4D1417AF442C}" srcOrd="3" destOrd="0" presId="urn:microsoft.com/office/officeart/2008/layout/LinedList"/>
    <dgm:cxn modelId="{608EA4A9-401B-4FBA-BAE7-3622E02676C2}" type="presParOf" srcId="{104B31E1-40BE-4055-9140-4D1417AF442C}" destId="{E048158B-BF35-40FE-93F3-DC1867B0E0C5}" srcOrd="0" destOrd="0" presId="urn:microsoft.com/office/officeart/2008/layout/LinedList"/>
    <dgm:cxn modelId="{D70611E9-9386-4584-8460-E65B12A8C68A}" type="presParOf" srcId="{104B31E1-40BE-4055-9140-4D1417AF442C}" destId="{29BAC0D5-01A6-43E7-9FDD-534C9A92A528}" srcOrd="1" destOrd="0" presId="urn:microsoft.com/office/officeart/2008/layout/LinedList"/>
    <dgm:cxn modelId="{9F627D04-7D57-452C-A4F4-22095D3A66C3}" type="presParOf" srcId="{60558895-D6D9-4AF5-94EB-CFED44BF9F32}" destId="{8553A2AF-363D-4420-9773-CFFA2357E2CC}" srcOrd="4" destOrd="0" presId="urn:microsoft.com/office/officeart/2008/layout/LinedList"/>
    <dgm:cxn modelId="{6387BF32-B49F-4E1E-86EC-32B34091F314}" type="presParOf" srcId="{60558895-D6D9-4AF5-94EB-CFED44BF9F32}" destId="{7ABBAE78-9EDB-4C88-BB29-CEA93656B51A}" srcOrd="5" destOrd="0" presId="urn:microsoft.com/office/officeart/2008/layout/LinedList"/>
    <dgm:cxn modelId="{1D43C883-5349-4FCE-909B-678D21B7A16E}" type="presParOf" srcId="{7ABBAE78-9EDB-4C88-BB29-CEA93656B51A}" destId="{A4CF5F4D-5122-4F08-9174-6868C486B436}" srcOrd="0" destOrd="0" presId="urn:microsoft.com/office/officeart/2008/layout/LinedList"/>
    <dgm:cxn modelId="{4E60AAB7-166A-4A6C-8E3D-261B2B5A27F4}" type="presParOf" srcId="{7ABBAE78-9EDB-4C88-BB29-CEA93656B51A}" destId="{8A2060E1-17A1-4498-A796-F6EBB5EBFED1}" srcOrd="1" destOrd="0" presId="urn:microsoft.com/office/officeart/2008/layout/LinedList"/>
    <dgm:cxn modelId="{9CA15936-616C-4699-B08B-B9959510A1F2}" type="presParOf" srcId="{60558895-D6D9-4AF5-94EB-CFED44BF9F32}" destId="{A5077B1D-304F-4D47-8F11-98DA1751068D}" srcOrd="6" destOrd="0" presId="urn:microsoft.com/office/officeart/2008/layout/LinedList"/>
    <dgm:cxn modelId="{4AE05719-9AB2-4AB1-808E-4A333FE509C3}" type="presParOf" srcId="{60558895-D6D9-4AF5-94EB-CFED44BF9F32}" destId="{0EA14CA3-CD6B-40B7-9D89-925DD782A056}" srcOrd="7" destOrd="0" presId="urn:microsoft.com/office/officeart/2008/layout/LinedList"/>
    <dgm:cxn modelId="{3622D876-5EAA-43CF-BFE3-C9733455BEA5}" type="presParOf" srcId="{0EA14CA3-CD6B-40B7-9D89-925DD782A056}" destId="{BFFA6CBF-7B0E-48AE-8B31-1181F18BBD6E}" srcOrd="0" destOrd="0" presId="urn:microsoft.com/office/officeart/2008/layout/LinedList"/>
    <dgm:cxn modelId="{79E99F8E-3066-40F0-9618-CFC6C7A9F83C}" type="presParOf" srcId="{0EA14CA3-CD6B-40B7-9D89-925DD782A056}" destId="{354530B3-651B-42AC-BD63-12BB3FC206C9}" srcOrd="1" destOrd="0" presId="urn:microsoft.com/office/officeart/2008/layout/LinedList"/>
    <dgm:cxn modelId="{1F879C9F-A2FC-448C-BE63-6699B07481EF}" type="presParOf" srcId="{60558895-D6D9-4AF5-94EB-CFED44BF9F32}" destId="{D3C8CC10-5611-4BBF-A47C-9152CBEB9DB8}" srcOrd="8" destOrd="0" presId="urn:microsoft.com/office/officeart/2008/layout/LinedList"/>
    <dgm:cxn modelId="{DF3070BE-C838-4EAD-B0A5-EC0E2824B3A7}" type="presParOf" srcId="{60558895-D6D9-4AF5-94EB-CFED44BF9F32}" destId="{158424FE-3E75-40F4-8399-0D28605F89E6}" srcOrd="9" destOrd="0" presId="urn:microsoft.com/office/officeart/2008/layout/LinedList"/>
    <dgm:cxn modelId="{D6520543-B9B0-4EAE-BA0C-E0953E5440C2}" type="presParOf" srcId="{158424FE-3E75-40F4-8399-0D28605F89E6}" destId="{B8760B14-4633-487D-9503-2CF8A9666629}" srcOrd="0" destOrd="0" presId="urn:microsoft.com/office/officeart/2008/layout/LinedList"/>
    <dgm:cxn modelId="{6CA4B7AA-EFF6-4ED2-B32A-1039B845B04B}" type="presParOf" srcId="{158424FE-3E75-40F4-8399-0D28605F89E6}" destId="{0D1F02B0-AF2C-4510-B80F-CA79C3A591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C0380-9A8F-4D33-BBC8-CCB08387CB66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b="1" kern="1200"/>
            <a:t>Stakeholder Education</a:t>
          </a:r>
          <a:endParaRPr lang="en-US" sz="3300" kern="1200"/>
        </a:p>
      </dsp:txBody>
      <dsp:txXfrm>
        <a:off x="38638" y="45464"/>
        <a:ext cx="10438324" cy="714229"/>
      </dsp:txXfrm>
    </dsp:sp>
    <dsp:sp modelId="{63DA4308-5111-4DD1-B5DC-7AD4F1D24346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b="1" kern="1200"/>
            <a:t>Coaching Team members</a:t>
          </a:r>
          <a:endParaRPr lang="en-US" sz="3300" kern="1200"/>
        </a:p>
      </dsp:txBody>
      <dsp:txXfrm>
        <a:off x="38638" y="932009"/>
        <a:ext cx="10438324" cy="714229"/>
      </dsp:txXfrm>
    </dsp:sp>
    <dsp:sp modelId="{FD172558-2DFA-4DD8-88EB-FE4675A4BF1A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b="1" kern="1200"/>
            <a:t>Risk Attitudes and Tolerances</a:t>
          </a:r>
          <a:endParaRPr lang="en-US" sz="3300" kern="1200"/>
        </a:p>
      </dsp:txBody>
      <dsp:txXfrm>
        <a:off x="38638" y="1818554"/>
        <a:ext cx="10438324" cy="714229"/>
      </dsp:txXfrm>
    </dsp:sp>
    <dsp:sp modelId="{D69CB51F-B40B-4141-8F7C-F80B3C9897D3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b="1" kern="1200"/>
            <a:t>Stakeholder Identification and Analysis</a:t>
          </a:r>
          <a:endParaRPr lang="en-US" sz="3300" kern="1200"/>
        </a:p>
      </dsp:txBody>
      <dsp:txXfrm>
        <a:off x="38638" y="2705099"/>
        <a:ext cx="10438324" cy="714229"/>
      </dsp:txXfrm>
    </dsp:sp>
    <dsp:sp modelId="{869CE0E2-8574-4839-B9B2-99389271783A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b="1" kern="1200"/>
            <a:t>Risk Roles and responsibilities</a:t>
          </a:r>
          <a:endParaRPr lang="en-US" sz="3300" kern="1200"/>
        </a:p>
      </dsp:txBody>
      <dsp:txXfrm>
        <a:off x="38638" y="3591644"/>
        <a:ext cx="10438324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DE237-6500-4C05-B8C0-CBBCA64CCAF4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FDE74-0108-4571-AB0C-987C8777C004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b="1" kern="1200" dirty="0" err="1">
              <a:solidFill>
                <a:schemeClr val="accent1"/>
              </a:solidFill>
            </a:rPr>
            <a:t>Stakeholder</a:t>
          </a:r>
          <a:r>
            <a:rPr lang="es-MX" sz="4000" b="1" kern="1200" dirty="0">
              <a:solidFill>
                <a:schemeClr val="accent1"/>
              </a:solidFill>
            </a:rPr>
            <a:t> </a:t>
          </a:r>
          <a:r>
            <a:rPr lang="es-MX" sz="4000" b="1" kern="1200" dirty="0" err="1">
              <a:solidFill>
                <a:schemeClr val="accent1"/>
              </a:solidFill>
            </a:rPr>
            <a:t>Education</a:t>
          </a:r>
          <a:endParaRPr lang="en-US" sz="4000" kern="1200" dirty="0">
            <a:solidFill>
              <a:schemeClr val="accent1"/>
            </a:solidFill>
          </a:endParaRPr>
        </a:p>
      </dsp:txBody>
      <dsp:txXfrm>
        <a:off x="0" y="531"/>
        <a:ext cx="10515600" cy="870055"/>
      </dsp:txXfrm>
    </dsp:sp>
    <dsp:sp modelId="{B075D7AD-8411-4A1E-B479-828C0A73CC22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16C84-B922-4D6B-A3D5-A71ECE3ACD7A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Coaching Team members</a:t>
          </a:r>
          <a:endParaRPr lang="en-US" sz="4000" kern="1200"/>
        </a:p>
      </dsp:txBody>
      <dsp:txXfrm>
        <a:off x="0" y="870586"/>
        <a:ext cx="10515600" cy="870055"/>
      </dsp:txXfrm>
    </dsp:sp>
    <dsp:sp modelId="{DEEFB009-518F-4DE1-8BB6-67B773254933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01C9C-C417-4A8A-B99C-46714051B59C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Risk Attitudes and Tolerances</a:t>
          </a:r>
          <a:endParaRPr lang="en-US" sz="4000" kern="1200"/>
        </a:p>
      </dsp:txBody>
      <dsp:txXfrm>
        <a:off x="0" y="1740641"/>
        <a:ext cx="10515600" cy="870055"/>
      </dsp:txXfrm>
    </dsp:sp>
    <dsp:sp modelId="{75964A1D-1710-4432-ABB1-CC56EB3C15F8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C22CD-50AF-4FC1-B259-AAE99F7A40D9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Stakeholder Identification and Analysis</a:t>
          </a:r>
          <a:endParaRPr lang="en-US" sz="4000" kern="1200"/>
        </a:p>
      </dsp:txBody>
      <dsp:txXfrm>
        <a:off x="0" y="2610696"/>
        <a:ext cx="10515600" cy="870055"/>
      </dsp:txXfrm>
    </dsp:sp>
    <dsp:sp modelId="{C0CE0AB9-34E7-478E-AC71-693FE94704A3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8AC68-11EC-423D-9DD0-12AEF8D13E12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Risk Roles and responsibilities</a:t>
          </a:r>
          <a:endParaRPr lang="en-US" sz="4000" kern="1200"/>
        </a:p>
      </dsp:txBody>
      <dsp:txXfrm>
        <a:off x="0" y="3480751"/>
        <a:ext cx="10515600" cy="870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48819-3DFF-4857-B727-F74BB11ADB18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20D50-1590-4148-9C53-58B187545FAE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Stakeholder Education</a:t>
          </a:r>
          <a:endParaRPr lang="en-US" sz="4000" kern="1200"/>
        </a:p>
      </dsp:txBody>
      <dsp:txXfrm>
        <a:off x="0" y="531"/>
        <a:ext cx="10515600" cy="870055"/>
      </dsp:txXfrm>
    </dsp:sp>
    <dsp:sp modelId="{0EFF1515-B672-4A1B-8A2B-EC93971AE629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CC7E0-0888-466C-90CD-A3094DF2186E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b="1" kern="1200" dirty="0">
              <a:solidFill>
                <a:schemeClr val="accent1"/>
              </a:solidFill>
            </a:rPr>
            <a:t>Coaching Team </a:t>
          </a:r>
          <a:r>
            <a:rPr lang="es-MX" sz="4000" b="1" kern="1200" dirty="0" err="1">
              <a:solidFill>
                <a:schemeClr val="accent1"/>
              </a:solidFill>
            </a:rPr>
            <a:t>members</a:t>
          </a:r>
          <a:endParaRPr lang="en-US" sz="4000" kern="1200" dirty="0">
            <a:solidFill>
              <a:schemeClr val="accent1"/>
            </a:solidFill>
          </a:endParaRPr>
        </a:p>
      </dsp:txBody>
      <dsp:txXfrm>
        <a:off x="0" y="870586"/>
        <a:ext cx="10515600" cy="870055"/>
      </dsp:txXfrm>
    </dsp:sp>
    <dsp:sp modelId="{20BD7F4B-DB0A-49FA-AC63-662E12619604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15013-160F-4120-B023-E29B973547F8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Risk Attitudes and Tolerances</a:t>
          </a:r>
          <a:endParaRPr lang="en-US" sz="4000" kern="1200"/>
        </a:p>
      </dsp:txBody>
      <dsp:txXfrm>
        <a:off x="0" y="1740641"/>
        <a:ext cx="10515600" cy="870055"/>
      </dsp:txXfrm>
    </dsp:sp>
    <dsp:sp modelId="{59ADBB5D-20B6-486C-88B5-233B74A0BA86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A0005-83E2-4E8F-8486-89EA22712128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Stakeholder Identification and Analysis</a:t>
          </a:r>
          <a:endParaRPr lang="en-US" sz="4000" kern="1200"/>
        </a:p>
      </dsp:txBody>
      <dsp:txXfrm>
        <a:off x="0" y="2610696"/>
        <a:ext cx="10515600" cy="870055"/>
      </dsp:txXfrm>
    </dsp:sp>
    <dsp:sp modelId="{FC44D94B-986F-4324-ACEC-FF135AC45B8B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A1915-5C14-41FE-B5F7-36F89B198A59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Risk Roles and responsibilities</a:t>
          </a:r>
          <a:endParaRPr lang="en-US" sz="4000" kern="1200"/>
        </a:p>
      </dsp:txBody>
      <dsp:txXfrm>
        <a:off x="0" y="3480751"/>
        <a:ext cx="10515600" cy="870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D5660-A1D0-44E6-8DC8-3FE166DBA851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89F78-B449-4F54-BF91-DBE088A3E054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Stakeholder</a:t>
          </a:r>
          <a:r>
            <a:rPr lang="es-MX" sz="4000" b="1" kern="1200"/>
            <a:t> </a:t>
          </a:r>
          <a:r>
            <a:rPr lang="es-MX" sz="4000" kern="1200"/>
            <a:t>Education</a:t>
          </a:r>
          <a:endParaRPr lang="en-US" sz="4000" kern="1200"/>
        </a:p>
      </dsp:txBody>
      <dsp:txXfrm>
        <a:off x="0" y="531"/>
        <a:ext cx="10515600" cy="870055"/>
      </dsp:txXfrm>
    </dsp:sp>
    <dsp:sp modelId="{F954961A-C1B1-47D7-A999-6260EEC683C6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F469E-5B76-4E2B-BCD4-1D954ADDB4ED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Coaching Team members</a:t>
          </a:r>
          <a:endParaRPr lang="en-US" sz="4000" kern="1200"/>
        </a:p>
      </dsp:txBody>
      <dsp:txXfrm>
        <a:off x="0" y="870586"/>
        <a:ext cx="10515600" cy="870055"/>
      </dsp:txXfrm>
    </dsp:sp>
    <dsp:sp modelId="{562B88F6-1616-4B5F-ACEF-283A334F3485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DDC9D-E618-4DE4-8F77-C9EA7A70A753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b="1" kern="1200" dirty="0" err="1">
              <a:solidFill>
                <a:schemeClr val="accent1"/>
              </a:solidFill>
            </a:rPr>
            <a:t>Risk</a:t>
          </a:r>
          <a:r>
            <a:rPr lang="es-MX" sz="4000" b="1" kern="1200" dirty="0">
              <a:solidFill>
                <a:schemeClr val="accent1"/>
              </a:solidFill>
            </a:rPr>
            <a:t> </a:t>
          </a:r>
          <a:r>
            <a:rPr lang="es-MX" sz="4000" b="1" kern="1200" dirty="0" err="1">
              <a:solidFill>
                <a:schemeClr val="accent1"/>
              </a:solidFill>
            </a:rPr>
            <a:t>Attitudes</a:t>
          </a:r>
          <a:r>
            <a:rPr lang="es-MX" sz="4000" b="1" kern="1200" dirty="0">
              <a:solidFill>
                <a:schemeClr val="accent1"/>
              </a:solidFill>
            </a:rPr>
            <a:t> and </a:t>
          </a:r>
          <a:r>
            <a:rPr lang="es-MX" sz="4000" b="1" kern="1200" dirty="0" err="1">
              <a:solidFill>
                <a:schemeClr val="accent1"/>
              </a:solidFill>
            </a:rPr>
            <a:t>Tolerances</a:t>
          </a:r>
          <a:endParaRPr lang="en-US" sz="4000" kern="1200" dirty="0">
            <a:solidFill>
              <a:schemeClr val="accent1"/>
            </a:solidFill>
          </a:endParaRPr>
        </a:p>
      </dsp:txBody>
      <dsp:txXfrm>
        <a:off x="0" y="1740641"/>
        <a:ext cx="10515600" cy="870055"/>
      </dsp:txXfrm>
    </dsp:sp>
    <dsp:sp modelId="{653FCD46-DEDC-4E09-8D19-702AEDD1A09A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BBE99-FE91-4BEF-AAF6-031CFD50193E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Stakeholder Identification and Analysis</a:t>
          </a:r>
          <a:endParaRPr lang="en-US" sz="4000" kern="1200"/>
        </a:p>
      </dsp:txBody>
      <dsp:txXfrm>
        <a:off x="0" y="2610696"/>
        <a:ext cx="10515600" cy="870055"/>
      </dsp:txXfrm>
    </dsp:sp>
    <dsp:sp modelId="{31D6A59F-BAF7-4FF9-B5A1-9DFC45872809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30542-C479-4AE4-96D3-2BD9EFA1F2CE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Risk Roles and responsibilities</a:t>
          </a:r>
          <a:endParaRPr lang="en-US" sz="4000" kern="1200"/>
        </a:p>
      </dsp:txBody>
      <dsp:txXfrm>
        <a:off x="0" y="3480751"/>
        <a:ext cx="10515600" cy="8700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5FC96-A57C-4EEF-A7E6-303EBA49F40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D6B15-BD14-4AF1-84AB-9E0278B24EA9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Stakeholder</a:t>
          </a:r>
          <a:r>
            <a:rPr lang="es-MX" sz="4000" b="1" kern="1200"/>
            <a:t> </a:t>
          </a:r>
          <a:r>
            <a:rPr lang="es-MX" sz="4000" kern="1200"/>
            <a:t>Education</a:t>
          </a:r>
          <a:endParaRPr lang="en-US" sz="4000" kern="1200"/>
        </a:p>
      </dsp:txBody>
      <dsp:txXfrm>
        <a:off x="0" y="531"/>
        <a:ext cx="10515600" cy="870055"/>
      </dsp:txXfrm>
    </dsp:sp>
    <dsp:sp modelId="{E53E40A3-ABDF-447F-8D69-E03C8E3CEB0E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F7FED-E7A4-4AEE-AEDB-27A9415E995A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Coaching Team members</a:t>
          </a:r>
          <a:endParaRPr lang="en-US" sz="4000" kern="1200"/>
        </a:p>
      </dsp:txBody>
      <dsp:txXfrm>
        <a:off x="0" y="870586"/>
        <a:ext cx="10515600" cy="870055"/>
      </dsp:txXfrm>
    </dsp:sp>
    <dsp:sp modelId="{B3480BE6-0CF4-4BEF-88B2-4BCA4830BD0D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17156-CA79-4590-ADFA-3CAB54884D0C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Risk Attitudes and Tolerances</a:t>
          </a:r>
          <a:endParaRPr lang="en-US" sz="4000" kern="1200"/>
        </a:p>
      </dsp:txBody>
      <dsp:txXfrm>
        <a:off x="0" y="1740641"/>
        <a:ext cx="10515600" cy="870055"/>
      </dsp:txXfrm>
    </dsp:sp>
    <dsp:sp modelId="{B18250CE-8900-404A-8A54-5F3621C2AE1A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23F49-3724-459A-91F4-06A84B6FD860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b="1" kern="1200" dirty="0" err="1">
              <a:solidFill>
                <a:schemeClr val="accent1"/>
              </a:solidFill>
            </a:rPr>
            <a:t>Stakeholder</a:t>
          </a:r>
          <a:r>
            <a:rPr lang="es-MX" sz="4000" b="1" kern="1200" dirty="0">
              <a:solidFill>
                <a:schemeClr val="accent1"/>
              </a:solidFill>
            </a:rPr>
            <a:t> </a:t>
          </a:r>
          <a:r>
            <a:rPr lang="es-MX" sz="4000" b="1" kern="1200" dirty="0" err="1">
              <a:solidFill>
                <a:schemeClr val="accent1"/>
              </a:solidFill>
            </a:rPr>
            <a:t>Identification</a:t>
          </a:r>
          <a:r>
            <a:rPr lang="es-MX" sz="4000" b="1" kern="1200" dirty="0">
              <a:solidFill>
                <a:schemeClr val="accent1"/>
              </a:solidFill>
            </a:rPr>
            <a:t> and </a:t>
          </a:r>
          <a:r>
            <a:rPr lang="es-MX" sz="4000" b="1" kern="1200" dirty="0" err="1">
              <a:solidFill>
                <a:schemeClr val="accent1"/>
              </a:solidFill>
            </a:rPr>
            <a:t>Analysis</a:t>
          </a:r>
          <a:endParaRPr lang="en-US" sz="4000" kern="1200" dirty="0">
            <a:solidFill>
              <a:schemeClr val="accent1"/>
            </a:solidFill>
          </a:endParaRPr>
        </a:p>
      </dsp:txBody>
      <dsp:txXfrm>
        <a:off x="0" y="2610696"/>
        <a:ext cx="10515600" cy="870055"/>
      </dsp:txXfrm>
    </dsp:sp>
    <dsp:sp modelId="{C83A4796-3FDA-42C5-B10C-C970176C1BB6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56E26-6475-4800-AD7A-C283B2EAA384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Risk Roles and responsibilities</a:t>
          </a:r>
          <a:endParaRPr lang="en-US" sz="4000" kern="1200"/>
        </a:p>
      </dsp:txBody>
      <dsp:txXfrm>
        <a:off x="0" y="3480751"/>
        <a:ext cx="10515600" cy="8700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54165-E596-45C3-9FCB-A6798D1EE449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83D13-3AF0-480B-8E32-E18103CE4749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Stakeholder</a:t>
          </a:r>
          <a:r>
            <a:rPr lang="es-MX" sz="4000" b="1" kern="1200"/>
            <a:t> </a:t>
          </a:r>
          <a:r>
            <a:rPr lang="es-MX" sz="4000" kern="1200"/>
            <a:t>Education</a:t>
          </a:r>
          <a:endParaRPr lang="en-US" sz="4000" kern="1200"/>
        </a:p>
      </dsp:txBody>
      <dsp:txXfrm>
        <a:off x="0" y="531"/>
        <a:ext cx="10515600" cy="870055"/>
      </dsp:txXfrm>
    </dsp:sp>
    <dsp:sp modelId="{3E249DFE-943B-4E97-A6D9-9CBFC1A8A0E2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8158B-BF35-40FE-93F3-DC1867B0E0C5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Coaching Team members</a:t>
          </a:r>
          <a:endParaRPr lang="en-US" sz="4000" kern="1200"/>
        </a:p>
      </dsp:txBody>
      <dsp:txXfrm>
        <a:off x="0" y="870586"/>
        <a:ext cx="10515600" cy="870055"/>
      </dsp:txXfrm>
    </dsp:sp>
    <dsp:sp modelId="{8553A2AF-363D-4420-9773-CFFA2357E2CC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F5F4D-5122-4F08-9174-6868C486B436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Risk Attitudes and Tolerances</a:t>
          </a:r>
          <a:endParaRPr lang="en-US" sz="4000" kern="1200"/>
        </a:p>
      </dsp:txBody>
      <dsp:txXfrm>
        <a:off x="0" y="1740641"/>
        <a:ext cx="10515600" cy="870055"/>
      </dsp:txXfrm>
    </dsp:sp>
    <dsp:sp modelId="{A5077B1D-304F-4D47-8F11-98DA1751068D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A6CBF-7B0E-48AE-8B31-1181F18BBD6E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Stakeholder Identification and Analysis</a:t>
          </a:r>
          <a:endParaRPr lang="en-US" sz="4000" kern="1200"/>
        </a:p>
      </dsp:txBody>
      <dsp:txXfrm>
        <a:off x="0" y="2610696"/>
        <a:ext cx="10515600" cy="870055"/>
      </dsp:txXfrm>
    </dsp:sp>
    <dsp:sp modelId="{D3C8CC10-5611-4BBF-A47C-9152CBEB9DB8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60B14-4633-487D-9503-2CF8A9666629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b="1" kern="1200" dirty="0" err="1">
              <a:solidFill>
                <a:schemeClr val="accent1"/>
              </a:solidFill>
            </a:rPr>
            <a:t>Risk</a:t>
          </a:r>
          <a:r>
            <a:rPr lang="es-MX" sz="4000" b="1" kern="1200" dirty="0">
              <a:solidFill>
                <a:schemeClr val="accent1"/>
              </a:solidFill>
            </a:rPr>
            <a:t> Roles and </a:t>
          </a:r>
          <a:r>
            <a:rPr lang="es-MX" sz="4000" b="1" kern="1200" dirty="0" err="1">
              <a:solidFill>
                <a:schemeClr val="accent1"/>
              </a:solidFill>
            </a:rPr>
            <a:t>responsibilities</a:t>
          </a:r>
          <a:endParaRPr lang="en-US" sz="4000" kern="1200" dirty="0">
            <a:solidFill>
              <a:schemeClr val="accent1"/>
            </a:solidFill>
          </a:endParaRPr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AAF75-D150-485A-A8D0-742F961D0B04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F9BA3-C9FA-4436-A909-48EBD458B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37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F9BA3-C9FA-4436-A909-48EBD458BAE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15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F9BA3-C9FA-4436-A909-48EBD458BAE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832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F9BA3-C9FA-4436-A909-48EBD458BAE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93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 algn="l">
              <a:spcBef>
                <a:spcPts val="0"/>
              </a:spcBef>
              <a:spcAft>
                <a:spcPts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F9BA3-C9FA-4436-A909-48EBD458BAE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546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s-MX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F9BA3-C9FA-4436-A909-48EBD458BAE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145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F9BA3-C9FA-4436-A909-48EBD458BAE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61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F9BA3-C9FA-4436-A909-48EBD458BAE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447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F9BA3-C9FA-4436-A909-48EBD458BAE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527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F9BA3-C9FA-4436-A909-48EBD458BAE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58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19C9-CDAC-19CB-3441-18D71EE1D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655BD-B4F8-6EE2-2459-ACC7378E2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9C58-C41B-F113-BD73-DABE1DCB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E886-9519-4AFA-8D61-E6150D2CCF0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96B97-7C69-D482-6A04-8842A976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3DE2E-D1A5-BA49-AF97-447779D9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3E04-E65A-4B0C-9330-D43F06C862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33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3C0D-D4E7-B6B2-3207-BE5DCB30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60535-5CCB-657B-4B82-31684838B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0E893-DA18-BB7A-956D-D4F0498A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E886-9519-4AFA-8D61-E6150D2CCF0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FD49-C1EC-91BE-C5A4-04D4B8A9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52C81-0BC9-7A8C-E985-CE1AA155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3E04-E65A-4B0C-9330-D43F06C862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76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98CF9-2FBB-A131-5040-8FF35BEB1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EDF88-6BDC-660F-B84C-AC3B73251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AF574-579A-B326-63D2-18455D65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E886-9519-4AFA-8D61-E6150D2CCF0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21719-4A78-48F3-875D-A3A251D1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31E3A-183C-DE15-8B7C-7D903C43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3E04-E65A-4B0C-9330-D43F06C862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50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0D27-3E52-7DE1-35F0-94A7F80A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7EAE4-F830-637C-4E27-0786DA200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CCAE3-D156-90B8-6E34-CC6C71CB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E886-9519-4AFA-8D61-E6150D2CCF0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BB696-25E6-304E-CADB-58F66446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A5C5-D063-96EE-2AD4-4AF39E97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3E04-E65A-4B0C-9330-D43F06C862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83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C13F-F1DF-1A50-E689-BCDA7AE0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89783-A9DD-ACB0-3456-8045FC325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09A75-98E8-0524-AF7B-83AF5B03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E886-9519-4AFA-8D61-E6150D2CCF0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0E70-D50C-599D-704A-4F287073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4C37-DB7E-403D-ABE0-74F78B74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3E04-E65A-4B0C-9330-D43F06C862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80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A0AB-99D8-82B7-09EC-F51723FD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F40BE-514D-0EFA-F90B-840EBE160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78AE5-09DE-392F-30C9-2C1DA6EBC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917E8-CD35-F9E7-876D-09037FFC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E886-9519-4AFA-8D61-E6150D2CCF0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010CC-E6D4-C9C2-1892-F8D7EFDA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73961-E3E5-B7FB-6A81-11E37E2A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3E04-E65A-4B0C-9330-D43F06C862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39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E754-BD08-1EEE-2370-821809E2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554D9-6F0A-4F7F-0D34-7807C6E52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B48EA-ED6A-F7D2-70F8-594A29463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A324E-6868-CD2B-4C16-DA5152A7C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293F5-FF94-8265-7C7B-B775EEB7E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1F51B-B8BA-C9CA-0D20-01758F75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E886-9519-4AFA-8D61-E6150D2CCF0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C0C43-53C6-6BBE-3FFF-76A994E7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1A805-4F34-1AEB-662C-AC41430F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3E04-E65A-4B0C-9330-D43F06C862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CF4B-E365-AD9E-CEDD-AB75A2C2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04239-0B64-EFFF-CF7E-C18D3950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E886-9519-4AFA-8D61-E6150D2CCF0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937E8-CD8B-2A51-DC8C-CEE9E886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B170-C7AC-E643-48CA-26A8E7AE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3E04-E65A-4B0C-9330-D43F06C862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52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84BB7-E7BB-D486-F94A-F2E8C3FF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E886-9519-4AFA-8D61-E6150D2CCF0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94A55-8B35-D9E3-6414-A66676B2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CB642-FF62-49A4-9AE5-6CA6ACF0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3E04-E65A-4B0C-9330-D43F06C862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68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02BD-CCA1-E09E-BB1D-01BAF2B8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ECBAE-AF4C-97F3-AB33-7EE367F9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E2450-A7D5-53CE-1B82-9BB0A47D9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A9DEE-E661-A593-AC2D-769354C4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E886-9519-4AFA-8D61-E6150D2CCF0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9CB68-348E-307E-BFAD-BE269131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A38ED-320D-0449-1866-D731B953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3E04-E65A-4B0C-9330-D43F06C862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59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32C4-EB15-A68A-D4A4-F3274F9E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F97D5-7B30-075C-0F59-8C70A9419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64189-FE49-C781-9022-D4B5EBBF8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9AC24-AD99-4EA3-043A-E4AC5666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E886-9519-4AFA-8D61-E6150D2CCF0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C118-3083-A476-6334-670805CF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3FD77-74F2-AB1D-C2FB-0D20069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3E04-E65A-4B0C-9330-D43F06C862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55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5F2D0-75EF-4316-DC8E-221EA0A8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DF7DE-A91A-3367-61CB-70F7DE70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D92E7-DDBB-8FBD-8268-8B81B1D7B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2E886-9519-4AFA-8D61-E6150D2CCF0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FE327-DE1B-BF92-E58F-DAEF04030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D696F-C6BA-AF21-0207-9B4DDDB05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3E04-E65A-4B0C-9330-D43F06C862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91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02750-9CB1-89CC-72D5-3512D0C8A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Desarrollo de proyectos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0E101-B4D9-54B0-E212-36A229B6E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III - Stakeholder Engagement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9250B0E-F1B8-0D9E-5D81-714BF5342D74}"/>
              </a:ext>
            </a:extLst>
          </p:cNvPr>
          <p:cNvSpPr txBox="1"/>
          <p:nvPr/>
        </p:nvSpPr>
        <p:spPr>
          <a:xfrm>
            <a:off x="7517315" y="4762060"/>
            <a:ext cx="399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Gómez Cervantes Jorge</a:t>
            </a:r>
          </a:p>
          <a:p>
            <a:pPr algn="r"/>
            <a:r>
              <a:rPr lang="es-MX" dirty="0"/>
              <a:t>Orozco García Juan Patricio 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2D5AA-FC17-E6CE-1A27-4CF5D64C3E53}"/>
              </a:ext>
            </a:extLst>
          </p:cNvPr>
          <p:cNvSpPr txBox="1"/>
          <p:nvPr/>
        </p:nvSpPr>
        <p:spPr>
          <a:xfrm>
            <a:off x="9576707" y="5655488"/>
            <a:ext cx="193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/>
              <a:t>Septiembre 2022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28970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613FB6-4DFB-81D2-D45B-A9DF57595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917228"/>
              </p:ext>
            </p:extLst>
          </p:nvPr>
        </p:nvGraphicFramePr>
        <p:xfrm>
          <a:off x="838200" y="104185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35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4B0E1-2034-5F1A-2000-3EE07E28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MX" b="1">
                <a:solidFill>
                  <a:srgbClr val="FFFFFF"/>
                </a:solidFill>
                <a:latin typeface="Calibri" panose="020F0502020204030204" pitchFamily="34" charset="0"/>
              </a:rPr>
              <a:t>3- Risk Attitude and Tolerances</a:t>
            </a:r>
            <a:endParaRPr lang="en-GB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B9EDF-0EBD-F5E4-4185-9B24C461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MX" err="1">
                <a:effectLst/>
                <a:latin typeface="Calibri" panose="020F0502020204030204" pitchFamily="34" charset="0"/>
              </a:rPr>
              <a:t>Organizational</a:t>
            </a:r>
            <a:r>
              <a:rPr lang="es-MX">
                <a:effectLst/>
                <a:latin typeface="Calibri" panose="020F0502020204030204" pitchFamily="34" charset="0"/>
              </a:rPr>
              <a:t> and </a:t>
            </a:r>
            <a:r>
              <a:rPr lang="es-MX" err="1">
                <a:effectLst/>
                <a:latin typeface="Calibri" panose="020F0502020204030204" pitchFamily="34" charset="0"/>
              </a:rPr>
              <a:t>stakeholders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risk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attitude</a:t>
            </a:r>
            <a:r>
              <a:rPr lang="es-MX">
                <a:effectLst/>
                <a:latin typeface="Calibri" panose="020F0502020204030204" pitchFamily="34" charset="0"/>
              </a:rPr>
              <a:t> and </a:t>
            </a:r>
            <a:r>
              <a:rPr lang="es-MX" err="1">
                <a:effectLst/>
                <a:latin typeface="Calibri" panose="020F0502020204030204" pitchFamily="34" charset="0"/>
              </a:rPr>
              <a:t>risk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tolerances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must</a:t>
            </a:r>
            <a:r>
              <a:rPr lang="es-MX">
                <a:effectLst/>
                <a:latin typeface="Calibri" panose="020F0502020204030204" pitchFamily="34" charset="0"/>
              </a:rPr>
              <a:t> be </a:t>
            </a:r>
            <a:r>
              <a:rPr lang="es-MX" err="1">
                <a:effectLst/>
                <a:latin typeface="Calibri" panose="020F0502020204030204" pitchFamily="34" charset="0"/>
              </a:rPr>
              <a:t>explicitly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identified</a:t>
            </a:r>
            <a:r>
              <a:rPr lang="es-MX">
                <a:effectLst/>
                <a:latin typeface="Calibri" panose="020F0502020204030204" pitchFamily="34" charset="0"/>
              </a:rPr>
              <a:t> and </a:t>
            </a:r>
            <a:r>
              <a:rPr lang="es-MX" err="1">
                <a:effectLst/>
                <a:latin typeface="Calibri" panose="020F0502020204030204" pitchFamily="34" charset="0"/>
              </a:rPr>
              <a:t>managed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before</a:t>
            </a:r>
            <a:r>
              <a:rPr lang="es-MX">
                <a:effectLst/>
                <a:latin typeface="Calibri" panose="020F0502020204030204" pitchFamily="34" charset="0"/>
              </a:rPr>
              <a:t> and </a:t>
            </a:r>
            <a:r>
              <a:rPr lang="es-MX" err="1">
                <a:effectLst/>
                <a:latin typeface="Calibri" panose="020F0502020204030204" pitchFamily="34" charset="0"/>
              </a:rPr>
              <a:t>during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the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project</a:t>
            </a:r>
            <a:r>
              <a:rPr lang="es-MX">
                <a:effectLst/>
                <a:latin typeface="Calibri" panose="020F0502020204030204" pitchFamily="34" charset="0"/>
              </a:rPr>
              <a:t>.</a:t>
            </a:r>
          </a:p>
          <a:p>
            <a:endParaRPr lang="en-GB" dirty="0"/>
          </a:p>
          <a:p>
            <a:r>
              <a:rPr lang="es-MX" b="1" err="1">
                <a:effectLst/>
                <a:latin typeface="Calibri" panose="020F0502020204030204" pitchFamily="34" charset="0"/>
              </a:rPr>
              <a:t>Organizational</a:t>
            </a:r>
            <a:r>
              <a:rPr lang="es-MX" b="1">
                <a:effectLst/>
                <a:latin typeface="Calibri" panose="020F0502020204030204" pitchFamily="34" charset="0"/>
              </a:rPr>
              <a:t> </a:t>
            </a:r>
            <a:r>
              <a:rPr lang="es-MX" b="1" err="1">
                <a:effectLst/>
                <a:latin typeface="Calibri" panose="020F0502020204030204" pitchFamily="34" charset="0"/>
              </a:rPr>
              <a:t>Risk</a:t>
            </a:r>
            <a:r>
              <a:rPr lang="es-MX" b="1">
                <a:effectLst/>
                <a:latin typeface="Calibri" panose="020F0502020204030204" pitchFamily="34" charset="0"/>
              </a:rPr>
              <a:t> Culture</a:t>
            </a:r>
          </a:p>
          <a:p>
            <a:pPr marL="1143000" lvl="1">
              <a:spcBef>
                <a:spcPts val="0"/>
              </a:spcBef>
            </a:pPr>
            <a:endParaRPr lang="es-MX" dirty="0">
              <a:effectLst/>
              <a:latin typeface="Calibri" panose="020F0502020204030204" pitchFamily="34" charset="0"/>
            </a:endParaRPr>
          </a:p>
          <a:p>
            <a:pPr marL="800100" lvl="1">
              <a:spcBef>
                <a:spcPts val="0"/>
              </a:spcBef>
            </a:pPr>
            <a:r>
              <a:rPr lang="es-MX" b="1" dirty="0" err="1">
                <a:effectLst/>
                <a:latin typeface="Calibri" panose="020F0502020204030204" pitchFamily="34" charset="0"/>
              </a:rPr>
              <a:t>Risk</a:t>
            </a:r>
            <a:r>
              <a:rPr lang="es-MX" b="1" dirty="0">
                <a:effectLst/>
                <a:latin typeface="Calibri" panose="020F0502020204030204" pitchFamily="34" charset="0"/>
              </a:rPr>
              <a:t> </a:t>
            </a:r>
            <a:r>
              <a:rPr lang="es-MX" b="1" dirty="0" err="1">
                <a:effectLst/>
                <a:latin typeface="Calibri" panose="020F0502020204030204" pitchFamily="34" charset="0"/>
              </a:rPr>
              <a:t>Tolerance</a:t>
            </a:r>
            <a:endParaRPr lang="es-MX" b="1" dirty="0">
              <a:effectLst/>
              <a:latin typeface="Calibri" panose="020F0502020204030204" pitchFamily="34" charset="0"/>
            </a:endParaRPr>
          </a:p>
          <a:p>
            <a:pPr marL="571500" lvl="1" indent="0">
              <a:spcBef>
                <a:spcPts val="0"/>
              </a:spcBef>
              <a:buNone/>
            </a:pPr>
            <a:endParaRPr lang="es-MX" b="1" dirty="0">
              <a:effectLst/>
              <a:latin typeface="Calibri" panose="020F0502020204030204" pitchFamily="34" charset="0"/>
            </a:endParaRPr>
          </a:p>
          <a:p>
            <a:pPr marL="800100" lvl="1">
              <a:spcBef>
                <a:spcPts val="0"/>
              </a:spcBef>
            </a:pPr>
            <a:r>
              <a:rPr lang="es-MX" b="1" dirty="0" err="1">
                <a:effectLst/>
                <a:latin typeface="Calibri" panose="020F0502020204030204" pitchFamily="34" charset="0"/>
              </a:rPr>
              <a:t>Risk</a:t>
            </a:r>
            <a:r>
              <a:rPr lang="es-MX" b="1" dirty="0">
                <a:effectLst/>
                <a:latin typeface="Calibri" panose="020F0502020204030204" pitchFamily="34" charset="0"/>
              </a:rPr>
              <a:t> </a:t>
            </a:r>
            <a:r>
              <a:rPr lang="es-MX" b="1" dirty="0" err="1">
                <a:effectLst/>
                <a:latin typeface="Calibri" panose="020F0502020204030204" pitchFamily="34" charset="0"/>
              </a:rPr>
              <a:t>Attitudes</a:t>
            </a:r>
            <a:endParaRPr lang="es-MX" b="1" dirty="0">
              <a:effectLst/>
              <a:latin typeface="Calibri" panose="020F0502020204030204" pitchFamily="34" charset="0"/>
            </a:endParaRPr>
          </a:p>
          <a:p>
            <a:pPr marL="1314450" lvl="2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MX" b="1" err="1">
                <a:effectLst/>
                <a:latin typeface="Calibri" panose="020F0502020204030204" pitchFamily="34" charset="0"/>
              </a:rPr>
              <a:t>Risk</a:t>
            </a:r>
            <a:r>
              <a:rPr lang="es-MX" b="1">
                <a:effectLst/>
                <a:latin typeface="Calibri" panose="020F0502020204030204" pitchFamily="34" charset="0"/>
              </a:rPr>
              <a:t>-Averse</a:t>
            </a:r>
            <a:endParaRPr lang="es-MX" b="1">
              <a:latin typeface="Calibri" panose="020F0502020204030204" pitchFamily="34" charset="0"/>
            </a:endParaRPr>
          </a:p>
          <a:p>
            <a:pPr marL="1314450" lvl="2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MX" b="1" err="1">
                <a:effectLst/>
                <a:latin typeface="Calibri" panose="020F0502020204030204" pitchFamily="34" charset="0"/>
              </a:rPr>
              <a:t>Risk-Tolerant</a:t>
            </a:r>
            <a:endParaRPr lang="es-MX" b="1">
              <a:effectLst/>
              <a:latin typeface="Calibri" panose="020F0502020204030204" pitchFamily="34" charset="0"/>
            </a:endParaRPr>
          </a:p>
          <a:p>
            <a:pPr marL="1314450" lvl="2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MX" b="1" err="1">
                <a:effectLst/>
                <a:latin typeface="Calibri" panose="020F0502020204030204" pitchFamily="34" charset="0"/>
              </a:rPr>
              <a:t>Risk</a:t>
            </a:r>
            <a:r>
              <a:rPr lang="es-MX" b="1">
                <a:effectLst/>
                <a:latin typeface="Calibri" panose="020F0502020204030204" pitchFamily="34" charset="0"/>
              </a:rPr>
              <a:t>-Neutral</a:t>
            </a:r>
            <a:endParaRPr lang="es-MX" b="1">
              <a:latin typeface="Calibri" panose="020F0502020204030204" pitchFamily="34" charset="0"/>
            </a:endParaRPr>
          </a:p>
          <a:p>
            <a:pPr marL="1314450" lvl="2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MX" b="1" err="1">
                <a:effectLst/>
                <a:latin typeface="Calibri" panose="020F0502020204030204" pitchFamily="34" charset="0"/>
              </a:rPr>
              <a:t>Risk-Seeking</a:t>
            </a:r>
            <a:endParaRPr lang="es-MX" dirty="0">
              <a:effectLst/>
              <a:latin typeface="Calibri" panose="020F0502020204030204" pitchFamily="34" charset="0"/>
            </a:endParaRP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67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C8AB8-448C-AC4A-3B3A-0CDD4B22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MX" b="1">
                <a:solidFill>
                  <a:srgbClr val="FFFFFF"/>
                </a:solidFill>
                <a:latin typeface="Calibri" panose="020F0502020204030204" pitchFamily="34" charset="0"/>
              </a:rPr>
              <a:t>Risk Attitude and Tolerances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1599-46E3-4869-94E8-DB3374536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MX" b="1" dirty="0" err="1">
                <a:effectLst/>
                <a:latin typeface="Calibri" panose="020F0502020204030204" pitchFamily="34" charset="0"/>
              </a:rPr>
              <a:t>Heuristic</a:t>
            </a:r>
            <a:endParaRPr lang="es-MX" b="1" dirty="0">
              <a:effectLst/>
              <a:latin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MX" err="1">
                <a:effectLst/>
                <a:latin typeface="Calibri" panose="020F0502020204030204" pitchFamily="34" charset="0"/>
              </a:rPr>
              <a:t>The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availability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heuristic</a:t>
            </a:r>
            <a:endParaRPr lang="es-MX">
              <a:effectLst/>
              <a:latin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MX" err="1">
                <a:effectLst/>
                <a:latin typeface="Calibri" panose="020F0502020204030204" pitchFamily="34" charset="0"/>
              </a:rPr>
              <a:t>The</a:t>
            </a:r>
            <a:r>
              <a:rPr lang="es-MX">
                <a:effectLst/>
                <a:latin typeface="Calibri" panose="020F0502020204030204" pitchFamily="34" charset="0"/>
              </a:rPr>
              <a:t> representative </a:t>
            </a:r>
            <a:r>
              <a:rPr lang="es-MX" err="1">
                <a:effectLst/>
                <a:latin typeface="Calibri" panose="020F0502020204030204" pitchFamily="34" charset="0"/>
              </a:rPr>
              <a:t>heuristic</a:t>
            </a:r>
            <a:endParaRPr lang="es-MX">
              <a:effectLst/>
              <a:latin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MX" err="1">
                <a:effectLst/>
                <a:latin typeface="Calibri" panose="020F0502020204030204" pitchFamily="34" charset="0"/>
              </a:rPr>
              <a:t>The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anchoring</a:t>
            </a:r>
            <a:r>
              <a:rPr lang="es-MX">
                <a:effectLst/>
                <a:latin typeface="Calibri" panose="020F0502020204030204" pitchFamily="34" charset="0"/>
              </a:rPr>
              <a:t> and </a:t>
            </a:r>
            <a:r>
              <a:rPr lang="es-MX" err="1">
                <a:effectLst/>
                <a:latin typeface="Calibri" panose="020F0502020204030204" pitchFamily="34" charset="0"/>
              </a:rPr>
              <a:t>adjustment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heuristic</a:t>
            </a:r>
            <a:endParaRPr lang="es-MX">
              <a:effectLst/>
              <a:latin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MX" err="1">
                <a:effectLst/>
                <a:latin typeface="Calibri" panose="020F0502020204030204" pitchFamily="34" charset="0"/>
              </a:rPr>
              <a:t>The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confirmation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trap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heuristic</a:t>
            </a:r>
            <a:endParaRPr lang="es-MX">
              <a:effectLst/>
              <a:latin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MX">
              <a:effectLst/>
              <a:latin typeface="Calibri" panose="020F0502020204030204" pitchFamily="34" charset="0"/>
            </a:endParaRPr>
          </a:p>
          <a:p>
            <a:r>
              <a:rPr lang="es-MX" b="1" dirty="0">
                <a:effectLst/>
                <a:latin typeface="Calibri" panose="020F0502020204030204" pitchFamily="34" charset="0"/>
              </a:rPr>
              <a:t>Cognitive </a:t>
            </a:r>
            <a:r>
              <a:rPr lang="es-MX" b="1" dirty="0" err="1">
                <a:effectLst/>
                <a:latin typeface="Calibri" panose="020F0502020204030204" pitchFamily="34" charset="0"/>
              </a:rPr>
              <a:t>Biase</a:t>
            </a:r>
            <a:endParaRPr lang="es-MX" b="1" dirty="0">
              <a:effectLst/>
              <a:latin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MX" err="1">
                <a:effectLst/>
                <a:latin typeface="Calibri" panose="020F0502020204030204" pitchFamily="34" charset="0"/>
              </a:rPr>
              <a:t>Optimism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bias</a:t>
            </a:r>
            <a:endParaRPr lang="es-MX">
              <a:effectLst/>
              <a:latin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MX" err="1">
                <a:effectLst/>
                <a:latin typeface="Calibri" panose="020F0502020204030204" pitchFamily="34" charset="0"/>
              </a:rPr>
              <a:t>Loss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Aversion</a:t>
            </a:r>
            <a:endParaRPr lang="es-MX">
              <a:latin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MX" err="1">
                <a:effectLst/>
                <a:latin typeface="Calibri" panose="020F0502020204030204" pitchFamily="34" charset="0"/>
              </a:rPr>
              <a:t>Framing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Effect</a:t>
            </a:r>
            <a:endParaRPr lang="es-MX">
              <a:effectLst/>
              <a:latin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MX" err="1">
                <a:effectLst/>
                <a:latin typeface="Calibri" panose="020F0502020204030204" pitchFamily="34" charset="0"/>
              </a:rPr>
              <a:t>Hindsight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bias</a:t>
            </a:r>
            <a:endParaRPr lang="es-MX">
              <a:latin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MX" err="1">
                <a:effectLst/>
                <a:latin typeface="Calibri" panose="020F0502020204030204" pitchFamily="34" charset="0"/>
              </a:rPr>
              <a:t>Strategic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misrepresentation</a:t>
            </a:r>
            <a:endParaRPr lang="es-MX">
              <a:latin typeface="Calibri" panose="020F0502020204030204" pitchFamily="34" charset="0"/>
            </a:endParaRPr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61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7DF4FC-2F66-308E-C7E6-544027F6E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895843"/>
              </p:ext>
            </p:extLst>
          </p:nvPr>
        </p:nvGraphicFramePr>
        <p:xfrm>
          <a:off x="838200" y="104185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996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37276-A9B7-1939-AEC5-270DD996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MX" sz="4100" b="1">
                <a:solidFill>
                  <a:srgbClr val="FFFFFF"/>
                </a:solidFill>
                <a:latin typeface="Calibri" panose="020F0502020204030204" pitchFamily="34" charset="0"/>
              </a:rPr>
              <a:t>4-</a:t>
            </a:r>
            <a:r>
              <a:rPr lang="es-MX" sz="4100">
                <a:solidFill>
                  <a:srgbClr val="FFFFFF"/>
                </a:solidFill>
              </a:rPr>
              <a:t> </a:t>
            </a:r>
            <a:r>
              <a:rPr lang="es-MX" sz="4100" b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Stakeholder Identification and Analysis</a:t>
            </a:r>
            <a:endParaRPr lang="en-GB" sz="4100" b="1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C381-5722-14C6-2919-8DB0FE26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MX" err="1">
                <a:effectLst/>
                <a:latin typeface="Calibri" panose="020F0502020204030204" pitchFamily="34" charset="0"/>
              </a:rPr>
              <a:t>Another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task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for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the</a:t>
            </a:r>
            <a:r>
              <a:rPr lang="es-MX">
                <a:effectLst/>
                <a:latin typeface="Calibri" panose="020F0502020204030204" pitchFamily="34" charset="0"/>
              </a:rPr>
              <a:t> PM </a:t>
            </a:r>
            <a:r>
              <a:rPr lang="es-MX" err="1">
                <a:effectLst/>
                <a:latin typeface="Calibri" panose="020F0502020204030204" pitchFamily="34" charset="0"/>
              </a:rPr>
              <a:t>besides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identifying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the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project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stakeholders</a:t>
            </a:r>
            <a:r>
              <a:rPr lang="es-MX">
                <a:effectLst/>
                <a:latin typeface="Calibri" panose="020F0502020204030204" pitchFamily="34" charset="0"/>
              </a:rPr>
              <a:t>, </a:t>
            </a:r>
            <a:r>
              <a:rPr lang="es-MX" err="1">
                <a:effectLst/>
                <a:latin typeface="Calibri" panose="020F0502020204030204" pitchFamily="34" charset="0"/>
              </a:rPr>
              <a:t>it's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to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identify</a:t>
            </a:r>
            <a:r>
              <a:rPr lang="es-MX">
                <a:effectLst/>
                <a:latin typeface="Calibri" panose="020F0502020204030204" pitchFamily="34" charset="0"/>
              </a:rPr>
              <a:t>, </a:t>
            </a:r>
            <a:r>
              <a:rPr lang="es-MX" err="1">
                <a:effectLst/>
                <a:latin typeface="Calibri" panose="020F0502020204030204" pitchFamily="34" charset="0"/>
              </a:rPr>
              <a:t>analize</a:t>
            </a:r>
            <a:r>
              <a:rPr lang="es-MX">
                <a:effectLst/>
                <a:latin typeface="Calibri" panose="020F0502020204030204" pitchFamily="34" charset="0"/>
              </a:rPr>
              <a:t> and </a:t>
            </a:r>
            <a:r>
              <a:rPr lang="es-MX" err="1">
                <a:effectLst/>
                <a:latin typeface="Calibri" panose="020F0502020204030204" pitchFamily="34" charset="0"/>
              </a:rPr>
              <a:t>understand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their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influence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over</a:t>
            </a:r>
            <a:r>
              <a:rPr lang="es-MX">
                <a:effectLst/>
                <a:latin typeface="Calibri" panose="020F0502020204030204" pitchFamily="34" charset="0"/>
              </a:rPr>
              <a:t> and </a:t>
            </a:r>
            <a:r>
              <a:rPr lang="es-MX" err="1">
                <a:effectLst/>
                <a:latin typeface="Calibri" panose="020F0502020204030204" pitchFamily="34" charset="0"/>
              </a:rPr>
              <a:t>involvement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with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the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project</a:t>
            </a:r>
            <a:r>
              <a:rPr lang="es-MX">
                <a:effectLst/>
                <a:latin typeface="Calibri" panose="020F0502020204030204" pitchFamily="34" charset="0"/>
              </a:rPr>
              <a:t>.</a:t>
            </a:r>
          </a:p>
          <a:p>
            <a:endParaRPr lang="es-MX">
              <a:latin typeface="Calibri" panose="020F0502020204030204" pitchFamily="34" charset="0"/>
            </a:endParaRPr>
          </a:p>
          <a:p>
            <a:pPr lvl="1"/>
            <a:r>
              <a:rPr lang="es-MX" b="1" dirty="0" err="1">
                <a:effectLst/>
                <a:latin typeface="Calibri" panose="020F0502020204030204" pitchFamily="34" charset="0"/>
              </a:rPr>
              <a:t>Power</a:t>
            </a:r>
            <a:r>
              <a:rPr lang="es-MX" b="1" dirty="0">
                <a:effectLst/>
                <a:latin typeface="Calibri" panose="020F0502020204030204" pitchFamily="34" charset="0"/>
              </a:rPr>
              <a:t>/</a:t>
            </a:r>
            <a:r>
              <a:rPr lang="es-MX" b="1" dirty="0" err="1">
                <a:effectLst/>
                <a:latin typeface="Calibri" panose="020F0502020204030204" pitchFamily="34" charset="0"/>
              </a:rPr>
              <a:t>interest</a:t>
            </a:r>
            <a:r>
              <a:rPr lang="es-MX" b="1" dirty="0">
                <a:effectLst/>
                <a:latin typeface="Calibri" panose="020F0502020204030204" pitchFamily="34" charset="0"/>
              </a:rPr>
              <a:t> </a:t>
            </a:r>
            <a:r>
              <a:rPr lang="es-MX" b="1" dirty="0" err="1">
                <a:effectLst/>
                <a:latin typeface="Calibri" panose="020F0502020204030204" pitchFamily="34" charset="0"/>
              </a:rPr>
              <a:t>grid</a:t>
            </a:r>
            <a:endParaRPr lang="es-MX" b="1" dirty="0">
              <a:effectLst/>
              <a:latin typeface="Calibri" panose="020F0502020204030204" pitchFamily="34" charset="0"/>
            </a:endParaRPr>
          </a:p>
          <a:p>
            <a:pPr lvl="1"/>
            <a:r>
              <a:rPr lang="es-MX" b="1" dirty="0" err="1">
                <a:effectLst/>
                <a:latin typeface="Calibri" panose="020F0502020204030204" pitchFamily="34" charset="0"/>
              </a:rPr>
              <a:t>Power</a:t>
            </a:r>
            <a:r>
              <a:rPr lang="es-MX" b="1" dirty="0">
                <a:effectLst/>
                <a:latin typeface="Calibri" panose="020F0502020204030204" pitchFamily="34" charset="0"/>
              </a:rPr>
              <a:t>/</a:t>
            </a:r>
            <a:r>
              <a:rPr lang="es-MX" b="1" dirty="0" err="1">
                <a:effectLst/>
                <a:latin typeface="Calibri" panose="020F0502020204030204" pitchFamily="34" charset="0"/>
              </a:rPr>
              <a:t>influence</a:t>
            </a:r>
            <a:r>
              <a:rPr lang="es-MX" b="1" dirty="0">
                <a:effectLst/>
                <a:latin typeface="Calibri" panose="020F0502020204030204" pitchFamily="34" charset="0"/>
              </a:rPr>
              <a:t> </a:t>
            </a:r>
            <a:r>
              <a:rPr lang="es-MX" b="1" dirty="0" err="1">
                <a:effectLst/>
                <a:latin typeface="Calibri" panose="020F0502020204030204" pitchFamily="34" charset="0"/>
              </a:rPr>
              <a:t>grid</a:t>
            </a:r>
            <a:endParaRPr lang="es-MX" b="1" dirty="0">
              <a:latin typeface="Calibri" panose="020F0502020204030204" pitchFamily="34" charset="0"/>
            </a:endParaRPr>
          </a:p>
          <a:p>
            <a:pPr lvl="1"/>
            <a:r>
              <a:rPr lang="es-MX" b="1" dirty="0" err="1">
                <a:effectLst/>
                <a:latin typeface="Calibri" panose="020F0502020204030204" pitchFamily="34" charset="0"/>
              </a:rPr>
              <a:t>Influence</a:t>
            </a:r>
            <a:r>
              <a:rPr lang="es-MX" b="1" dirty="0">
                <a:effectLst/>
                <a:latin typeface="Calibri" panose="020F0502020204030204" pitchFamily="34" charset="0"/>
              </a:rPr>
              <a:t>/</a:t>
            </a:r>
            <a:r>
              <a:rPr lang="es-MX" b="1" dirty="0" err="1">
                <a:effectLst/>
                <a:latin typeface="Calibri" panose="020F0502020204030204" pitchFamily="34" charset="0"/>
              </a:rPr>
              <a:t>Impact</a:t>
            </a:r>
            <a:r>
              <a:rPr lang="es-MX" b="1" dirty="0">
                <a:effectLst/>
                <a:latin typeface="Calibri" panose="020F0502020204030204" pitchFamily="34" charset="0"/>
              </a:rPr>
              <a:t> </a:t>
            </a:r>
            <a:r>
              <a:rPr lang="es-MX" b="1" dirty="0" err="1">
                <a:effectLst/>
                <a:latin typeface="Calibri" panose="020F0502020204030204" pitchFamily="34" charset="0"/>
              </a:rPr>
              <a:t>grid</a:t>
            </a:r>
            <a:endParaRPr lang="es-MX" b="1" dirty="0">
              <a:effectLst/>
              <a:latin typeface="Calibri" panose="020F0502020204030204" pitchFamily="34" charset="0"/>
            </a:endParaRPr>
          </a:p>
          <a:p>
            <a:pPr lvl="1"/>
            <a:r>
              <a:rPr lang="es-MX" b="1" dirty="0" err="1">
                <a:effectLst/>
                <a:latin typeface="Calibri" panose="020F0502020204030204" pitchFamily="34" charset="0"/>
              </a:rPr>
              <a:t>Silence</a:t>
            </a:r>
            <a:r>
              <a:rPr lang="es-MX" b="1" dirty="0">
                <a:effectLst/>
                <a:latin typeface="Calibri" panose="020F0502020204030204" pitchFamily="34" charset="0"/>
              </a:rPr>
              <a:t> </a:t>
            </a:r>
            <a:r>
              <a:rPr lang="es-MX" b="1" dirty="0" err="1">
                <a:effectLst/>
                <a:latin typeface="Calibri" panose="020F0502020204030204" pitchFamily="34" charset="0"/>
              </a:rPr>
              <a:t>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75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3E93E2-A495-E1FD-2EDC-6A1BE5709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94559"/>
              </p:ext>
            </p:extLst>
          </p:nvPr>
        </p:nvGraphicFramePr>
        <p:xfrm>
          <a:off x="838200" y="104185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2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689B3-4E0D-4CCB-4AEF-81B49FA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MX" sz="3400" b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5- Risk Roles and Responsibilities</a:t>
            </a:r>
            <a:endParaRPr lang="en-GB" sz="34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1F2C-5D28-DAFF-758B-66921AD4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MX" err="1">
                <a:effectLst/>
                <a:latin typeface="Calibri" panose="020F0502020204030204" pitchFamily="34" charset="0"/>
              </a:rPr>
              <a:t>For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the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success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of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project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risk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management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is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importat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that</a:t>
            </a:r>
            <a:r>
              <a:rPr lang="es-MX">
                <a:effectLst/>
                <a:latin typeface="Calibri" panose="020F0502020204030204" pitchFamily="34" charset="0"/>
              </a:rPr>
              <a:t> roles and </a:t>
            </a:r>
            <a:r>
              <a:rPr lang="es-MX" err="1">
                <a:effectLst/>
                <a:latin typeface="Calibri" panose="020F0502020204030204" pitchFamily="34" charset="0"/>
              </a:rPr>
              <a:t>responsibilities</a:t>
            </a:r>
            <a:r>
              <a:rPr lang="es-MX">
                <a:effectLst/>
                <a:latin typeface="Calibri" panose="020F0502020204030204" pitchFamily="34" charset="0"/>
              </a:rPr>
              <a:t> are </a:t>
            </a:r>
            <a:r>
              <a:rPr lang="es-MX" err="1">
                <a:effectLst/>
                <a:latin typeface="Calibri" panose="020F0502020204030204" pitchFamily="34" charset="0"/>
              </a:rPr>
              <a:t>identified</a:t>
            </a:r>
            <a:r>
              <a:rPr lang="es-MX">
                <a:effectLst/>
                <a:latin typeface="Calibri" panose="020F0502020204030204" pitchFamily="34" charset="0"/>
              </a:rPr>
              <a:t>. </a:t>
            </a:r>
            <a:r>
              <a:rPr lang="es-MX" err="1">
                <a:effectLst/>
                <a:latin typeface="Calibri" panose="020F0502020204030204" pitchFamily="34" charset="0"/>
              </a:rPr>
              <a:t>Agreed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upon</a:t>
            </a:r>
            <a:r>
              <a:rPr lang="es-MX">
                <a:effectLst/>
                <a:latin typeface="Calibri" panose="020F0502020204030204" pitchFamily="34" charset="0"/>
              </a:rPr>
              <a:t>, </a:t>
            </a:r>
            <a:r>
              <a:rPr lang="es-MX" err="1">
                <a:effectLst/>
                <a:latin typeface="Calibri" panose="020F0502020204030204" pitchFamily="34" charset="0"/>
              </a:rPr>
              <a:t>documented</a:t>
            </a:r>
            <a:r>
              <a:rPr lang="es-MX">
                <a:effectLst/>
                <a:latin typeface="Calibri" panose="020F0502020204030204" pitchFamily="34" charset="0"/>
              </a:rPr>
              <a:t> and </a:t>
            </a:r>
            <a:r>
              <a:rPr lang="es-MX" err="1">
                <a:effectLst/>
                <a:latin typeface="Calibri" panose="020F0502020204030204" pitchFamily="34" charset="0"/>
              </a:rPr>
              <a:t>managed</a:t>
            </a:r>
            <a:r>
              <a:rPr lang="es-MX">
                <a:effectLst/>
                <a:latin typeface="Calibri" panose="020F0502020204030204" pitchFamily="34" charset="0"/>
              </a:rPr>
              <a:t> in </a:t>
            </a:r>
            <a:r>
              <a:rPr lang="es-MX" err="1">
                <a:effectLst/>
                <a:latin typeface="Calibri" panose="020F0502020204030204" pitchFamily="34" charset="0"/>
              </a:rPr>
              <a:t>early</a:t>
            </a:r>
            <a:r>
              <a:rPr lang="es-MX">
                <a:effectLst/>
                <a:latin typeface="Calibri" panose="020F0502020204030204" pitchFamily="34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</a:rPr>
              <a:t>project</a:t>
            </a:r>
            <a:r>
              <a:rPr lang="es-MX">
                <a:effectLst/>
                <a:latin typeface="Calibri" panose="020F0502020204030204" pitchFamily="34" charset="0"/>
              </a:rPr>
              <a:t>.</a:t>
            </a:r>
          </a:p>
          <a:p>
            <a:endParaRPr lang="es-MX">
              <a:latin typeface="Calibri" panose="020F0502020204030204" pitchFamily="34" charset="0"/>
            </a:endParaRPr>
          </a:p>
          <a:p>
            <a:r>
              <a:rPr lang="es-MX">
                <a:effectLst/>
                <a:latin typeface="Calibri" panose="020F0502020204030204" pitchFamily="34" charset="0"/>
              </a:rPr>
              <a:t>RAM </a:t>
            </a:r>
            <a:r>
              <a:rPr lang="es-MX" err="1">
                <a:effectLst/>
                <a:latin typeface="Calibri" panose="020F0502020204030204" pitchFamily="34" charset="0"/>
              </a:rPr>
              <a:t>matrix</a:t>
            </a:r>
            <a:endParaRPr lang="es-MX">
              <a:effectLst/>
              <a:latin typeface="Calibri" panose="020F0502020204030204" pitchFamily="34" charset="0"/>
            </a:endParaRPr>
          </a:p>
          <a:p>
            <a:pPr lvl="1"/>
            <a:r>
              <a:rPr lang="es-MX" b="1" dirty="0" err="1">
                <a:latin typeface="Calibri" panose="020F0502020204030204" pitchFamily="34" charset="0"/>
              </a:rPr>
              <a:t>Responsible</a:t>
            </a:r>
            <a:r>
              <a:rPr lang="es-MX" b="1" dirty="0"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s-MX" b="1" dirty="0" err="1">
                <a:latin typeface="Calibri" panose="020F0502020204030204" pitchFamily="34" charset="0"/>
              </a:rPr>
              <a:t>Accountable</a:t>
            </a:r>
            <a:r>
              <a:rPr lang="es-MX" b="1" dirty="0"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s-MX" b="1" dirty="0" err="1">
                <a:latin typeface="Calibri" panose="020F0502020204030204" pitchFamily="34" charset="0"/>
              </a:rPr>
              <a:t>Consulted</a:t>
            </a:r>
            <a:r>
              <a:rPr lang="es-MX" b="1" dirty="0"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s-MX" b="1" dirty="0" err="1">
                <a:latin typeface="Calibri" panose="020F0502020204030204" pitchFamily="34" charset="0"/>
              </a:rPr>
              <a:t>Informed</a:t>
            </a:r>
            <a:r>
              <a:rPr lang="es-MX" b="1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0276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0F563-242B-F159-DB2D-BD919B3E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MX" sz="3400" b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Risk Roles and Responsibilities</a:t>
            </a:r>
            <a:endParaRPr lang="en-GB" sz="34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E965D-5B8B-255A-066D-FBF81F639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MX">
                <a:effectLst/>
                <a:latin typeface="Calibri" panose="020F0502020204030204" pitchFamily="34" charset="0"/>
              </a:rPr>
              <a:t>Roles that should be considered or identified:</a:t>
            </a:r>
          </a:p>
          <a:p>
            <a:pPr lvl="2"/>
            <a:r>
              <a:rPr lang="es-MX" b="1">
                <a:effectLst/>
                <a:latin typeface="Calibri" panose="020F0502020204030204" pitchFamily="34" charset="0"/>
              </a:rPr>
              <a:t>Project </a:t>
            </a:r>
            <a:r>
              <a:rPr lang="es-MX" b="1" dirty="0">
                <a:effectLst/>
                <a:latin typeface="Calibri" panose="020F0502020204030204" pitchFamily="34" charset="0"/>
              </a:rPr>
              <a:t>manager</a:t>
            </a:r>
            <a:endParaRPr lang="es-MX" b="1" dirty="0">
              <a:latin typeface="Calibri" panose="020F0502020204030204" pitchFamily="34" charset="0"/>
            </a:endParaRPr>
          </a:p>
          <a:p>
            <a:pPr lvl="2"/>
            <a:r>
              <a:rPr lang="es-MX" b="1" dirty="0">
                <a:effectLst/>
                <a:latin typeface="Calibri" panose="020F0502020204030204" pitchFamily="34" charset="0"/>
              </a:rPr>
              <a:t>Project Sponsor</a:t>
            </a:r>
          </a:p>
          <a:p>
            <a:pPr lvl="2"/>
            <a:r>
              <a:rPr lang="es-MX" b="1">
                <a:effectLst/>
                <a:latin typeface="Calibri" panose="020F0502020204030204" pitchFamily="34" charset="0"/>
              </a:rPr>
              <a:t>Risk Champion</a:t>
            </a:r>
            <a:endParaRPr lang="es-MX" b="1" dirty="0">
              <a:latin typeface="Calibri" panose="020F0502020204030204" pitchFamily="34" charset="0"/>
            </a:endParaRPr>
          </a:p>
          <a:p>
            <a:pPr lvl="2"/>
            <a:r>
              <a:rPr lang="es-MX" b="1">
                <a:effectLst/>
                <a:latin typeface="Calibri" panose="020F0502020204030204" pitchFamily="34" charset="0"/>
              </a:rPr>
              <a:t>Risk owners</a:t>
            </a:r>
            <a:endParaRPr lang="es-MX" b="1" dirty="0">
              <a:effectLst/>
              <a:latin typeface="Calibri" panose="020F0502020204030204" pitchFamily="34" charset="0"/>
            </a:endParaRPr>
          </a:p>
          <a:p>
            <a:pPr lvl="2"/>
            <a:r>
              <a:rPr lang="es-MX" b="1">
                <a:effectLst/>
                <a:latin typeface="Calibri" panose="020F0502020204030204" pitchFamily="34" charset="0"/>
              </a:rPr>
              <a:t>Action Owners</a:t>
            </a:r>
            <a:endParaRPr lang="es-MX" b="1" dirty="0">
              <a:latin typeface="Calibri" panose="020F0502020204030204" pitchFamily="34" charset="0"/>
            </a:endParaRPr>
          </a:p>
          <a:p>
            <a:pPr lvl="2"/>
            <a:r>
              <a:rPr lang="es-MX" b="1">
                <a:effectLst/>
                <a:latin typeface="Calibri" panose="020F0502020204030204" pitchFamily="34" charset="0"/>
              </a:rPr>
              <a:t>Project team members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38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2E84-5859-99DA-1085-42412816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Topics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850AB5-CC6B-6A4E-0BEF-33FA0EFA99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84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14458F-FABF-D87E-1D16-EF63849CA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285539"/>
              </p:ext>
            </p:extLst>
          </p:nvPr>
        </p:nvGraphicFramePr>
        <p:xfrm>
          <a:off x="838200" y="101485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23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A1F1A-8430-53C1-C943-422AA942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MX" b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1- Stakeholder Education.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96AC-0D9E-7D8E-D9F7-9B3B8AA8B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s-MX" sz="1300" err="1">
                <a:effectLst/>
                <a:latin typeface="Calibri" panose="020F0502020204030204" pitchFamily="34" charset="0"/>
              </a:rPr>
              <a:t>One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of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the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key</a:t>
            </a:r>
            <a:r>
              <a:rPr lang="es-MX" sz="1300">
                <a:effectLst/>
                <a:latin typeface="Calibri" panose="020F0502020204030204" pitchFamily="34" charset="0"/>
              </a:rPr>
              <a:t> role </a:t>
            </a:r>
            <a:r>
              <a:rPr lang="es-MX" sz="1300" err="1">
                <a:effectLst/>
                <a:latin typeface="Calibri" panose="020F0502020204030204" pitchFamily="34" charset="0"/>
              </a:rPr>
              <a:t>of</a:t>
            </a:r>
            <a:r>
              <a:rPr lang="es-MX" sz="1300">
                <a:effectLst/>
                <a:latin typeface="Calibri" panose="020F0502020204030204" pitchFamily="34" charset="0"/>
              </a:rPr>
              <a:t> a PM </a:t>
            </a:r>
            <a:r>
              <a:rPr lang="es-MX" sz="1300" err="1">
                <a:effectLst/>
                <a:latin typeface="Calibri" panose="020F0502020204030204" pitchFamily="34" charset="0"/>
              </a:rPr>
              <a:t>is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educating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the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project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team</a:t>
            </a:r>
            <a:r>
              <a:rPr lang="es-MX" sz="1300">
                <a:effectLst/>
                <a:latin typeface="Calibri" panose="020F0502020204030204" pitchFamily="34" charset="0"/>
              </a:rPr>
              <a:t>, </a:t>
            </a:r>
            <a:r>
              <a:rPr lang="es-MX" sz="1300" err="1">
                <a:effectLst/>
                <a:latin typeface="Calibri" panose="020F0502020204030204" pitchFamily="34" charset="0"/>
              </a:rPr>
              <a:t>stakeholders</a:t>
            </a:r>
            <a:r>
              <a:rPr lang="es-MX" sz="1300">
                <a:effectLst/>
                <a:latin typeface="Calibri" panose="020F0502020204030204" pitchFamily="34" charset="0"/>
              </a:rPr>
              <a:t>, and </a:t>
            </a:r>
            <a:r>
              <a:rPr lang="es-MX" sz="1300" err="1">
                <a:effectLst/>
                <a:latin typeface="Calibri" panose="020F0502020204030204" pitchFamily="34" charset="0"/>
              </a:rPr>
              <a:t>leadership</a:t>
            </a:r>
            <a:r>
              <a:rPr lang="es-MX" sz="1300">
                <a:effectLst/>
                <a:latin typeface="Calibri" panose="020F0502020204030204" pitchFamily="34" charset="0"/>
              </a:rPr>
              <a:t> as </a:t>
            </a:r>
            <a:r>
              <a:rPr lang="es-MX" sz="1300" err="1">
                <a:effectLst/>
                <a:latin typeface="Calibri" panose="020F0502020204030204" pitchFamily="34" charset="0"/>
              </a:rPr>
              <a:t>to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the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risk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management</a:t>
            </a:r>
            <a:r>
              <a:rPr lang="es-MX" sz="1300">
                <a:effectLst/>
                <a:latin typeface="Calibri" panose="020F0502020204030204" pitchFamily="34" charset="0"/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endParaRPr lang="es-MX" sz="130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s-MX" sz="1300" err="1">
                <a:effectLst/>
                <a:latin typeface="Calibri" panose="020F0502020204030204" pitchFamily="34" charset="0"/>
              </a:rPr>
              <a:t>Stakeholders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education</a:t>
            </a:r>
            <a:r>
              <a:rPr lang="es-MX" sz="1300">
                <a:effectLst/>
                <a:latin typeface="Calibri" panose="020F0502020204030204" pitchFamily="34" charset="0"/>
              </a:rPr>
              <a:t>, </a:t>
            </a:r>
            <a:r>
              <a:rPr lang="es-MX" sz="1300" err="1">
                <a:effectLst/>
                <a:latin typeface="Calibri" panose="020F0502020204030204" pitchFamily="34" charset="0"/>
              </a:rPr>
              <a:t>awareness</a:t>
            </a:r>
            <a:r>
              <a:rPr lang="es-MX" sz="1300">
                <a:effectLst/>
                <a:latin typeface="Calibri" panose="020F0502020204030204" pitchFamily="34" charset="0"/>
              </a:rPr>
              <a:t>, </a:t>
            </a:r>
            <a:r>
              <a:rPr lang="es-MX" sz="1300" err="1">
                <a:effectLst/>
                <a:latin typeface="Calibri" panose="020F0502020204030204" pitchFamily="34" charset="0"/>
              </a:rPr>
              <a:t>engamente</a:t>
            </a:r>
            <a:r>
              <a:rPr lang="es-MX" sz="1300">
                <a:effectLst/>
                <a:latin typeface="Calibri" panose="020F0502020204030204" pitchFamily="34" charset="0"/>
              </a:rPr>
              <a:t> and </a:t>
            </a:r>
            <a:r>
              <a:rPr lang="es-MX" sz="1300" err="1">
                <a:effectLst/>
                <a:latin typeface="Calibri" panose="020F0502020204030204" pitchFamily="34" charset="0"/>
              </a:rPr>
              <a:t>support</a:t>
            </a:r>
            <a:r>
              <a:rPr lang="es-MX" sz="1300">
                <a:effectLst/>
                <a:latin typeface="Calibri" panose="020F0502020204030204" pitchFamily="34" charset="0"/>
              </a:rPr>
              <a:t> are </a:t>
            </a:r>
            <a:r>
              <a:rPr lang="es-MX" sz="1300" err="1">
                <a:effectLst/>
                <a:latin typeface="Calibri" panose="020F0502020204030204" pitchFamily="34" charset="0"/>
              </a:rPr>
              <a:t>criticial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to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succes</a:t>
            </a:r>
            <a:r>
              <a:rPr lang="es-MX" sz="1300">
                <a:effectLst/>
                <a:latin typeface="Calibri" panose="020F0502020204030204" pitchFamily="34" charset="0"/>
              </a:rPr>
              <a:t> factos </a:t>
            </a:r>
            <a:r>
              <a:rPr lang="es-MX" sz="1300" err="1">
                <a:effectLst/>
                <a:latin typeface="Calibri" panose="020F0502020204030204" pitchFamily="34" charset="0"/>
              </a:rPr>
              <a:t>for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project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risk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management</a:t>
            </a:r>
            <a:r>
              <a:rPr lang="es-MX" sz="1300">
                <a:effectLst/>
                <a:latin typeface="Calibri" panose="020F0502020204030204" pitchFamily="34" charset="0"/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endParaRPr lang="es-MX" sz="130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s-MX" sz="1300" err="1">
                <a:effectLst/>
                <a:latin typeface="Calibri" panose="020F0502020204030204" pitchFamily="34" charset="0"/>
              </a:rPr>
              <a:t>Stakeholders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need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to</a:t>
            </a:r>
            <a:r>
              <a:rPr lang="es-MX" sz="1300">
                <a:effectLst/>
                <a:latin typeface="Calibri" panose="020F0502020204030204" pitchFamily="34" charset="0"/>
              </a:rPr>
              <a:t> be </a:t>
            </a:r>
            <a:r>
              <a:rPr lang="es-MX" sz="1300" err="1">
                <a:effectLst/>
                <a:latin typeface="Calibri" panose="020F0502020204030204" pitchFamily="34" charset="0"/>
              </a:rPr>
              <a:t>educated</a:t>
            </a:r>
            <a:r>
              <a:rPr lang="es-MX" sz="1300">
                <a:effectLst/>
                <a:latin typeface="Calibri" panose="020F0502020204030204" pitchFamily="34" charset="0"/>
              </a:rPr>
              <a:t> as </a:t>
            </a:r>
            <a:r>
              <a:rPr lang="es-MX" sz="1300" err="1">
                <a:effectLst/>
                <a:latin typeface="Calibri" panose="020F0502020204030204" pitchFamily="34" charset="0"/>
              </a:rPr>
              <a:t>to</a:t>
            </a:r>
            <a:r>
              <a:rPr lang="es-MX" sz="1300">
                <a:effectLst/>
                <a:latin typeface="Calibri" panose="020F0502020204030204" pitchFamily="34" charset="0"/>
              </a:rPr>
              <a:t>: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s-MX" sz="1300">
              <a:effectLst/>
              <a:latin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MX" sz="1300" err="1">
                <a:effectLst/>
                <a:latin typeface="Calibri" panose="020F0502020204030204" pitchFamily="34" charset="0"/>
              </a:rPr>
              <a:t>The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project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risk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management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approach</a:t>
            </a:r>
            <a:r>
              <a:rPr lang="es-MX" sz="1300">
                <a:effectLst/>
                <a:latin typeface="Calibri" panose="020F0502020204030204" pitchFamily="34" charset="0"/>
              </a:rPr>
              <a:t>, </a:t>
            </a:r>
            <a:r>
              <a:rPr lang="es-MX" sz="1300" err="1">
                <a:effectLst/>
                <a:latin typeface="Calibri" panose="020F0502020204030204" pitchFamily="34" charset="0"/>
              </a:rPr>
              <a:t>tools</a:t>
            </a:r>
            <a:r>
              <a:rPr lang="es-MX" sz="1300">
                <a:effectLst/>
                <a:latin typeface="Calibri" panose="020F0502020204030204" pitchFamily="34" charset="0"/>
              </a:rPr>
              <a:t> and </a:t>
            </a:r>
            <a:r>
              <a:rPr lang="es-MX" sz="1300" err="1">
                <a:effectLst/>
                <a:latin typeface="Calibri" panose="020F0502020204030204" pitchFamily="34" charset="0"/>
              </a:rPr>
              <a:t>techniques</a:t>
            </a:r>
            <a:r>
              <a:rPr lang="es-MX" sz="1300">
                <a:effectLst/>
                <a:latin typeface="Calibri" panose="020F0502020204030204" pitchFamily="34" charset="0"/>
              </a:rPr>
              <a:t>, and </a:t>
            </a:r>
            <a:r>
              <a:rPr lang="es-MX" sz="1300" err="1">
                <a:effectLst/>
                <a:latin typeface="Calibri" panose="020F0502020204030204" pitchFamily="34" charset="0"/>
              </a:rPr>
              <a:t>methodology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that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will</a:t>
            </a:r>
            <a:r>
              <a:rPr lang="es-MX" sz="1300">
                <a:effectLst/>
                <a:latin typeface="Calibri" panose="020F0502020204030204" pitchFamily="34" charset="0"/>
              </a:rPr>
              <a:t> be </a:t>
            </a:r>
            <a:r>
              <a:rPr lang="es-MX" sz="1300" err="1">
                <a:effectLst/>
                <a:latin typeface="Calibri" panose="020F0502020204030204" pitchFamily="34" charset="0"/>
              </a:rPr>
              <a:t>utilized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on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the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project</a:t>
            </a:r>
            <a:r>
              <a:rPr lang="es-MX" sz="1300">
                <a:effectLst/>
                <a:latin typeface="Calibri" panose="020F0502020204030204" pitchFamily="34" charset="0"/>
              </a:rPr>
              <a:t>.</a:t>
            </a:r>
          </a:p>
          <a:p>
            <a:pPr lvl="1" fontAlgn="ctr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MX" sz="1300">
                <a:effectLst/>
                <a:latin typeface="Calibri" panose="020F0502020204030204" pitchFamily="34" charset="0"/>
              </a:rPr>
              <a:t>Project </a:t>
            </a:r>
            <a:r>
              <a:rPr lang="es-MX" sz="1300" err="1">
                <a:effectLst/>
                <a:latin typeface="Calibri" panose="020F0502020204030204" pitchFamily="34" charset="0"/>
              </a:rPr>
              <a:t>risk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communication</a:t>
            </a:r>
            <a:r>
              <a:rPr lang="es-MX" sz="1300">
                <a:effectLst/>
                <a:latin typeface="Calibri" panose="020F0502020204030204" pitchFamily="34" charset="0"/>
              </a:rPr>
              <a:t>, </a:t>
            </a:r>
            <a:r>
              <a:rPr lang="es-MX" sz="1300" err="1">
                <a:effectLst/>
                <a:latin typeface="Calibri" panose="020F0502020204030204" pitchFamily="34" charset="0"/>
              </a:rPr>
              <a:t>vehicles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information</a:t>
            </a:r>
            <a:r>
              <a:rPr lang="es-MX" sz="1300">
                <a:effectLst/>
                <a:latin typeface="Calibri" panose="020F0502020204030204" pitchFamily="34" charset="0"/>
              </a:rPr>
              <a:t>, </a:t>
            </a:r>
            <a:r>
              <a:rPr lang="es-MX" sz="1300" err="1">
                <a:effectLst/>
                <a:latin typeface="Calibri" panose="020F0502020204030204" pitchFamily="34" charset="0"/>
              </a:rPr>
              <a:t>frequency</a:t>
            </a:r>
            <a:r>
              <a:rPr lang="es-MX" sz="1300">
                <a:effectLst/>
                <a:latin typeface="Calibri" panose="020F0502020204030204" pitchFamily="34" charset="0"/>
              </a:rPr>
              <a:t> and </a:t>
            </a:r>
            <a:r>
              <a:rPr lang="es-MX" sz="1300" err="1">
                <a:effectLst/>
                <a:latin typeface="Calibri" panose="020F0502020204030204" pitchFamily="34" charset="0"/>
              </a:rPr>
              <a:t>ownership</a:t>
            </a:r>
            <a:r>
              <a:rPr lang="es-MX" sz="1300">
                <a:effectLst/>
                <a:latin typeface="Calibri" panose="020F0502020204030204" pitchFamily="34" charset="0"/>
              </a:rPr>
              <a:t>.</a:t>
            </a:r>
          </a:p>
          <a:p>
            <a:pPr lvl="1" fontAlgn="ctr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MX" sz="1300" err="1">
                <a:effectLst/>
                <a:latin typeface="Calibri" panose="020F0502020204030204" pitchFamily="34" charset="0"/>
              </a:rPr>
              <a:t>The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allocation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of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contingency</a:t>
            </a:r>
            <a:r>
              <a:rPr lang="es-MX" sz="1300">
                <a:effectLst/>
                <a:latin typeface="Calibri" panose="020F0502020204030204" pitchFamily="34" charset="0"/>
              </a:rPr>
              <a:t> and </a:t>
            </a:r>
            <a:r>
              <a:rPr lang="es-MX" sz="1300" err="1">
                <a:effectLst/>
                <a:latin typeface="Calibri" panose="020F0502020204030204" pitchFamily="34" charset="0"/>
              </a:rPr>
              <a:t>management</a:t>
            </a:r>
            <a:r>
              <a:rPr lang="es-MX" sz="1300">
                <a:effectLst/>
                <a:latin typeface="Calibri" panose="020F0502020204030204" pitchFamily="34" charset="0"/>
              </a:rPr>
              <a:t> reserve </a:t>
            </a:r>
            <a:r>
              <a:rPr lang="es-MX" sz="1300" err="1">
                <a:effectLst/>
                <a:latin typeface="Calibri" panose="020F0502020204030204" pitchFamily="34" charset="0"/>
              </a:rPr>
              <a:t>funding</a:t>
            </a:r>
            <a:r>
              <a:rPr lang="es-MX" sz="1300">
                <a:effectLst/>
                <a:latin typeface="Calibri" panose="020F0502020204030204" pitchFamily="34" charset="0"/>
              </a:rPr>
              <a:t>.</a:t>
            </a:r>
          </a:p>
          <a:p>
            <a:pPr lvl="1" fontAlgn="ctr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MX" sz="1300" err="1">
                <a:effectLst/>
                <a:latin typeface="Calibri" panose="020F0502020204030204" pitchFamily="34" charset="0"/>
              </a:rPr>
              <a:t>The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ownership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of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decision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relating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to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project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risk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management</a:t>
            </a:r>
            <a:r>
              <a:rPr lang="es-MX" sz="1300">
                <a:effectLst/>
                <a:latin typeface="Calibri" panose="020F0502020204030204" pitchFamily="34" charset="0"/>
              </a:rPr>
              <a:t>.</a:t>
            </a:r>
          </a:p>
          <a:p>
            <a:pPr lvl="1" fontAlgn="ctr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MX" sz="1300">
                <a:effectLst/>
                <a:latin typeface="Calibri" panose="020F0502020204030204" pitchFamily="34" charset="0"/>
              </a:rPr>
              <a:t>Project </a:t>
            </a:r>
            <a:r>
              <a:rPr lang="es-MX" sz="1300" err="1">
                <a:effectLst/>
                <a:latin typeface="Calibri" panose="020F0502020204030204" pitchFamily="34" charset="0"/>
              </a:rPr>
              <a:t>risk</a:t>
            </a:r>
            <a:r>
              <a:rPr lang="es-MX" sz="1300">
                <a:effectLst/>
                <a:latin typeface="Calibri" panose="020F0502020204030204" pitchFamily="34" charset="0"/>
              </a:rPr>
              <a:t> </a:t>
            </a:r>
            <a:r>
              <a:rPr lang="es-MX" sz="1300" err="1">
                <a:effectLst/>
                <a:latin typeface="Calibri" panose="020F0502020204030204" pitchFamily="34" charset="0"/>
              </a:rPr>
              <a:t>management</a:t>
            </a:r>
            <a:r>
              <a:rPr lang="es-MX" sz="1300">
                <a:effectLst/>
                <a:latin typeface="Calibri" panose="020F0502020204030204" pitchFamily="34" charset="0"/>
              </a:rPr>
              <a:t> roles and </a:t>
            </a:r>
            <a:r>
              <a:rPr lang="es-MX" sz="1300" err="1">
                <a:effectLst/>
                <a:latin typeface="Calibri" panose="020F0502020204030204" pitchFamily="34" charset="0"/>
              </a:rPr>
              <a:t>responsibilities</a:t>
            </a:r>
            <a:r>
              <a:rPr lang="es-MX" sz="1300">
                <a:effectLst/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595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417E-FF32-218E-88C7-A75830D2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E347DCD-9F1B-0149-B3E7-565276A7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0673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35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2E63C-9B29-02F5-50AC-554CFE87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s-MX" b="1" i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2- Coaching Team Memebers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32DB-29E8-615A-C8E6-5FFB4DA70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effectLst/>
                <a:latin typeface="Calibri" panose="020F0502020204030204" pitchFamily="34" charset="0"/>
              </a:rPr>
              <a:t>Team </a:t>
            </a:r>
            <a:r>
              <a:rPr lang="es-MX" dirty="0" err="1">
                <a:effectLst/>
                <a:latin typeface="Calibri" panose="020F0502020204030204" pitchFamily="34" charset="0"/>
              </a:rPr>
              <a:t>memebers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need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to</a:t>
            </a:r>
            <a:r>
              <a:rPr lang="es-MX" dirty="0">
                <a:effectLst/>
                <a:latin typeface="Calibri" panose="020F0502020204030204" pitchFamily="34" charset="0"/>
              </a:rPr>
              <a:t> be </a:t>
            </a:r>
            <a:r>
              <a:rPr lang="es-MX" dirty="0" err="1">
                <a:effectLst/>
                <a:latin typeface="Calibri" panose="020F0502020204030204" pitchFamily="34" charset="0"/>
              </a:rPr>
              <a:t>educated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on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project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risk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management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approach</a:t>
            </a:r>
            <a:r>
              <a:rPr lang="es-MX" dirty="0">
                <a:effectLst/>
                <a:latin typeface="Calibri" panose="020F0502020204030204" pitchFamily="34" charset="0"/>
              </a:rPr>
              <a:t>, roles, </a:t>
            </a:r>
            <a:r>
              <a:rPr lang="es-MX" dirty="0" err="1">
                <a:effectLst/>
                <a:latin typeface="Calibri" panose="020F0502020204030204" pitchFamily="34" charset="0"/>
              </a:rPr>
              <a:t>responsibilities</a:t>
            </a:r>
            <a:r>
              <a:rPr lang="es-MX" dirty="0">
                <a:effectLst/>
                <a:latin typeface="Calibri" panose="020F0502020204030204" pitchFamily="34" charset="0"/>
              </a:rPr>
              <a:t> and </a:t>
            </a:r>
            <a:r>
              <a:rPr lang="es-MX" dirty="0" err="1">
                <a:effectLst/>
                <a:latin typeface="Calibri" panose="020F0502020204030204" pitchFamily="34" charset="0"/>
              </a:rPr>
              <a:t>expectation</a:t>
            </a:r>
            <a:r>
              <a:rPr lang="es-MX" dirty="0">
                <a:effectLst/>
                <a:latin typeface="Calibri" panose="020F0502020204030204" pitchFamily="34" charset="0"/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effectLst/>
                <a:latin typeface="Calibri" panose="020F0502020204030204" pitchFamily="34" charset="0"/>
              </a:rPr>
              <a:t>Group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decision-making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techniques</a:t>
            </a:r>
            <a:endParaRPr lang="es-MX" dirty="0">
              <a:effectLst/>
              <a:latin typeface="Calibri" panose="020F0502020204030204" pitchFamily="34" charset="0"/>
            </a:endParaRPr>
          </a:p>
          <a:p>
            <a:pPr lvl="3" fontAlgn="ctr">
              <a:buFont typeface="Arial" panose="020B0604020202020204" pitchFamily="34" charset="0"/>
              <a:buChar char="•"/>
            </a:pPr>
            <a:r>
              <a:rPr lang="es-MX" b="1" dirty="0" err="1">
                <a:effectLst/>
                <a:latin typeface="Calibri" panose="020F0502020204030204" pitchFamily="34" charset="0"/>
              </a:rPr>
              <a:t>Unanimity</a:t>
            </a:r>
            <a:endParaRPr lang="es-MX" b="1" dirty="0">
              <a:effectLst/>
              <a:latin typeface="Calibri" panose="020F0502020204030204" pitchFamily="34" charset="0"/>
            </a:endParaRPr>
          </a:p>
          <a:p>
            <a:pPr lvl="3" fontAlgn="ctr">
              <a:buFont typeface="Arial" panose="020B0604020202020204" pitchFamily="34" charset="0"/>
              <a:buChar char="•"/>
            </a:pPr>
            <a:r>
              <a:rPr lang="es-MX" b="1" dirty="0" err="1">
                <a:effectLst/>
                <a:latin typeface="Calibri" panose="020F0502020204030204" pitchFamily="34" charset="0"/>
              </a:rPr>
              <a:t>Majority</a:t>
            </a:r>
            <a:endParaRPr lang="es-MX" b="1" dirty="0">
              <a:effectLst/>
              <a:latin typeface="Calibri" panose="020F0502020204030204" pitchFamily="34" charset="0"/>
            </a:endParaRPr>
          </a:p>
          <a:p>
            <a:pPr lvl="3" fontAlgn="ctr">
              <a:buFont typeface="Arial" panose="020B0604020202020204" pitchFamily="34" charset="0"/>
              <a:buChar char="•"/>
            </a:pPr>
            <a:r>
              <a:rPr lang="es-MX" b="1" dirty="0" err="1">
                <a:effectLst/>
                <a:latin typeface="Calibri" panose="020F0502020204030204" pitchFamily="34" charset="0"/>
              </a:rPr>
              <a:t>Plurality</a:t>
            </a:r>
            <a:endParaRPr lang="es-MX" b="1" dirty="0">
              <a:effectLst/>
              <a:latin typeface="Calibri" panose="020F0502020204030204" pitchFamily="34" charset="0"/>
            </a:endParaRPr>
          </a:p>
          <a:p>
            <a:pPr lvl="3" fontAlgn="ctr">
              <a:buFont typeface="Arial" panose="020B0604020202020204" pitchFamily="34" charset="0"/>
              <a:buChar char="•"/>
            </a:pPr>
            <a:r>
              <a:rPr lang="es-MX" b="1" dirty="0" err="1">
                <a:effectLst/>
                <a:latin typeface="Calibri" panose="020F0502020204030204" pitchFamily="34" charset="0"/>
              </a:rPr>
              <a:t>Dictatorship</a:t>
            </a:r>
            <a:endParaRPr lang="es-MX" b="1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effectLst/>
              <a:latin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6394B-FBE7-10B6-31BF-D6008FECF9B1}"/>
              </a:ext>
            </a:extLst>
          </p:cNvPr>
          <p:cNvSpPr txBox="1"/>
          <p:nvPr/>
        </p:nvSpPr>
        <p:spPr>
          <a:xfrm>
            <a:off x="838199" y="2891740"/>
            <a:ext cx="775062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s-MX" dirty="0">
              <a:effectLst/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15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9C34F-E6BA-5B34-EC8F-9FCAFAD8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MX" b="1" i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Coaching Team Memebers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6870-3424-13F6-C841-DFC8AA0B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MX" b="1" dirty="0">
                <a:effectLst/>
                <a:latin typeface="Calibri" panose="020F0502020204030204" pitchFamily="34" charset="0"/>
              </a:rPr>
              <a:t>DACI MODEL</a:t>
            </a:r>
          </a:p>
          <a:p>
            <a:pPr lvl="1"/>
            <a:r>
              <a:rPr lang="es-MX" dirty="0">
                <a:effectLst/>
                <a:latin typeface="Calibri" panose="020F0502020204030204" pitchFamily="34" charset="0"/>
              </a:rPr>
              <a:t>A popular </a:t>
            </a:r>
            <a:r>
              <a:rPr lang="es-MX" dirty="0" err="1">
                <a:effectLst/>
                <a:latin typeface="Calibri" panose="020F0502020204030204" pitchFamily="34" charset="0"/>
              </a:rPr>
              <a:t>six</a:t>
            </a:r>
            <a:r>
              <a:rPr lang="es-MX" dirty="0">
                <a:effectLst/>
                <a:latin typeface="Calibri" panose="020F0502020204030204" pitchFamily="34" charset="0"/>
              </a:rPr>
              <a:t>-sigma </a:t>
            </a:r>
            <a:r>
              <a:rPr lang="es-MX" dirty="0" err="1">
                <a:effectLst/>
                <a:latin typeface="Calibri" panose="020F0502020204030204" pitchFamily="34" charset="0"/>
              </a:rPr>
              <a:t>tool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that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clarifies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who</a:t>
            </a:r>
            <a:r>
              <a:rPr lang="es-MX" dirty="0">
                <a:effectLst/>
                <a:latin typeface="Calibri" panose="020F0502020204030204" pitchFamily="34" charset="0"/>
              </a:rPr>
              <a:t> has </a:t>
            </a:r>
            <a:r>
              <a:rPr lang="es-MX" dirty="0" err="1">
                <a:effectLst/>
                <a:latin typeface="Calibri" panose="020F0502020204030204" pitchFamily="34" charset="0"/>
              </a:rPr>
              <a:t>the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aduthority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to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make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decisions</a:t>
            </a:r>
            <a:r>
              <a:rPr lang="es-MX" dirty="0">
                <a:effectLst/>
                <a:latin typeface="Calibri" panose="020F0502020204030204" pitchFamily="34" charset="0"/>
              </a:rPr>
              <a:t>. DACI (Drivers, </a:t>
            </a:r>
            <a:r>
              <a:rPr lang="es-MX" dirty="0" err="1">
                <a:effectLst/>
                <a:latin typeface="Calibri" panose="020F0502020204030204" pitchFamily="34" charset="0"/>
              </a:rPr>
              <a:t>Approvers</a:t>
            </a:r>
            <a:r>
              <a:rPr lang="es-MX" dirty="0">
                <a:effectLst/>
                <a:latin typeface="Calibri" panose="020F0502020204030204" pitchFamily="34" charset="0"/>
              </a:rPr>
              <a:t>, </a:t>
            </a:r>
            <a:r>
              <a:rPr lang="es-MX" dirty="0" err="1">
                <a:effectLst/>
                <a:latin typeface="Calibri" panose="020F0502020204030204" pitchFamily="34" charset="0"/>
              </a:rPr>
              <a:t>Contributors</a:t>
            </a:r>
            <a:r>
              <a:rPr lang="es-MX" dirty="0">
                <a:effectLst/>
                <a:latin typeface="Calibri" panose="020F0502020204030204" pitchFamily="34" charset="0"/>
              </a:rPr>
              <a:t>, and </a:t>
            </a:r>
            <a:r>
              <a:rPr lang="es-MX" dirty="0" err="1">
                <a:effectLst/>
                <a:latin typeface="Calibri" panose="020F0502020204030204" pitchFamily="34" charset="0"/>
              </a:rPr>
              <a:t>Informed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individuals</a:t>
            </a:r>
            <a:r>
              <a:rPr lang="es-MX" dirty="0">
                <a:effectLst/>
                <a:latin typeface="Calibri" panose="020F0502020204030204" pitchFamily="34" charset="0"/>
              </a:rPr>
              <a:t>.)</a:t>
            </a:r>
          </a:p>
          <a:p>
            <a:pPr lvl="1"/>
            <a:endParaRPr lang="es-MX" b="1" dirty="0">
              <a:effectLst/>
              <a:latin typeface="Calibri" panose="020F0502020204030204" pitchFamily="34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s-MX" b="1" dirty="0">
                <a:effectLst/>
                <a:latin typeface="Calibri" panose="020F0502020204030204" pitchFamily="34" charset="0"/>
              </a:rPr>
              <a:t>Drivers.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s-MX" b="1" dirty="0" err="1">
                <a:effectLst/>
                <a:latin typeface="Calibri" panose="020F0502020204030204" pitchFamily="34" charset="0"/>
              </a:rPr>
              <a:t>Approvers</a:t>
            </a:r>
            <a:r>
              <a:rPr lang="es-MX" b="1" dirty="0">
                <a:effectLst/>
                <a:latin typeface="Calibri" panose="020F0502020204030204" pitchFamily="34" charset="0"/>
              </a:rPr>
              <a:t>.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s-MX" b="1" dirty="0" err="1">
                <a:effectLst/>
                <a:latin typeface="Calibri" panose="020F0502020204030204" pitchFamily="34" charset="0"/>
              </a:rPr>
              <a:t>Contributors</a:t>
            </a:r>
            <a:r>
              <a:rPr lang="es-MX" b="1" dirty="0">
                <a:effectLst/>
                <a:latin typeface="Calibri" panose="020F0502020204030204" pitchFamily="34" charset="0"/>
              </a:rPr>
              <a:t>.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s-MX" b="1" dirty="0" err="1">
                <a:effectLst/>
                <a:latin typeface="Calibri" panose="020F0502020204030204" pitchFamily="34" charset="0"/>
              </a:rPr>
              <a:t>Informed</a:t>
            </a:r>
            <a:r>
              <a:rPr lang="es-MX" b="1" dirty="0">
                <a:effectLst/>
                <a:latin typeface="Calibri" panose="020F0502020204030204" pitchFamily="34" charset="0"/>
              </a:rPr>
              <a:t> </a:t>
            </a:r>
            <a:r>
              <a:rPr lang="es-MX" b="1" dirty="0" err="1">
                <a:effectLst/>
                <a:latin typeface="Calibri" panose="020F0502020204030204" pitchFamily="34" charset="0"/>
              </a:rPr>
              <a:t>individuals</a:t>
            </a:r>
            <a:r>
              <a:rPr lang="es-MX" b="1" dirty="0">
                <a:effectLst/>
                <a:latin typeface="Calibri" panose="020F0502020204030204" pitchFamily="34" charset="0"/>
              </a:rPr>
              <a:t>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1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C73DE-50F2-FA71-75E6-03FAF502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MX" b="1" i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Coaching Team Memebers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742C9-0DC6-6542-F504-66238DA5A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MX" b="1" dirty="0" err="1">
                <a:effectLst/>
                <a:latin typeface="Calibri" panose="020F0502020204030204" pitchFamily="34" charset="0"/>
              </a:rPr>
              <a:t>Group</a:t>
            </a:r>
            <a:r>
              <a:rPr lang="es-MX" b="1" dirty="0">
                <a:effectLst/>
                <a:latin typeface="Calibri" panose="020F0502020204030204" pitchFamily="34" charset="0"/>
              </a:rPr>
              <a:t> </a:t>
            </a:r>
            <a:r>
              <a:rPr lang="es-MX" b="1" dirty="0" err="1">
                <a:effectLst/>
                <a:latin typeface="Calibri" panose="020F0502020204030204" pitchFamily="34" charset="0"/>
              </a:rPr>
              <a:t>creativity</a:t>
            </a:r>
            <a:r>
              <a:rPr lang="es-MX" b="1" dirty="0">
                <a:effectLst/>
                <a:latin typeface="Calibri" panose="020F0502020204030204" pitchFamily="34" charset="0"/>
              </a:rPr>
              <a:t> </a:t>
            </a:r>
            <a:r>
              <a:rPr lang="es-MX" b="1" dirty="0" err="1">
                <a:effectLst/>
                <a:latin typeface="Calibri" panose="020F0502020204030204" pitchFamily="34" charset="0"/>
              </a:rPr>
              <a:t>techniques</a:t>
            </a:r>
            <a:r>
              <a:rPr lang="es-MX" b="1" dirty="0">
                <a:effectLst/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es-MX" dirty="0" err="1">
                <a:effectLst/>
                <a:latin typeface="Calibri" panose="020F0502020204030204" pitchFamily="34" charset="0"/>
              </a:rPr>
              <a:t>The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projecet</a:t>
            </a:r>
            <a:r>
              <a:rPr lang="es-MX" dirty="0">
                <a:effectLst/>
                <a:latin typeface="Calibri" panose="020F0502020204030204" pitchFamily="34" charset="0"/>
              </a:rPr>
              <a:t> manager </a:t>
            </a:r>
            <a:r>
              <a:rPr lang="es-MX" dirty="0" err="1">
                <a:effectLst/>
                <a:latin typeface="Calibri" panose="020F0502020204030204" pitchFamily="34" charset="0"/>
              </a:rPr>
              <a:t>is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expected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to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leverage</a:t>
            </a:r>
            <a:r>
              <a:rPr lang="es-MX" dirty="0">
                <a:effectLst/>
                <a:latin typeface="Calibri" panose="020F0502020204030204" pitchFamily="34" charset="0"/>
              </a:rPr>
              <a:t> a </a:t>
            </a:r>
            <a:r>
              <a:rPr lang="es-MX" dirty="0" err="1">
                <a:effectLst/>
                <a:latin typeface="Calibri" panose="020F0502020204030204" pitchFamily="34" charset="0"/>
              </a:rPr>
              <a:t>number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of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different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creativity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techniques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to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identify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thei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risk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of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the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projects</a:t>
            </a:r>
            <a:r>
              <a:rPr lang="es-MX" dirty="0">
                <a:effectLst/>
                <a:latin typeface="Calibri" panose="020F0502020204030204" pitchFamily="34" charset="0"/>
              </a:rPr>
              <a:t>, </a:t>
            </a:r>
            <a:r>
              <a:rPr lang="es-MX" dirty="0" err="1">
                <a:effectLst/>
                <a:latin typeface="Calibri" panose="020F0502020204030204" pitchFamily="34" charset="0"/>
              </a:rPr>
              <a:t>assess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the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impact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of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the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riks</a:t>
            </a:r>
            <a:r>
              <a:rPr lang="es-MX" dirty="0">
                <a:effectLst/>
                <a:latin typeface="Calibri" panose="020F0502020204030204" pitchFamily="34" charset="0"/>
              </a:rPr>
              <a:t>, and </a:t>
            </a:r>
            <a:r>
              <a:rPr lang="es-MX" dirty="0" err="1">
                <a:effectLst/>
                <a:latin typeface="Calibri" panose="020F0502020204030204" pitchFamily="34" charset="0"/>
              </a:rPr>
              <a:t>determining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the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most</a:t>
            </a:r>
            <a:r>
              <a:rPr lang="es-MX" dirty="0">
                <a:effectLst/>
                <a:latin typeface="Calibri" panose="020F0502020204030204" pitchFamily="34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</a:rPr>
              <a:t>appopiated</a:t>
            </a:r>
            <a:r>
              <a:rPr lang="es-MX" dirty="0">
                <a:effectLst/>
                <a:latin typeface="Calibri" panose="020F0502020204030204" pitchFamily="34" charset="0"/>
              </a:rPr>
              <a:t> response.</a:t>
            </a:r>
          </a:p>
          <a:p>
            <a:pPr lvl="1"/>
            <a:endParaRPr lang="es-MX" dirty="0">
              <a:latin typeface="Calibri" panose="020F0502020204030204" pitchFamily="34" charset="0"/>
            </a:endParaRPr>
          </a:p>
          <a:p>
            <a:pPr lvl="1"/>
            <a:r>
              <a:rPr lang="es-MX" b="1" dirty="0" err="1">
                <a:effectLst/>
                <a:latin typeface="Calibri" panose="020F0502020204030204" pitchFamily="34" charset="0"/>
              </a:rPr>
              <a:t>Brainstorming</a:t>
            </a:r>
            <a:endParaRPr lang="es-MX" b="1" dirty="0">
              <a:effectLst/>
              <a:latin typeface="Calibri" panose="020F0502020204030204" pitchFamily="34" charset="0"/>
            </a:endParaRPr>
          </a:p>
          <a:p>
            <a:pPr lvl="1"/>
            <a:r>
              <a:rPr lang="es-MX" b="1" dirty="0">
                <a:effectLst/>
                <a:latin typeface="Calibri" panose="020F0502020204030204" pitchFamily="34" charset="0"/>
              </a:rPr>
              <a:t>Nominal </a:t>
            </a:r>
            <a:r>
              <a:rPr lang="es-MX" b="1" dirty="0" err="1">
                <a:effectLst/>
                <a:latin typeface="Calibri" panose="020F0502020204030204" pitchFamily="34" charset="0"/>
              </a:rPr>
              <a:t>Group</a:t>
            </a:r>
            <a:r>
              <a:rPr lang="es-MX" b="1" dirty="0">
                <a:effectLst/>
                <a:latin typeface="Calibri" panose="020F0502020204030204" pitchFamily="34" charset="0"/>
              </a:rPr>
              <a:t> </a:t>
            </a:r>
            <a:r>
              <a:rPr lang="es-MX" b="1" dirty="0" err="1">
                <a:effectLst/>
                <a:latin typeface="Calibri" panose="020F0502020204030204" pitchFamily="34" charset="0"/>
              </a:rPr>
              <a:t>Technique</a:t>
            </a:r>
            <a:endParaRPr lang="es-MX" b="1" dirty="0">
              <a:latin typeface="Calibri" panose="020F0502020204030204" pitchFamily="34" charset="0"/>
            </a:endParaRPr>
          </a:p>
          <a:p>
            <a:pPr lvl="1"/>
            <a:r>
              <a:rPr lang="es-MX" b="1" dirty="0">
                <a:effectLst/>
                <a:latin typeface="Calibri" panose="020F0502020204030204" pitchFamily="34" charset="0"/>
              </a:rPr>
              <a:t>Delphi </a:t>
            </a:r>
            <a:r>
              <a:rPr lang="es-MX" b="1" dirty="0" err="1">
                <a:effectLst/>
                <a:latin typeface="Calibri" panose="020F0502020204030204" pitchFamily="34" charset="0"/>
              </a:rPr>
              <a:t>Technique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03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75C71-4417-9FB8-F609-057EBB26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MX" b="1" i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Coaching Team Memebers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A358C-8B2C-E7AB-8A99-1C4EE8E27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MX" b="1" dirty="0" err="1">
                <a:effectLst/>
                <a:latin typeface="Calibri" panose="020F0502020204030204" pitchFamily="34" charset="0"/>
              </a:rPr>
              <a:t>Group</a:t>
            </a:r>
            <a:r>
              <a:rPr lang="es-MX" b="1" dirty="0">
                <a:effectLst/>
                <a:latin typeface="Calibri" panose="020F0502020204030204" pitchFamily="34" charset="0"/>
              </a:rPr>
              <a:t> </a:t>
            </a:r>
            <a:r>
              <a:rPr lang="es-MX" b="1" dirty="0" err="1">
                <a:effectLst/>
                <a:latin typeface="Calibri" panose="020F0502020204030204" pitchFamily="34" charset="0"/>
              </a:rPr>
              <a:t>creativity</a:t>
            </a:r>
            <a:r>
              <a:rPr lang="es-MX" b="1" dirty="0">
                <a:effectLst/>
                <a:latin typeface="Calibri" panose="020F0502020204030204" pitchFamily="34" charset="0"/>
              </a:rPr>
              <a:t> </a:t>
            </a:r>
            <a:r>
              <a:rPr lang="es-MX" b="1" dirty="0" err="1">
                <a:effectLst/>
                <a:latin typeface="Calibri" panose="020F0502020204030204" pitchFamily="34" charset="0"/>
              </a:rPr>
              <a:t>techniques</a:t>
            </a:r>
            <a:r>
              <a:rPr lang="es-MX" b="1" dirty="0">
                <a:effectLst/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s-MX" b="1" dirty="0">
              <a:effectLst/>
              <a:latin typeface="Calibri" panose="020F0502020204030204" pitchFamily="34" charset="0"/>
            </a:endParaRPr>
          </a:p>
          <a:p>
            <a:pPr lvl="1"/>
            <a:r>
              <a:rPr lang="es-MX" b="1" dirty="0">
                <a:effectLst/>
                <a:latin typeface="Calibri" panose="020F0502020204030204" pitchFamily="34" charset="0"/>
              </a:rPr>
              <a:t>Idea/</a:t>
            </a:r>
            <a:r>
              <a:rPr lang="es-MX" b="1" dirty="0" err="1">
                <a:effectLst/>
                <a:latin typeface="Calibri" panose="020F0502020204030204" pitchFamily="34" charset="0"/>
              </a:rPr>
              <a:t>Mind</a:t>
            </a:r>
            <a:r>
              <a:rPr lang="es-MX" b="1" dirty="0">
                <a:effectLst/>
                <a:latin typeface="Calibri" panose="020F0502020204030204" pitchFamily="34" charset="0"/>
              </a:rPr>
              <a:t> </a:t>
            </a:r>
            <a:r>
              <a:rPr lang="es-MX" b="1" dirty="0" err="1">
                <a:effectLst/>
                <a:latin typeface="Calibri" panose="020F0502020204030204" pitchFamily="34" charset="0"/>
              </a:rPr>
              <a:t>Mapping</a:t>
            </a:r>
            <a:r>
              <a:rPr lang="es-MX" b="1" dirty="0">
                <a:effectLst/>
                <a:latin typeface="Calibri" panose="020F0502020204030204" pitchFamily="34" charset="0"/>
              </a:rPr>
              <a:t>:</a:t>
            </a:r>
          </a:p>
          <a:p>
            <a:pPr lvl="1"/>
            <a:endParaRPr lang="es-MX" b="1" dirty="0">
              <a:latin typeface="Calibri" panose="020F0502020204030204" pitchFamily="34" charset="0"/>
            </a:endParaRPr>
          </a:p>
          <a:p>
            <a:pPr lvl="1"/>
            <a:endParaRPr lang="es-MX" b="1" dirty="0">
              <a:effectLst/>
              <a:latin typeface="Calibri" panose="020F0502020204030204" pitchFamily="34" charset="0"/>
            </a:endParaRPr>
          </a:p>
          <a:p>
            <a:pPr lvl="1"/>
            <a:endParaRPr lang="es-MX" b="1" dirty="0">
              <a:latin typeface="Calibri" panose="020F0502020204030204" pitchFamily="34" charset="0"/>
            </a:endParaRPr>
          </a:p>
          <a:p>
            <a:pPr lvl="1"/>
            <a:endParaRPr lang="es-MX" b="1" dirty="0">
              <a:effectLst/>
              <a:latin typeface="Calibri" panose="020F0502020204030204" pitchFamily="34" charset="0"/>
            </a:endParaRPr>
          </a:p>
          <a:p>
            <a:pPr lvl="1"/>
            <a:r>
              <a:rPr lang="es-MX" b="1" dirty="0" err="1">
                <a:effectLst/>
                <a:latin typeface="Calibri" panose="020F0502020204030204" pitchFamily="34" charset="0"/>
              </a:rPr>
              <a:t>Affinity</a:t>
            </a:r>
            <a:r>
              <a:rPr lang="es-MX" b="1" dirty="0">
                <a:effectLst/>
                <a:latin typeface="Calibri" panose="020F0502020204030204" pitchFamily="34" charset="0"/>
              </a:rPr>
              <a:t> </a:t>
            </a:r>
            <a:r>
              <a:rPr lang="es-MX" b="1" dirty="0" err="1">
                <a:effectLst/>
                <a:latin typeface="Calibri" panose="020F0502020204030204" pitchFamily="34" charset="0"/>
              </a:rPr>
              <a:t>Diagram</a:t>
            </a:r>
            <a:endParaRPr lang="es-MX" dirty="0">
              <a:effectLst/>
              <a:latin typeface="Calibri" panose="020F0502020204030204" pitchFamily="34" charset="0"/>
            </a:endParaRPr>
          </a:p>
          <a:p>
            <a:pPr lvl="1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A3CC8A-7666-84B6-FA21-DC9A5BD00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27" y="2903887"/>
            <a:ext cx="4332516" cy="139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1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551</Words>
  <Application>Microsoft Office PowerPoint</Application>
  <PresentationFormat>Widescreen</PresentationFormat>
  <Paragraphs>139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Desarrollo de proyectos II</vt:lpstr>
      <vt:lpstr>Topics</vt:lpstr>
      <vt:lpstr>PowerPoint Presentation</vt:lpstr>
      <vt:lpstr>1- Stakeholder Education.</vt:lpstr>
      <vt:lpstr>PowerPoint Presentation</vt:lpstr>
      <vt:lpstr>2- Coaching Team Memebers</vt:lpstr>
      <vt:lpstr>Coaching Team Memebers</vt:lpstr>
      <vt:lpstr>Coaching Team Memebers</vt:lpstr>
      <vt:lpstr>Coaching Team Memebers</vt:lpstr>
      <vt:lpstr>PowerPoint Presentation</vt:lpstr>
      <vt:lpstr>3- Risk Attitude and Tolerances</vt:lpstr>
      <vt:lpstr>Risk Attitude and Tolerances</vt:lpstr>
      <vt:lpstr>PowerPoint Presentation</vt:lpstr>
      <vt:lpstr>4- Stakeholder Identification and Analysis</vt:lpstr>
      <vt:lpstr>PowerPoint Presentation</vt:lpstr>
      <vt:lpstr>5- Risk Roles and Responsibilities</vt:lpstr>
      <vt:lpstr>Risk Roles and Responsibilities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proyectos II</dc:title>
  <dc:creator>Jorge Gomez</dc:creator>
  <cp:lastModifiedBy>Jorge Gomez</cp:lastModifiedBy>
  <cp:revision>13</cp:revision>
  <dcterms:created xsi:type="dcterms:W3CDTF">2022-09-05T23:58:08Z</dcterms:created>
  <dcterms:modified xsi:type="dcterms:W3CDTF">2022-09-07T21:19:49Z</dcterms:modified>
</cp:coreProperties>
</file>