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 Slab"/>
      <p:regular r:id="rId17"/>
      <p:bold r:id="rId18"/>
    </p:embeddedFon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font" Target="fonts/RobotoSlab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5326f64f4e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5326f64f4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5326f64f4e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5326f64f4e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5326f64f4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5326f64f4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5326f64f4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5326f64f4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5873a1f4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5873a1f4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5326f64f4e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5326f64f4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5326f64f4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5326f64f4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5326f64f4e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5326f64f4e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5326f64f4e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5326f64f4e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5326f64f4e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5326f64f4e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RISK PLANNING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0300" y="2646325"/>
            <a:ext cx="5783400" cy="21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Herramientas y técnicas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Técnicas</a:t>
            </a:r>
            <a:r>
              <a:rPr lang="es"/>
              <a:t> de análisis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Juicio de expertos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Juntas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Outputs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Plan de manejo de riesgo: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s"/>
              <a:t>Descripción del proyecto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/>
              <a:t>Objetivos y visión de la administración de riesgo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/>
              <a:t>metodología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/>
              <a:t>Roles y responsabilidades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/>
              <a:t>Presupuesto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/>
              <a:t>Tiempos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/>
              <a:t>Definición del riesgo, probabilidad e impacto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/>
              <a:t>Categorías de riesgo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/>
              <a:t>Matriz de probabilidad e impacto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/>
              <a:t>Tolerancia al riesgo de stakeholders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/>
              <a:t>Formatos de reportaje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/>
              <a:t>Tracking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Risk </a:t>
            </a:r>
            <a:r>
              <a:rPr lang="es"/>
              <a:t>management</a:t>
            </a:r>
            <a:r>
              <a:rPr lang="es"/>
              <a:t> critical success factors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Factors for a successful risk management in a project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Commitment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Scalability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Communication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integration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Risk definitions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Risk appetite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Risk tolerance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Risk threshold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Project risk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Opportunities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Threats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Black swan risk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Emergent risk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Secondary risk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Cause and effect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813" y="912450"/>
            <a:ext cx="7477125" cy="381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Risk contingency and </a:t>
            </a:r>
            <a:r>
              <a:rPr lang="es"/>
              <a:t>management</a:t>
            </a:r>
            <a:r>
              <a:rPr lang="es"/>
              <a:t> reserve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Contingency reserve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contingency buffers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Risk Management planning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Objetivo: </a:t>
            </a:r>
            <a:r>
              <a:rPr lang="es"/>
              <a:t>determinar</a:t>
            </a:r>
            <a:r>
              <a:rPr lang="es"/>
              <a:t> el riesgo total de la </a:t>
            </a:r>
            <a:r>
              <a:rPr lang="es"/>
              <a:t>estrategia</a:t>
            </a:r>
            <a:r>
              <a:rPr lang="es"/>
              <a:t> e </a:t>
            </a:r>
            <a:r>
              <a:rPr lang="es"/>
              <a:t>integridad</a:t>
            </a:r>
            <a:r>
              <a:rPr lang="es"/>
              <a:t> del proyecto con todas las actividades del proyecto.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Establece </a:t>
            </a:r>
            <a:r>
              <a:rPr lang="es"/>
              <a:t>guías</a:t>
            </a:r>
            <a:r>
              <a:rPr lang="es"/>
              <a:t> para escalar el </a:t>
            </a:r>
            <a:r>
              <a:rPr lang="es"/>
              <a:t>riesgo</a:t>
            </a:r>
            <a:r>
              <a:rPr lang="es"/>
              <a:t>, </a:t>
            </a:r>
            <a:r>
              <a:rPr lang="es"/>
              <a:t>términos</a:t>
            </a:r>
            <a:r>
              <a:rPr lang="es"/>
              <a:t> de riesgos y definición y </a:t>
            </a:r>
            <a:r>
              <a:rPr lang="es"/>
              <a:t>cómo</a:t>
            </a:r>
            <a:r>
              <a:rPr lang="es"/>
              <a:t> manejarlos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Necesita ser </a:t>
            </a:r>
            <a:r>
              <a:rPr lang="es"/>
              <a:t>manejado</a:t>
            </a:r>
            <a:r>
              <a:rPr lang="es"/>
              <a:t> tan pronto como empiece el proyecto.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Esto debe ser tomado viendo grupos de </a:t>
            </a:r>
            <a:r>
              <a:rPr lang="es"/>
              <a:t>interés</a:t>
            </a:r>
            <a:r>
              <a:rPr lang="es"/>
              <a:t> y de posible impacto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Common Risk management errors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/>
              <a:t>Completar identificación de riesgo sin saber suficiente del proyecto.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/>
              <a:t>Evaluar usando solo cuestionarios, entrevistas o </a:t>
            </a:r>
            <a:r>
              <a:rPr lang="es"/>
              <a:t>análisis</a:t>
            </a:r>
            <a:r>
              <a:rPr lang="es"/>
              <a:t> estadísticos, dejando de lado riesgos específicos.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/>
              <a:t>Terminar la identificación del riesgo rápido, con una breve lista en vez de una extensa.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/>
              <a:t>Identificación de riesgo general en vez de específica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/>
              <a:t>Considerar hechos en vez de riesgos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/>
              <a:t>Falta de entera </a:t>
            </a:r>
            <a:r>
              <a:rPr lang="es"/>
              <a:t>categoría</a:t>
            </a:r>
            <a:r>
              <a:rPr lang="es"/>
              <a:t> de riesgo como cultural, tecnológica o de mercado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/>
              <a:t>Utilización de un solo método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/>
              <a:t>Estrategia</a:t>
            </a:r>
            <a:r>
              <a:rPr lang="es"/>
              <a:t> de identificación es hecha sin tomar opiniones de otros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/>
              <a:t>No darle la suficiente atención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/>
              <a:t>No explicación del proceso al equipo durante la planeación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/>
              <a:t>Contratos firmados antes de riesgo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Critical</a:t>
            </a:r>
            <a:r>
              <a:rPr lang="es"/>
              <a:t> Success Factors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Procedimientos</a:t>
            </a:r>
            <a:r>
              <a:rPr lang="es"/>
              <a:t> y políticas de compliance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Involucramiento de stakeholders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Identificación de barreras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Activos organizacionales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s"/>
              <a:t>Categorías de riesgo predefinidas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s"/>
              <a:t>metodología de administración de proyecto establecida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s"/>
              <a:t>templates </a:t>
            </a:r>
            <a:r>
              <a:rPr lang="es"/>
              <a:t>estándares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s"/>
              <a:t>Definición de roles, responsabilidades y nivel de autoridad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s"/>
              <a:t>Documentación del proyecto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Plan Risk Management process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Inputs: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plan del manejo de proyecto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Cata del proyecto (autorización)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Registro de stakeholders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Factores empresariales ambientales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Activos del proceso organizacional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